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sldIdLst>
    <p:sldId id="292" r:id="rId2"/>
    <p:sldId id="299" r:id="rId3"/>
    <p:sldId id="330" r:id="rId4"/>
    <p:sldId id="314" r:id="rId5"/>
    <p:sldId id="335" r:id="rId6"/>
    <p:sldId id="338" r:id="rId7"/>
    <p:sldId id="336" r:id="rId8"/>
    <p:sldId id="337" r:id="rId9"/>
    <p:sldId id="340" r:id="rId10"/>
    <p:sldId id="343" r:id="rId11"/>
    <p:sldId id="344" r:id="rId12"/>
    <p:sldId id="374" r:id="rId13"/>
    <p:sldId id="346" r:id="rId14"/>
    <p:sldId id="347" r:id="rId15"/>
    <p:sldId id="348" r:id="rId16"/>
    <p:sldId id="349" r:id="rId17"/>
    <p:sldId id="350" r:id="rId18"/>
    <p:sldId id="351" r:id="rId19"/>
    <p:sldId id="342" r:id="rId20"/>
    <p:sldId id="353" r:id="rId21"/>
    <p:sldId id="345" r:id="rId22"/>
    <p:sldId id="354" r:id="rId23"/>
    <p:sldId id="356" r:id="rId24"/>
    <p:sldId id="357" r:id="rId25"/>
    <p:sldId id="360" r:id="rId26"/>
    <p:sldId id="365" r:id="rId27"/>
    <p:sldId id="370" r:id="rId28"/>
    <p:sldId id="366" r:id="rId29"/>
    <p:sldId id="367" r:id="rId30"/>
    <p:sldId id="341" r:id="rId31"/>
    <p:sldId id="373" r:id="rId32"/>
    <p:sldId id="339" r:id="rId33"/>
    <p:sldId id="375" r:id="rId34"/>
    <p:sldId id="304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5480"/>
    <a:srgbClr val="EFF4FB"/>
    <a:srgbClr val="1F4EAB"/>
    <a:srgbClr val="2E629C"/>
    <a:srgbClr val="4C799E"/>
    <a:srgbClr val="F5F8FD"/>
    <a:srgbClr val="3D80AD"/>
    <a:srgbClr val="2E6082"/>
    <a:srgbClr val="336699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37" autoAdjust="0"/>
    <p:restoredTop sz="99499" autoAdjust="0"/>
  </p:normalViewPr>
  <p:slideViewPr>
    <p:cSldViewPr>
      <p:cViewPr>
        <p:scale>
          <a:sx n="81" d="100"/>
          <a:sy n="81" d="100"/>
        </p:scale>
        <p:origin x="-1374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F:\&#1088;&#1072;&#1073;&#1086;&#1090;&#1072;\&#1056;&#1045;&#1045;&#1057;&#1058;&#1056;%202022\&#1044;&#1072;&#1085;&#1085;&#1099;&#1077;%20&#1087;&#1086;%20&#1101;&#1082;&#1089;&#1087;&#1077;&#1088;&#1090;&#1072;&#1084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F:\&#1088;&#1072;&#1073;&#1086;&#1090;&#1072;\&#1056;&#1045;&#1045;&#1057;&#1058;&#1056;%202022\&#1044;&#1072;&#1085;&#1085;&#1099;&#1077;%20&#1087;&#1086;%20&#1101;&#1082;&#1089;&#1087;&#1077;&#1088;&#1090;&#1072;&#1084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file:///F:\&#1088;&#1072;&#1073;&#1086;&#1090;&#1072;\&#1056;&#1045;&#1045;&#1057;&#1058;&#1056;%202022\&#1044;&#1072;&#1085;&#1085;&#1099;&#1077;%20&#1087;&#1086;%20&#1101;&#1082;&#1089;&#1087;&#1077;&#1088;&#1090;&#1072;&#108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2098606077524261E-2"/>
          <c:y val="0.41573518580240054"/>
          <c:w val="0.82449874223290032"/>
          <c:h val="0.55160383414188552"/>
        </c:manualLayout>
      </c:layout>
      <c:pie3DChart>
        <c:varyColors val="1"/>
        <c:ser>
          <c:idx val="0"/>
          <c:order val="0"/>
          <c:tx>
            <c:strRef>
              <c:f>Лист3!$B$24</c:f>
              <c:strCache>
                <c:ptCount val="1"/>
                <c:pt idx="0">
                  <c:v>ВСЕГО</c:v>
                </c:pt>
              </c:strCache>
            </c:strRef>
          </c:tx>
          <c:explosion val="11"/>
          <c:dPt>
            <c:idx val="0"/>
            <c:bubble3D val="0"/>
            <c:explosion val="35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976-4690-AB48-A9C707CEF73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976-4690-AB48-A9C707CEF739}"/>
              </c:ext>
            </c:extLst>
          </c:dPt>
          <c:dLbls>
            <c:dLbl>
              <c:idx val="0"/>
              <c:layout>
                <c:manualLayout>
                  <c:x val="-0.14936004723953378"/>
                  <c:y val="-0.2539625610003687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976-4690-AB48-A9C707CEF739}"/>
                </c:ext>
              </c:extLst>
            </c:dLbl>
            <c:dLbl>
              <c:idx val="1"/>
              <c:layout>
                <c:manualLayout>
                  <c:x val="0.14260486230571812"/>
                  <c:y val="6.490533973591405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976-4690-AB48-A9C707CEF7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val>
            <c:numRef>
              <c:f>(Лист3!$E$24,Лист3!$F$24)</c:f>
              <c:numCache>
                <c:formatCode>0.0%</c:formatCode>
                <c:ptCount val="2"/>
                <c:pt idx="0" formatCode="0%">
                  <c:v>0.81666666666666665</c:v>
                </c:pt>
                <c:pt idx="1">
                  <c:v>0.18333333333333332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976-4690-AB48-A9C707CEF7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Лист3!$B$4:$B$23</c:f>
              <c:strCache>
                <c:ptCount val="20"/>
                <c:pt idx="0">
                  <c:v>г. Астана</c:v>
                </c:pt>
                <c:pt idx="1">
                  <c:v>г. Алматы</c:v>
                </c:pt>
                <c:pt idx="2">
                  <c:v>г. Шымкент</c:v>
                </c:pt>
                <c:pt idx="3">
                  <c:v>Абайская</c:v>
                </c:pt>
                <c:pt idx="4">
                  <c:v>Акмолинская</c:v>
                </c:pt>
                <c:pt idx="5">
                  <c:v>Актюбинская</c:v>
                </c:pt>
                <c:pt idx="6">
                  <c:v>Алматинская</c:v>
                </c:pt>
                <c:pt idx="7">
                  <c:v>Атырауская</c:v>
                </c:pt>
                <c:pt idx="8">
                  <c:v>ВКО</c:v>
                </c:pt>
                <c:pt idx="9">
                  <c:v>Жамбылская</c:v>
                </c:pt>
                <c:pt idx="10">
                  <c:v>Жетысуская</c:v>
                </c:pt>
                <c:pt idx="11">
                  <c:v>ЗКО</c:v>
                </c:pt>
                <c:pt idx="12">
                  <c:v>Карагандинская</c:v>
                </c:pt>
                <c:pt idx="13">
                  <c:v>Костанайская</c:v>
                </c:pt>
                <c:pt idx="14">
                  <c:v>Кызылординская</c:v>
                </c:pt>
                <c:pt idx="15">
                  <c:v>Мангистауская</c:v>
                </c:pt>
                <c:pt idx="16">
                  <c:v>Павлодарская</c:v>
                </c:pt>
                <c:pt idx="17">
                  <c:v>СКО</c:v>
                </c:pt>
                <c:pt idx="18">
                  <c:v>Туркестанская</c:v>
                </c:pt>
                <c:pt idx="19">
                  <c:v>Улытауская</c:v>
                </c:pt>
              </c:strCache>
            </c:strRef>
          </c:cat>
          <c:val>
            <c:numRef>
              <c:f>Лист3!$E$4:$E$23</c:f>
              <c:numCache>
                <c:formatCode>0%</c:formatCode>
                <c:ptCount val="20"/>
                <c:pt idx="0">
                  <c:v>0.92592592592592593</c:v>
                </c:pt>
                <c:pt idx="1">
                  <c:v>0.62686567164179108</c:v>
                </c:pt>
                <c:pt idx="2">
                  <c:v>0.86206896551724133</c:v>
                </c:pt>
                <c:pt idx="3">
                  <c:v>0.41176470588235292</c:v>
                </c:pt>
                <c:pt idx="4">
                  <c:v>1</c:v>
                </c:pt>
                <c:pt idx="5">
                  <c:v>0.95</c:v>
                </c:pt>
                <c:pt idx="6">
                  <c:v>0.71875</c:v>
                </c:pt>
                <c:pt idx="7">
                  <c:v>0.95238095238095233</c:v>
                </c:pt>
                <c:pt idx="8">
                  <c:v>0.4</c:v>
                </c:pt>
                <c:pt idx="9">
                  <c:v>0.72499999999999998</c:v>
                </c:pt>
                <c:pt idx="10">
                  <c:v>0.95652173913043481</c:v>
                </c:pt>
                <c:pt idx="11">
                  <c:v>0.90322580645161288</c:v>
                </c:pt>
                <c:pt idx="12">
                  <c:v>0.88</c:v>
                </c:pt>
                <c:pt idx="13">
                  <c:v>1</c:v>
                </c:pt>
                <c:pt idx="14">
                  <c:v>0.80769230769230771</c:v>
                </c:pt>
                <c:pt idx="15">
                  <c:v>0.95454545454545459</c:v>
                </c:pt>
                <c:pt idx="16">
                  <c:v>0.95121951219512191</c:v>
                </c:pt>
                <c:pt idx="17">
                  <c:v>0.86956521739130432</c:v>
                </c:pt>
                <c:pt idx="18">
                  <c:v>0.88888888888888884</c:v>
                </c:pt>
                <c:pt idx="19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CAF-415E-AF39-D3481C0377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7759232"/>
        <c:axId val="77760768"/>
      </c:barChart>
      <c:catAx>
        <c:axId val="77759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77760768"/>
        <c:crosses val="autoZero"/>
        <c:auto val="1"/>
        <c:lblAlgn val="ctr"/>
        <c:lblOffset val="100"/>
        <c:noMultiLvlLbl val="0"/>
      </c:catAx>
      <c:valAx>
        <c:axId val="77760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7759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explosion val="24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892-424F-BC03-A9060A71481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892-424F-BC03-A9060A71481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val>
            <c:numRef>
              <c:f>Лист1!$I$20:$J$20</c:f>
              <c:numCache>
                <c:formatCode>General</c:formatCode>
                <c:ptCount val="2"/>
                <c:pt idx="0">
                  <c:v>597</c:v>
                </c:pt>
                <c:pt idx="1">
                  <c:v>3504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892-424F-BC03-A9060A7148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stum_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 userDrawn="1"/>
        </p:nvGrpSpPr>
        <p:grpSpPr>
          <a:xfrm>
            <a:off x="27807" y="3798880"/>
            <a:ext cx="9101293" cy="3070331"/>
            <a:chOff x="457042" y="3612172"/>
            <a:chExt cx="11172251" cy="2826728"/>
          </a:xfrm>
        </p:grpSpPr>
        <p:sp>
          <p:nvSpPr>
            <p:cNvPr id="28" name="Oval 27"/>
            <p:cNvSpPr/>
            <p:nvPr userDrawn="1"/>
          </p:nvSpPr>
          <p:spPr>
            <a:xfrm>
              <a:off x="1636129" y="4147038"/>
              <a:ext cx="1169377" cy="1169377"/>
            </a:xfrm>
            <a:prstGeom prst="ellipse">
              <a:avLst/>
            </a:prstGeom>
            <a:solidFill>
              <a:schemeClr val="accent5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Oval 25"/>
            <p:cNvSpPr/>
            <p:nvPr userDrawn="1"/>
          </p:nvSpPr>
          <p:spPr>
            <a:xfrm>
              <a:off x="2747600" y="5157420"/>
              <a:ext cx="1079992" cy="107999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" name="Oval 21"/>
            <p:cNvSpPr/>
            <p:nvPr userDrawn="1"/>
          </p:nvSpPr>
          <p:spPr>
            <a:xfrm>
              <a:off x="5484205" y="4712677"/>
              <a:ext cx="1726223" cy="1726223"/>
            </a:xfrm>
            <a:prstGeom prst="ellipse">
              <a:avLst/>
            </a:prstGeom>
            <a:solidFill>
              <a:schemeClr val="accent4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" name="Oval 16"/>
            <p:cNvSpPr/>
            <p:nvPr userDrawn="1"/>
          </p:nvSpPr>
          <p:spPr>
            <a:xfrm>
              <a:off x="9853247" y="3921370"/>
              <a:ext cx="1776046" cy="1776046"/>
            </a:xfrm>
            <a:prstGeom prst="ellipse">
              <a:avLst/>
            </a:prstGeom>
            <a:solidFill>
              <a:schemeClr val="accent5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8" name="Oval 17"/>
            <p:cNvSpPr/>
            <p:nvPr userDrawn="1"/>
          </p:nvSpPr>
          <p:spPr>
            <a:xfrm>
              <a:off x="9111762" y="4862147"/>
              <a:ext cx="1482969" cy="1482969"/>
            </a:xfrm>
            <a:prstGeom prst="ellips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1" name="Oval 20"/>
            <p:cNvSpPr/>
            <p:nvPr userDrawn="1"/>
          </p:nvSpPr>
          <p:spPr>
            <a:xfrm>
              <a:off x="6120830" y="3921371"/>
              <a:ext cx="2347545" cy="2347545"/>
            </a:xfrm>
            <a:prstGeom prst="ellipse">
              <a:avLst/>
            </a:prstGeom>
            <a:solidFill>
              <a:schemeClr val="accent6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9" name="Oval 18"/>
            <p:cNvSpPr/>
            <p:nvPr userDrawn="1"/>
          </p:nvSpPr>
          <p:spPr>
            <a:xfrm>
              <a:off x="8093378" y="4782637"/>
              <a:ext cx="1169377" cy="1169377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Oval 24"/>
            <p:cNvSpPr/>
            <p:nvPr userDrawn="1"/>
          </p:nvSpPr>
          <p:spPr>
            <a:xfrm>
              <a:off x="3107734" y="4358786"/>
              <a:ext cx="1472711" cy="1472711"/>
            </a:xfrm>
            <a:prstGeom prst="ellips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Oval 23"/>
            <p:cNvSpPr/>
            <p:nvPr userDrawn="1"/>
          </p:nvSpPr>
          <p:spPr>
            <a:xfrm>
              <a:off x="3996851" y="4440973"/>
              <a:ext cx="1169377" cy="1169377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Oval 22"/>
            <p:cNvSpPr/>
            <p:nvPr userDrawn="1"/>
          </p:nvSpPr>
          <p:spPr>
            <a:xfrm>
              <a:off x="4610838" y="4259875"/>
              <a:ext cx="1455126" cy="1455126"/>
            </a:xfrm>
            <a:prstGeom prst="ellipse">
              <a:avLst/>
            </a:prstGeom>
            <a:solidFill>
              <a:schemeClr val="accent5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" name="Oval 26"/>
            <p:cNvSpPr/>
            <p:nvPr userDrawn="1"/>
          </p:nvSpPr>
          <p:spPr>
            <a:xfrm>
              <a:off x="2091125" y="4569802"/>
              <a:ext cx="1455126" cy="1455126"/>
            </a:xfrm>
            <a:prstGeom prst="ellipse">
              <a:avLst/>
            </a:prstGeom>
            <a:solidFill>
              <a:schemeClr val="accent6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Oval 28"/>
            <p:cNvSpPr/>
            <p:nvPr userDrawn="1"/>
          </p:nvSpPr>
          <p:spPr>
            <a:xfrm>
              <a:off x="457042" y="3612172"/>
              <a:ext cx="1482969" cy="1482969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Oval 29"/>
            <p:cNvSpPr/>
            <p:nvPr userDrawn="1"/>
          </p:nvSpPr>
          <p:spPr>
            <a:xfrm>
              <a:off x="1600060" y="3764209"/>
              <a:ext cx="700085" cy="700085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Oval 30"/>
            <p:cNvSpPr/>
            <p:nvPr userDrawn="1"/>
          </p:nvSpPr>
          <p:spPr>
            <a:xfrm>
              <a:off x="2399754" y="4091712"/>
              <a:ext cx="271835" cy="271835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Group 1"/>
          <p:cNvGrpSpPr/>
          <p:nvPr userDrawn="1"/>
        </p:nvGrpSpPr>
        <p:grpSpPr>
          <a:xfrm>
            <a:off x="-435217" y="4297664"/>
            <a:ext cx="10700247" cy="4247852"/>
            <a:chOff x="-580292" y="4297664"/>
            <a:chExt cx="14266996" cy="4247852"/>
          </a:xfrm>
        </p:grpSpPr>
        <p:sp>
          <p:nvSpPr>
            <p:cNvPr id="33" name="Oval 32"/>
            <p:cNvSpPr/>
            <p:nvPr userDrawn="1"/>
          </p:nvSpPr>
          <p:spPr>
            <a:xfrm>
              <a:off x="-580292" y="4297664"/>
              <a:ext cx="2757956" cy="275795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4" name="Oval 33"/>
            <p:cNvSpPr/>
            <p:nvPr userDrawn="1"/>
          </p:nvSpPr>
          <p:spPr>
            <a:xfrm>
              <a:off x="1499625" y="5086539"/>
              <a:ext cx="1598030" cy="159803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Oval 34"/>
            <p:cNvSpPr/>
            <p:nvPr userDrawn="1"/>
          </p:nvSpPr>
          <p:spPr>
            <a:xfrm>
              <a:off x="2322896" y="6000952"/>
              <a:ext cx="1598030" cy="159803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6" name="Oval 35"/>
            <p:cNvSpPr/>
            <p:nvPr userDrawn="1"/>
          </p:nvSpPr>
          <p:spPr>
            <a:xfrm>
              <a:off x="3443837" y="5607812"/>
              <a:ext cx="1598030" cy="159803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7" name="Oval 36"/>
            <p:cNvSpPr/>
            <p:nvPr userDrawn="1"/>
          </p:nvSpPr>
          <p:spPr>
            <a:xfrm>
              <a:off x="4373750" y="5885552"/>
              <a:ext cx="2334955" cy="233495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8" name="Oval 37"/>
            <p:cNvSpPr/>
            <p:nvPr userDrawn="1"/>
          </p:nvSpPr>
          <p:spPr>
            <a:xfrm>
              <a:off x="6477662" y="6406825"/>
              <a:ext cx="986222" cy="9862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9" name="Oval 38"/>
            <p:cNvSpPr/>
            <p:nvPr userDrawn="1"/>
          </p:nvSpPr>
          <p:spPr>
            <a:xfrm>
              <a:off x="7370049" y="5622814"/>
              <a:ext cx="1976168" cy="197616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0" name="Oval 39"/>
            <p:cNvSpPr/>
            <p:nvPr userDrawn="1"/>
          </p:nvSpPr>
          <p:spPr>
            <a:xfrm>
              <a:off x="9068777" y="5813746"/>
              <a:ext cx="986222" cy="9862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1" name="Oval 40"/>
            <p:cNvSpPr/>
            <p:nvPr userDrawn="1"/>
          </p:nvSpPr>
          <p:spPr>
            <a:xfrm>
              <a:off x="9425036" y="5813745"/>
              <a:ext cx="2731771" cy="273177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2" name="Oval 41"/>
            <p:cNvSpPr/>
            <p:nvPr userDrawn="1"/>
          </p:nvSpPr>
          <p:spPr>
            <a:xfrm>
              <a:off x="10954933" y="4447858"/>
              <a:ext cx="2731771" cy="273177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Group 2"/>
          <p:cNvGrpSpPr/>
          <p:nvPr userDrawn="1"/>
        </p:nvGrpSpPr>
        <p:grpSpPr>
          <a:xfrm>
            <a:off x="405860" y="3282407"/>
            <a:ext cx="7543377" cy="2109471"/>
            <a:chOff x="541144" y="3282398"/>
            <a:chExt cx="10057836" cy="2109471"/>
          </a:xfrm>
        </p:grpSpPr>
        <p:grpSp>
          <p:nvGrpSpPr>
            <p:cNvPr id="56" name="Group 55"/>
            <p:cNvGrpSpPr/>
            <p:nvPr userDrawn="1"/>
          </p:nvGrpSpPr>
          <p:grpSpPr>
            <a:xfrm rot="20454466">
              <a:off x="2926275" y="3924213"/>
              <a:ext cx="609600" cy="838227"/>
              <a:chOff x="3593856" y="3886199"/>
              <a:chExt cx="609600" cy="838227"/>
            </a:xfrm>
          </p:grpSpPr>
          <p:sp>
            <p:nvSpPr>
              <p:cNvPr id="44" name="Rectangle 43"/>
              <p:cNvSpPr/>
              <p:nvPr userDrawn="1"/>
            </p:nvSpPr>
            <p:spPr>
              <a:xfrm>
                <a:off x="3593856" y="3886199"/>
                <a:ext cx="609600" cy="838227"/>
              </a:xfrm>
              <a:custGeom>
                <a:avLst/>
                <a:gdLst>
                  <a:gd name="connsiteX0" fmla="*/ 0 w 533400"/>
                  <a:gd name="connsiteY0" fmla="*/ 0 h 914400"/>
                  <a:gd name="connsiteX1" fmla="*/ 533400 w 533400"/>
                  <a:gd name="connsiteY1" fmla="*/ 0 h 914400"/>
                  <a:gd name="connsiteX2" fmla="*/ 533400 w 533400"/>
                  <a:gd name="connsiteY2" fmla="*/ 914400 h 914400"/>
                  <a:gd name="connsiteX3" fmla="*/ 0 w 533400"/>
                  <a:gd name="connsiteY3" fmla="*/ 914400 h 914400"/>
                  <a:gd name="connsiteX4" fmla="*/ 0 w 533400"/>
                  <a:gd name="connsiteY4" fmla="*/ 0 h 914400"/>
                  <a:gd name="connsiteX0" fmla="*/ 0 w 533400"/>
                  <a:gd name="connsiteY0" fmla="*/ 0 h 914400"/>
                  <a:gd name="connsiteX1" fmla="*/ 533400 w 533400"/>
                  <a:gd name="connsiteY1" fmla="*/ 0 h 914400"/>
                  <a:gd name="connsiteX2" fmla="*/ 426720 w 533400"/>
                  <a:gd name="connsiteY2" fmla="*/ 906780 h 914400"/>
                  <a:gd name="connsiteX3" fmla="*/ 0 w 533400"/>
                  <a:gd name="connsiteY3" fmla="*/ 914400 h 914400"/>
                  <a:gd name="connsiteX4" fmla="*/ 0 w 533400"/>
                  <a:gd name="connsiteY4" fmla="*/ 0 h 914400"/>
                  <a:gd name="connsiteX0" fmla="*/ 0 w 533400"/>
                  <a:gd name="connsiteY0" fmla="*/ 0 h 914400"/>
                  <a:gd name="connsiteX1" fmla="*/ 533400 w 533400"/>
                  <a:gd name="connsiteY1" fmla="*/ 0 h 914400"/>
                  <a:gd name="connsiteX2" fmla="*/ 426720 w 533400"/>
                  <a:gd name="connsiteY2" fmla="*/ 906780 h 914400"/>
                  <a:gd name="connsiteX3" fmla="*/ 121920 w 533400"/>
                  <a:gd name="connsiteY3" fmla="*/ 914400 h 914400"/>
                  <a:gd name="connsiteX4" fmla="*/ 0 w 533400"/>
                  <a:gd name="connsiteY4" fmla="*/ 0 h 914400"/>
                  <a:gd name="connsiteX0" fmla="*/ 0 w 609600"/>
                  <a:gd name="connsiteY0" fmla="*/ 0 h 922020"/>
                  <a:gd name="connsiteX1" fmla="*/ 609600 w 609600"/>
                  <a:gd name="connsiteY1" fmla="*/ 7620 h 922020"/>
                  <a:gd name="connsiteX2" fmla="*/ 502920 w 609600"/>
                  <a:gd name="connsiteY2" fmla="*/ 914400 h 922020"/>
                  <a:gd name="connsiteX3" fmla="*/ 198120 w 609600"/>
                  <a:gd name="connsiteY3" fmla="*/ 922020 h 922020"/>
                  <a:gd name="connsiteX4" fmla="*/ 0 w 609600"/>
                  <a:gd name="connsiteY4" fmla="*/ 0 h 922020"/>
                  <a:gd name="connsiteX0" fmla="*/ 0 w 609600"/>
                  <a:gd name="connsiteY0" fmla="*/ 0 h 922020"/>
                  <a:gd name="connsiteX1" fmla="*/ 609600 w 609600"/>
                  <a:gd name="connsiteY1" fmla="*/ 7620 h 922020"/>
                  <a:gd name="connsiteX2" fmla="*/ 502920 w 609600"/>
                  <a:gd name="connsiteY2" fmla="*/ 914400 h 922020"/>
                  <a:gd name="connsiteX3" fmla="*/ 152400 w 609600"/>
                  <a:gd name="connsiteY3" fmla="*/ 922020 h 922020"/>
                  <a:gd name="connsiteX4" fmla="*/ 0 w 609600"/>
                  <a:gd name="connsiteY4" fmla="*/ 0 h 92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9600" h="922020">
                    <a:moveTo>
                      <a:pt x="0" y="0"/>
                    </a:moveTo>
                    <a:lnTo>
                      <a:pt x="609600" y="7620"/>
                    </a:lnTo>
                    <a:lnTo>
                      <a:pt x="502920" y="914400"/>
                    </a:lnTo>
                    <a:lnTo>
                      <a:pt x="152400" y="9220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5" name="Rectangle 43"/>
              <p:cNvSpPr/>
              <p:nvPr userDrawn="1"/>
            </p:nvSpPr>
            <p:spPr>
              <a:xfrm>
                <a:off x="3713669" y="3973362"/>
                <a:ext cx="169678" cy="175020"/>
              </a:xfrm>
              <a:custGeom>
                <a:avLst/>
                <a:gdLst>
                  <a:gd name="connsiteX0" fmla="*/ 0 w 169678"/>
                  <a:gd name="connsiteY0" fmla="*/ 0 h 168735"/>
                  <a:gd name="connsiteX1" fmla="*/ 169678 w 169678"/>
                  <a:gd name="connsiteY1" fmla="*/ 0 h 168735"/>
                  <a:gd name="connsiteX2" fmla="*/ 169678 w 169678"/>
                  <a:gd name="connsiteY2" fmla="*/ 168735 h 168735"/>
                  <a:gd name="connsiteX3" fmla="*/ 0 w 169678"/>
                  <a:gd name="connsiteY3" fmla="*/ 168735 h 168735"/>
                  <a:gd name="connsiteX4" fmla="*/ 0 w 169678"/>
                  <a:gd name="connsiteY4" fmla="*/ 0 h 168735"/>
                  <a:gd name="connsiteX0" fmla="*/ 0 w 169678"/>
                  <a:gd name="connsiteY0" fmla="*/ 0 h 175020"/>
                  <a:gd name="connsiteX1" fmla="*/ 169678 w 169678"/>
                  <a:gd name="connsiteY1" fmla="*/ 0 h 175020"/>
                  <a:gd name="connsiteX2" fmla="*/ 169678 w 169678"/>
                  <a:gd name="connsiteY2" fmla="*/ 168735 h 175020"/>
                  <a:gd name="connsiteX3" fmla="*/ 28281 w 169678"/>
                  <a:gd name="connsiteY3" fmla="*/ 175020 h 175020"/>
                  <a:gd name="connsiteX4" fmla="*/ 0 w 169678"/>
                  <a:gd name="connsiteY4" fmla="*/ 0 h 175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678" h="175020">
                    <a:moveTo>
                      <a:pt x="0" y="0"/>
                    </a:moveTo>
                    <a:lnTo>
                      <a:pt x="169678" y="0"/>
                    </a:lnTo>
                    <a:lnTo>
                      <a:pt x="169678" y="168735"/>
                    </a:lnTo>
                    <a:lnTo>
                      <a:pt x="28281" y="1750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Rectangle 43"/>
              <p:cNvSpPr/>
              <p:nvPr userDrawn="1"/>
            </p:nvSpPr>
            <p:spPr>
              <a:xfrm>
                <a:off x="3932911" y="3973361"/>
                <a:ext cx="169678" cy="168735"/>
              </a:xfrm>
              <a:custGeom>
                <a:avLst/>
                <a:gdLst>
                  <a:gd name="connsiteX0" fmla="*/ 0 w 169678"/>
                  <a:gd name="connsiteY0" fmla="*/ 0 h 168735"/>
                  <a:gd name="connsiteX1" fmla="*/ 169678 w 169678"/>
                  <a:gd name="connsiteY1" fmla="*/ 0 h 168735"/>
                  <a:gd name="connsiteX2" fmla="*/ 169678 w 169678"/>
                  <a:gd name="connsiteY2" fmla="*/ 168735 h 168735"/>
                  <a:gd name="connsiteX3" fmla="*/ 0 w 169678"/>
                  <a:gd name="connsiteY3" fmla="*/ 168735 h 168735"/>
                  <a:gd name="connsiteX4" fmla="*/ 0 w 169678"/>
                  <a:gd name="connsiteY4" fmla="*/ 0 h 168735"/>
                  <a:gd name="connsiteX0" fmla="*/ 0 w 169678"/>
                  <a:gd name="connsiteY0" fmla="*/ 0 h 168735"/>
                  <a:gd name="connsiteX1" fmla="*/ 169678 w 169678"/>
                  <a:gd name="connsiteY1" fmla="*/ 0 h 168735"/>
                  <a:gd name="connsiteX2" fmla="*/ 141397 w 169678"/>
                  <a:gd name="connsiteY2" fmla="*/ 168735 h 168735"/>
                  <a:gd name="connsiteX3" fmla="*/ 0 w 169678"/>
                  <a:gd name="connsiteY3" fmla="*/ 168735 h 168735"/>
                  <a:gd name="connsiteX4" fmla="*/ 0 w 169678"/>
                  <a:gd name="connsiteY4" fmla="*/ 0 h 168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678" h="168735">
                    <a:moveTo>
                      <a:pt x="0" y="0"/>
                    </a:moveTo>
                    <a:lnTo>
                      <a:pt x="169678" y="0"/>
                    </a:lnTo>
                    <a:lnTo>
                      <a:pt x="141397" y="168735"/>
                    </a:lnTo>
                    <a:lnTo>
                      <a:pt x="0" y="1687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Rectangle 43"/>
              <p:cNvSpPr/>
              <p:nvPr userDrawn="1"/>
            </p:nvSpPr>
            <p:spPr>
              <a:xfrm>
                <a:off x="3735618" y="4177495"/>
                <a:ext cx="149428" cy="168735"/>
              </a:xfrm>
              <a:custGeom>
                <a:avLst/>
                <a:gdLst>
                  <a:gd name="connsiteX0" fmla="*/ 0 w 149428"/>
                  <a:gd name="connsiteY0" fmla="*/ 0 h 168735"/>
                  <a:gd name="connsiteX1" fmla="*/ 149428 w 149428"/>
                  <a:gd name="connsiteY1" fmla="*/ 0 h 168735"/>
                  <a:gd name="connsiteX2" fmla="*/ 149428 w 149428"/>
                  <a:gd name="connsiteY2" fmla="*/ 168735 h 168735"/>
                  <a:gd name="connsiteX3" fmla="*/ 0 w 149428"/>
                  <a:gd name="connsiteY3" fmla="*/ 168735 h 168735"/>
                  <a:gd name="connsiteX4" fmla="*/ 0 w 149428"/>
                  <a:gd name="connsiteY4" fmla="*/ 0 h 168735"/>
                  <a:gd name="connsiteX0" fmla="*/ 0 w 149428"/>
                  <a:gd name="connsiteY0" fmla="*/ 0 h 168735"/>
                  <a:gd name="connsiteX1" fmla="*/ 149428 w 149428"/>
                  <a:gd name="connsiteY1" fmla="*/ 0 h 168735"/>
                  <a:gd name="connsiteX2" fmla="*/ 149428 w 149428"/>
                  <a:gd name="connsiteY2" fmla="*/ 168735 h 168735"/>
                  <a:gd name="connsiteX3" fmla="*/ 34565 w 149428"/>
                  <a:gd name="connsiteY3" fmla="*/ 168735 h 168735"/>
                  <a:gd name="connsiteX4" fmla="*/ 0 w 149428"/>
                  <a:gd name="connsiteY4" fmla="*/ 0 h 168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428" h="168735">
                    <a:moveTo>
                      <a:pt x="0" y="0"/>
                    </a:moveTo>
                    <a:lnTo>
                      <a:pt x="149428" y="0"/>
                    </a:lnTo>
                    <a:lnTo>
                      <a:pt x="149428" y="168735"/>
                    </a:lnTo>
                    <a:lnTo>
                      <a:pt x="34565" y="1687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Rectangle 43"/>
              <p:cNvSpPr/>
              <p:nvPr userDrawn="1"/>
            </p:nvSpPr>
            <p:spPr>
              <a:xfrm>
                <a:off x="3932911" y="4177831"/>
                <a:ext cx="148683" cy="168735"/>
              </a:xfrm>
              <a:custGeom>
                <a:avLst/>
                <a:gdLst>
                  <a:gd name="connsiteX0" fmla="*/ 0 w 148683"/>
                  <a:gd name="connsiteY0" fmla="*/ 0 h 168735"/>
                  <a:gd name="connsiteX1" fmla="*/ 148683 w 148683"/>
                  <a:gd name="connsiteY1" fmla="*/ 0 h 168735"/>
                  <a:gd name="connsiteX2" fmla="*/ 148683 w 148683"/>
                  <a:gd name="connsiteY2" fmla="*/ 168735 h 168735"/>
                  <a:gd name="connsiteX3" fmla="*/ 0 w 148683"/>
                  <a:gd name="connsiteY3" fmla="*/ 168735 h 168735"/>
                  <a:gd name="connsiteX4" fmla="*/ 0 w 148683"/>
                  <a:gd name="connsiteY4" fmla="*/ 0 h 168735"/>
                  <a:gd name="connsiteX0" fmla="*/ 0 w 148683"/>
                  <a:gd name="connsiteY0" fmla="*/ 0 h 168735"/>
                  <a:gd name="connsiteX1" fmla="*/ 148683 w 148683"/>
                  <a:gd name="connsiteY1" fmla="*/ 0 h 168735"/>
                  <a:gd name="connsiteX2" fmla="*/ 114118 w 148683"/>
                  <a:gd name="connsiteY2" fmla="*/ 159309 h 168735"/>
                  <a:gd name="connsiteX3" fmla="*/ 0 w 148683"/>
                  <a:gd name="connsiteY3" fmla="*/ 168735 h 168735"/>
                  <a:gd name="connsiteX4" fmla="*/ 0 w 148683"/>
                  <a:gd name="connsiteY4" fmla="*/ 0 h 168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683" h="168735">
                    <a:moveTo>
                      <a:pt x="0" y="0"/>
                    </a:moveTo>
                    <a:lnTo>
                      <a:pt x="148683" y="0"/>
                    </a:lnTo>
                    <a:lnTo>
                      <a:pt x="114118" y="159309"/>
                    </a:lnTo>
                    <a:lnTo>
                      <a:pt x="0" y="1687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3" name="Rectangle 43"/>
              <p:cNvSpPr/>
              <p:nvPr userDrawn="1"/>
            </p:nvSpPr>
            <p:spPr>
              <a:xfrm>
                <a:off x="3932167" y="4373323"/>
                <a:ext cx="123177" cy="122835"/>
              </a:xfrm>
              <a:custGeom>
                <a:avLst/>
                <a:gdLst>
                  <a:gd name="connsiteX0" fmla="*/ 0 w 123177"/>
                  <a:gd name="connsiteY0" fmla="*/ 0 h 122835"/>
                  <a:gd name="connsiteX1" fmla="*/ 123177 w 123177"/>
                  <a:gd name="connsiteY1" fmla="*/ 0 h 122835"/>
                  <a:gd name="connsiteX2" fmla="*/ 123177 w 123177"/>
                  <a:gd name="connsiteY2" fmla="*/ 122835 h 122835"/>
                  <a:gd name="connsiteX3" fmla="*/ 0 w 123177"/>
                  <a:gd name="connsiteY3" fmla="*/ 122835 h 122835"/>
                  <a:gd name="connsiteX4" fmla="*/ 0 w 123177"/>
                  <a:gd name="connsiteY4" fmla="*/ 0 h 122835"/>
                  <a:gd name="connsiteX0" fmla="*/ 0 w 123177"/>
                  <a:gd name="connsiteY0" fmla="*/ 0 h 122835"/>
                  <a:gd name="connsiteX1" fmla="*/ 123177 w 123177"/>
                  <a:gd name="connsiteY1" fmla="*/ 0 h 122835"/>
                  <a:gd name="connsiteX2" fmla="*/ 91754 w 123177"/>
                  <a:gd name="connsiteY2" fmla="*/ 122835 h 122835"/>
                  <a:gd name="connsiteX3" fmla="*/ 0 w 123177"/>
                  <a:gd name="connsiteY3" fmla="*/ 122835 h 122835"/>
                  <a:gd name="connsiteX4" fmla="*/ 0 w 123177"/>
                  <a:gd name="connsiteY4" fmla="*/ 0 h 122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177" h="122835">
                    <a:moveTo>
                      <a:pt x="0" y="0"/>
                    </a:moveTo>
                    <a:lnTo>
                      <a:pt x="123177" y="0"/>
                    </a:lnTo>
                    <a:lnTo>
                      <a:pt x="91754" y="122835"/>
                    </a:lnTo>
                    <a:lnTo>
                      <a:pt x="0" y="1228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4" name="Rectangle 43"/>
              <p:cNvSpPr/>
              <p:nvPr userDrawn="1"/>
            </p:nvSpPr>
            <p:spPr>
              <a:xfrm>
                <a:off x="3767184" y="4372905"/>
                <a:ext cx="123177" cy="123253"/>
              </a:xfrm>
              <a:custGeom>
                <a:avLst/>
                <a:gdLst>
                  <a:gd name="connsiteX0" fmla="*/ 0 w 123177"/>
                  <a:gd name="connsiteY0" fmla="*/ 0 h 168735"/>
                  <a:gd name="connsiteX1" fmla="*/ 123177 w 123177"/>
                  <a:gd name="connsiteY1" fmla="*/ 0 h 168735"/>
                  <a:gd name="connsiteX2" fmla="*/ 123177 w 123177"/>
                  <a:gd name="connsiteY2" fmla="*/ 168735 h 168735"/>
                  <a:gd name="connsiteX3" fmla="*/ 0 w 123177"/>
                  <a:gd name="connsiteY3" fmla="*/ 168735 h 168735"/>
                  <a:gd name="connsiteX4" fmla="*/ 0 w 123177"/>
                  <a:gd name="connsiteY4" fmla="*/ 0 h 168735"/>
                  <a:gd name="connsiteX0" fmla="*/ 0 w 123177"/>
                  <a:gd name="connsiteY0" fmla="*/ 0 h 171877"/>
                  <a:gd name="connsiteX1" fmla="*/ 123177 w 123177"/>
                  <a:gd name="connsiteY1" fmla="*/ 0 h 171877"/>
                  <a:gd name="connsiteX2" fmla="*/ 123177 w 123177"/>
                  <a:gd name="connsiteY2" fmla="*/ 168735 h 171877"/>
                  <a:gd name="connsiteX3" fmla="*/ 21996 w 123177"/>
                  <a:gd name="connsiteY3" fmla="*/ 171877 h 171877"/>
                  <a:gd name="connsiteX4" fmla="*/ 0 w 123177"/>
                  <a:gd name="connsiteY4" fmla="*/ 0 h 171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177" h="171877">
                    <a:moveTo>
                      <a:pt x="0" y="0"/>
                    </a:moveTo>
                    <a:lnTo>
                      <a:pt x="123177" y="0"/>
                    </a:lnTo>
                    <a:lnTo>
                      <a:pt x="123177" y="168735"/>
                    </a:lnTo>
                    <a:lnTo>
                      <a:pt x="21996" y="1718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7" name="Group 56"/>
            <p:cNvGrpSpPr/>
            <p:nvPr userDrawn="1"/>
          </p:nvGrpSpPr>
          <p:grpSpPr>
            <a:xfrm rot="1264255">
              <a:off x="3802210" y="4165177"/>
              <a:ext cx="423891" cy="519223"/>
              <a:chOff x="3593856" y="3886199"/>
              <a:chExt cx="609600" cy="838227"/>
            </a:xfrm>
          </p:grpSpPr>
          <p:sp>
            <p:nvSpPr>
              <p:cNvPr id="58" name="Rectangle 43"/>
              <p:cNvSpPr/>
              <p:nvPr userDrawn="1"/>
            </p:nvSpPr>
            <p:spPr>
              <a:xfrm>
                <a:off x="3593856" y="3886199"/>
                <a:ext cx="609600" cy="838227"/>
              </a:xfrm>
              <a:custGeom>
                <a:avLst/>
                <a:gdLst>
                  <a:gd name="connsiteX0" fmla="*/ 0 w 533400"/>
                  <a:gd name="connsiteY0" fmla="*/ 0 h 914400"/>
                  <a:gd name="connsiteX1" fmla="*/ 533400 w 533400"/>
                  <a:gd name="connsiteY1" fmla="*/ 0 h 914400"/>
                  <a:gd name="connsiteX2" fmla="*/ 533400 w 533400"/>
                  <a:gd name="connsiteY2" fmla="*/ 914400 h 914400"/>
                  <a:gd name="connsiteX3" fmla="*/ 0 w 533400"/>
                  <a:gd name="connsiteY3" fmla="*/ 914400 h 914400"/>
                  <a:gd name="connsiteX4" fmla="*/ 0 w 533400"/>
                  <a:gd name="connsiteY4" fmla="*/ 0 h 914400"/>
                  <a:gd name="connsiteX0" fmla="*/ 0 w 533400"/>
                  <a:gd name="connsiteY0" fmla="*/ 0 h 914400"/>
                  <a:gd name="connsiteX1" fmla="*/ 533400 w 533400"/>
                  <a:gd name="connsiteY1" fmla="*/ 0 h 914400"/>
                  <a:gd name="connsiteX2" fmla="*/ 426720 w 533400"/>
                  <a:gd name="connsiteY2" fmla="*/ 906780 h 914400"/>
                  <a:gd name="connsiteX3" fmla="*/ 0 w 533400"/>
                  <a:gd name="connsiteY3" fmla="*/ 914400 h 914400"/>
                  <a:gd name="connsiteX4" fmla="*/ 0 w 533400"/>
                  <a:gd name="connsiteY4" fmla="*/ 0 h 914400"/>
                  <a:gd name="connsiteX0" fmla="*/ 0 w 533400"/>
                  <a:gd name="connsiteY0" fmla="*/ 0 h 914400"/>
                  <a:gd name="connsiteX1" fmla="*/ 533400 w 533400"/>
                  <a:gd name="connsiteY1" fmla="*/ 0 h 914400"/>
                  <a:gd name="connsiteX2" fmla="*/ 426720 w 533400"/>
                  <a:gd name="connsiteY2" fmla="*/ 906780 h 914400"/>
                  <a:gd name="connsiteX3" fmla="*/ 121920 w 533400"/>
                  <a:gd name="connsiteY3" fmla="*/ 914400 h 914400"/>
                  <a:gd name="connsiteX4" fmla="*/ 0 w 533400"/>
                  <a:gd name="connsiteY4" fmla="*/ 0 h 914400"/>
                  <a:gd name="connsiteX0" fmla="*/ 0 w 609600"/>
                  <a:gd name="connsiteY0" fmla="*/ 0 h 922020"/>
                  <a:gd name="connsiteX1" fmla="*/ 609600 w 609600"/>
                  <a:gd name="connsiteY1" fmla="*/ 7620 h 922020"/>
                  <a:gd name="connsiteX2" fmla="*/ 502920 w 609600"/>
                  <a:gd name="connsiteY2" fmla="*/ 914400 h 922020"/>
                  <a:gd name="connsiteX3" fmla="*/ 198120 w 609600"/>
                  <a:gd name="connsiteY3" fmla="*/ 922020 h 922020"/>
                  <a:gd name="connsiteX4" fmla="*/ 0 w 609600"/>
                  <a:gd name="connsiteY4" fmla="*/ 0 h 922020"/>
                  <a:gd name="connsiteX0" fmla="*/ 0 w 609600"/>
                  <a:gd name="connsiteY0" fmla="*/ 0 h 922020"/>
                  <a:gd name="connsiteX1" fmla="*/ 609600 w 609600"/>
                  <a:gd name="connsiteY1" fmla="*/ 7620 h 922020"/>
                  <a:gd name="connsiteX2" fmla="*/ 502920 w 609600"/>
                  <a:gd name="connsiteY2" fmla="*/ 914400 h 922020"/>
                  <a:gd name="connsiteX3" fmla="*/ 152400 w 609600"/>
                  <a:gd name="connsiteY3" fmla="*/ 922020 h 922020"/>
                  <a:gd name="connsiteX4" fmla="*/ 0 w 609600"/>
                  <a:gd name="connsiteY4" fmla="*/ 0 h 92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9600" h="922020">
                    <a:moveTo>
                      <a:pt x="0" y="0"/>
                    </a:moveTo>
                    <a:lnTo>
                      <a:pt x="609600" y="7620"/>
                    </a:lnTo>
                    <a:lnTo>
                      <a:pt x="502920" y="914400"/>
                    </a:lnTo>
                    <a:lnTo>
                      <a:pt x="152400" y="9220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9" name="Rectangle 43"/>
              <p:cNvSpPr/>
              <p:nvPr userDrawn="1"/>
            </p:nvSpPr>
            <p:spPr>
              <a:xfrm>
                <a:off x="3713669" y="3973362"/>
                <a:ext cx="169678" cy="175020"/>
              </a:xfrm>
              <a:custGeom>
                <a:avLst/>
                <a:gdLst>
                  <a:gd name="connsiteX0" fmla="*/ 0 w 169678"/>
                  <a:gd name="connsiteY0" fmla="*/ 0 h 168735"/>
                  <a:gd name="connsiteX1" fmla="*/ 169678 w 169678"/>
                  <a:gd name="connsiteY1" fmla="*/ 0 h 168735"/>
                  <a:gd name="connsiteX2" fmla="*/ 169678 w 169678"/>
                  <a:gd name="connsiteY2" fmla="*/ 168735 h 168735"/>
                  <a:gd name="connsiteX3" fmla="*/ 0 w 169678"/>
                  <a:gd name="connsiteY3" fmla="*/ 168735 h 168735"/>
                  <a:gd name="connsiteX4" fmla="*/ 0 w 169678"/>
                  <a:gd name="connsiteY4" fmla="*/ 0 h 168735"/>
                  <a:gd name="connsiteX0" fmla="*/ 0 w 169678"/>
                  <a:gd name="connsiteY0" fmla="*/ 0 h 175020"/>
                  <a:gd name="connsiteX1" fmla="*/ 169678 w 169678"/>
                  <a:gd name="connsiteY1" fmla="*/ 0 h 175020"/>
                  <a:gd name="connsiteX2" fmla="*/ 169678 w 169678"/>
                  <a:gd name="connsiteY2" fmla="*/ 168735 h 175020"/>
                  <a:gd name="connsiteX3" fmla="*/ 28281 w 169678"/>
                  <a:gd name="connsiteY3" fmla="*/ 175020 h 175020"/>
                  <a:gd name="connsiteX4" fmla="*/ 0 w 169678"/>
                  <a:gd name="connsiteY4" fmla="*/ 0 h 175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678" h="175020">
                    <a:moveTo>
                      <a:pt x="0" y="0"/>
                    </a:moveTo>
                    <a:lnTo>
                      <a:pt x="169678" y="0"/>
                    </a:lnTo>
                    <a:lnTo>
                      <a:pt x="169678" y="168735"/>
                    </a:lnTo>
                    <a:lnTo>
                      <a:pt x="28281" y="1750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0" name="Rectangle 43"/>
              <p:cNvSpPr/>
              <p:nvPr userDrawn="1"/>
            </p:nvSpPr>
            <p:spPr>
              <a:xfrm>
                <a:off x="3932911" y="3973361"/>
                <a:ext cx="169678" cy="168735"/>
              </a:xfrm>
              <a:custGeom>
                <a:avLst/>
                <a:gdLst>
                  <a:gd name="connsiteX0" fmla="*/ 0 w 169678"/>
                  <a:gd name="connsiteY0" fmla="*/ 0 h 168735"/>
                  <a:gd name="connsiteX1" fmla="*/ 169678 w 169678"/>
                  <a:gd name="connsiteY1" fmla="*/ 0 h 168735"/>
                  <a:gd name="connsiteX2" fmla="*/ 169678 w 169678"/>
                  <a:gd name="connsiteY2" fmla="*/ 168735 h 168735"/>
                  <a:gd name="connsiteX3" fmla="*/ 0 w 169678"/>
                  <a:gd name="connsiteY3" fmla="*/ 168735 h 168735"/>
                  <a:gd name="connsiteX4" fmla="*/ 0 w 169678"/>
                  <a:gd name="connsiteY4" fmla="*/ 0 h 168735"/>
                  <a:gd name="connsiteX0" fmla="*/ 0 w 169678"/>
                  <a:gd name="connsiteY0" fmla="*/ 0 h 168735"/>
                  <a:gd name="connsiteX1" fmla="*/ 169678 w 169678"/>
                  <a:gd name="connsiteY1" fmla="*/ 0 h 168735"/>
                  <a:gd name="connsiteX2" fmla="*/ 141397 w 169678"/>
                  <a:gd name="connsiteY2" fmla="*/ 168735 h 168735"/>
                  <a:gd name="connsiteX3" fmla="*/ 0 w 169678"/>
                  <a:gd name="connsiteY3" fmla="*/ 168735 h 168735"/>
                  <a:gd name="connsiteX4" fmla="*/ 0 w 169678"/>
                  <a:gd name="connsiteY4" fmla="*/ 0 h 168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678" h="168735">
                    <a:moveTo>
                      <a:pt x="0" y="0"/>
                    </a:moveTo>
                    <a:lnTo>
                      <a:pt x="169678" y="0"/>
                    </a:lnTo>
                    <a:lnTo>
                      <a:pt x="141397" y="168735"/>
                    </a:lnTo>
                    <a:lnTo>
                      <a:pt x="0" y="1687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1" name="Rectangle 43"/>
              <p:cNvSpPr/>
              <p:nvPr userDrawn="1"/>
            </p:nvSpPr>
            <p:spPr>
              <a:xfrm>
                <a:off x="3735618" y="4177495"/>
                <a:ext cx="149428" cy="168735"/>
              </a:xfrm>
              <a:custGeom>
                <a:avLst/>
                <a:gdLst>
                  <a:gd name="connsiteX0" fmla="*/ 0 w 149428"/>
                  <a:gd name="connsiteY0" fmla="*/ 0 h 168735"/>
                  <a:gd name="connsiteX1" fmla="*/ 149428 w 149428"/>
                  <a:gd name="connsiteY1" fmla="*/ 0 h 168735"/>
                  <a:gd name="connsiteX2" fmla="*/ 149428 w 149428"/>
                  <a:gd name="connsiteY2" fmla="*/ 168735 h 168735"/>
                  <a:gd name="connsiteX3" fmla="*/ 0 w 149428"/>
                  <a:gd name="connsiteY3" fmla="*/ 168735 h 168735"/>
                  <a:gd name="connsiteX4" fmla="*/ 0 w 149428"/>
                  <a:gd name="connsiteY4" fmla="*/ 0 h 168735"/>
                  <a:gd name="connsiteX0" fmla="*/ 0 w 149428"/>
                  <a:gd name="connsiteY0" fmla="*/ 0 h 168735"/>
                  <a:gd name="connsiteX1" fmla="*/ 149428 w 149428"/>
                  <a:gd name="connsiteY1" fmla="*/ 0 h 168735"/>
                  <a:gd name="connsiteX2" fmla="*/ 149428 w 149428"/>
                  <a:gd name="connsiteY2" fmla="*/ 168735 h 168735"/>
                  <a:gd name="connsiteX3" fmla="*/ 34565 w 149428"/>
                  <a:gd name="connsiteY3" fmla="*/ 168735 h 168735"/>
                  <a:gd name="connsiteX4" fmla="*/ 0 w 149428"/>
                  <a:gd name="connsiteY4" fmla="*/ 0 h 168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428" h="168735">
                    <a:moveTo>
                      <a:pt x="0" y="0"/>
                    </a:moveTo>
                    <a:lnTo>
                      <a:pt x="149428" y="0"/>
                    </a:lnTo>
                    <a:lnTo>
                      <a:pt x="149428" y="168735"/>
                    </a:lnTo>
                    <a:lnTo>
                      <a:pt x="34565" y="1687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2" name="Rectangle 43"/>
              <p:cNvSpPr/>
              <p:nvPr userDrawn="1"/>
            </p:nvSpPr>
            <p:spPr>
              <a:xfrm>
                <a:off x="3932911" y="4177831"/>
                <a:ext cx="148683" cy="168735"/>
              </a:xfrm>
              <a:custGeom>
                <a:avLst/>
                <a:gdLst>
                  <a:gd name="connsiteX0" fmla="*/ 0 w 148683"/>
                  <a:gd name="connsiteY0" fmla="*/ 0 h 168735"/>
                  <a:gd name="connsiteX1" fmla="*/ 148683 w 148683"/>
                  <a:gd name="connsiteY1" fmla="*/ 0 h 168735"/>
                  <a:gd name="connsiteX2" fmla="*/ 148683 w 148683"/>
                  <a:gd name="connsiteY2" fmla="*/ 168735 h 168735"/>
                  <a:gd name="connsiteX3" fmla="*/ 0 w 148683"/>
                  <a:gd name="connsiteY3" fmla="*/ 168735 h 168735"/>
                  <a:gd name="connsiteX4" fmla="*/ 0 w 148683"/>
                  <a:gd name="connsiteY4" fmla="*/ 0 h 168735"/>
                  <a:gd name="connsiteX0" fmla="*/ 0 w 148683"/>
                  <a:gd name="connsiteY0" fmla="*/ 0 h 168735"/>
                  <a:gd name="connsiteX1" fmla="*/ 148683 w 148683"/>
                  <a:gd name="connsiteY1" fmla="*/ 0 h 168735"/>
                  <a:gd name="connsiteX2" fmla="*/ 114118 w 148683"/>
                  <a:gd name="connsiteY2" fmla="*/ 159309 h 168735"/>
                  <a:gd name="connsiteX3" fmla="*/ 0 w 148683"/>
                  <a:gd name="connsiteY3" fmla="*/ 168735 h 168735"/>
                  <a:gd name="connsiteX4" fmla="*/ 0 w 148683"/>
                  <a:gd name="connsiteY4" fmla="*/ 0 h 168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683" h="168735">
                    <a:moveTo>
                      <a:pt x="0" y="0"/>
                    </a:moveTo>
                    <a:lnTo>
                      <a:pt x="148683" y="0"/>
                    </a:lnTo>
                    <a:lnTo>
                      <a:pt x="114118" y="159309"/>
                    </a:lnTo>
                    <a:lnTo>
                      <a:pt x="0" y="1687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3" name="Rectangle 43"/>
              <p:cNvSpPr/>
              <p:nvPr userDrawn="1"/>
            </p:nvSpPr>
            <p:spPr>
              <a:xfrm>
                <a:off x="3932167" y="4373323"/>
                <a:ext cx="123177" cy="122835"/>
              </a:xfrm>
              <a:custGeom>
                <a:avLst/>
                <a:gdLst>
                  <a:gd name="connsiteX0" fmla="*/ 0 w 123177"/>
                  <a:gd name="connsiteY0" fmla="*/ 0 h 122835"/>
                  <a:gd name="connsiteX1" fmla="*/ 123177 w 123177"/>
                  <a:gd name="connsiteY1" fmla="*/ 0 h 122835"/>
                  <a:gd name="connsiteX2" fmla="*/ 123177 w 123177"/>
                  <a:gd name="connsiteY2" fmla="*/ 122835 h 122835"/>
                  <a:gd name="connsiteX3" fmla="*/ 0 w 123177"/>
                  <a:gd name="connsiteY3" fmla="*/ 122835 h 122835"/>
                  <a:gd name="connsiteX4" fmla="*/ 0 w 123177"/>
                  <a:gd name="connsiteY4" fmla="*/ 0 h 122835"/>
                  <a:gd name="connsiteX0" fmla="*/ 0 w 123177"/>
                  <a:gd name="connsiteY0" fmla="*/ 0 h 122835"/>
                  <a:gd name="connsiteX1" fmla="*/ 123177 w 123177"/>
                  <a:gd name="connsiteY1" fmla="*/ 0 h 122835"/>
                  <a:gd name="connsiteX2" fmla="*/ 91754 w 123177"/>
                  <a:gd name="connsiteY2" fmla="*/ 122835 h 122835"/>
                  <a:gd name="connsiteX3" fmla="*/ 0 w 123177"/>
                  <a:gd name="connsiteY3" fmla="*/ 122835 h 122835"/>
                  <a:gd name="connsiteX4" fmla="*/ 0 w 123177"/>
                  <a:gd name="connsiteY4" fmla="*/ 0 h 122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177" h="122835">
                    <a:moveTo>
                      <a:pt x="0" y="0"/>
                    </a:moveTo>
                    <a:lnTo>
                      <a:pt x="123177" y="0"/>
                    </a:lnTo>
                    <a:lnTo>
                      <a:pt x="91754" y="122835"/>
                    </a:lnTo>
                    <a:lnTo>
                      <a:pt x="0" y="1228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4" name="Rectangle 43"/>
              <p:cNvSpPr/>
              <p:nvPr userDrawn="1"/>
            </p:nvSpPr>
            <p:spPr>
              <a:xfrm>
                <a:off x="3767184" y="4372905"/>
                <a:ext cx="123177" cy="123253"/>
              </a:xfrm>
              <a:custGeom>
                <a:avLst/>
                <a:gdLst>
                  <a:gd name="connsiteX0" fmla="*/ 0 w 123177"/>
                  <a:gd name="connsiteY0" fmla="*/ 0 h 168735"/>
                  <a:gd name="connsiteX1" fmla="*/ 123177 w 123177"/>
                  <a:gd name="connsiteY1" fmla="*/ 0 h 168735"/>
                  <a:gd name="connsiteX2" fmla="*/ 123177 w 123177"/>
                  <a:gd name="connsiteY2" fmla="*/ 168735 h 168735"/>
                  <a:gd name="connsiteX3" fmla="*/ 0 w 123177"/>
                  <a:gd name="connsiteY3" fmla="*/ 168735 h 168735"/>
                  <a:gd name="connsiteX4" fmla="*/ 0 w 123177"/>
                  <a:gd name="connsiteY4" fmla="*/ 0 h 168735"/>
                  <a:gd name="connsiteX0" fmla="*/ 0 w 123177"/>
                  <a:gd name="connsiteY0" fmla="*/ 0 h 171877"/>
                  <a:gd name="connsiteX1" fmla="*/ 123177 w 123177"/>
                  <a:gd name="connsiteY1" fmla="*/ 0 h 171877"/>
                  <a:gd name="connsiteX2" fmla="*/ 123177 w 123177"/>
                  <a:gd name="connsiteY2" fmla="*/ 168735 h 171877"/>
                  <a:gd name="connsiteX3" fmla="*/ 21996 w 123177"/>
                  <a:gd name="connsiteY3" fmla="*/ 171877 h 171877"/>
                  <a:gd name="connsiteX4" fmla="*/ 0 w 123177"/>
                  <a:gd name="connsiteY4" fmla="*/ 0 h 171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177" h="171877">
                    <a:moveTo>
                      <a:pt x="0" y="0"/>
                    </a:moveTo>
                    <a:lnTo>
                      <a:pt x="123177" y="0"/>
                    </a:lnTo>
                    <a:lnTo>
                      <a:pt x="123177" y="168735"/>
                    </a:lnTo>
                    <a:lnTo>
                      <a:pt x="21996" y="1718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00" name="Group 99"/>
            <p:cNvGrpSpPr/>
            <p:nvPr userDrawn="1"/>
          </p:nvGrpSpPr>
          <p:grpSpPr>
            <a:xfrm rot="1096724">
              <a:off x="4530988" y="4056654"/>
              <a:ext cx="506979" cy="767358"/>
              <a:chOff x="4714800" y="3876796"/>
              <a:chExt cx="506979" cy="767358"/>
            </a:xfrm>
          </p:grpSpPr>
          <p:grpSp>
            <p:nvGrpSpPr>
              <p:cNvPr id="83" name="Group 82"/>
              <p:cNvGrpSpPr/>
              <p:nvPr userDrawn="1"/>
            </p:nvGrpSpPr>
            <p:grpSpPr>
              <a:xfrm rot="20521494" flipH="1">
                <a:off x="4714800" y="3876796"/>
                <a:ext cx="506979" cy="697119"/>
                <a:chOff x="3593856" y="3886199"/>
                <a:chExt cx="609600" cy="838227"/>
              </a:xfrm>
            </p:grpSpPr>
            <p:sp>
              <p:nvSpPr>
                <p:cNvPr id="92" name="Rectangle 43"/>
                <p:cNvSpPr/>
                <p:nvPr userDrawn="1"/>
              </p:nvSpPr>
              <p:spPr>
                <a:xfrm>
                  <a:off x="3593856" y="3886199"/>
                  <a:ext cx="609600" cy="838227"/>
                </a:xfrm>
                <a:custGeom>
                  <a:avLst/>
                  <a:gdLst>
                    <a:gd name="connsiteX0" fmla="*/ 0 w 533400"/>
                    <a:gd name="connsiteY0" fmla="*/ 0 h 914400"/>
                    <a:gd name="connsiteX1" fmla="*/ 533400 w 533400"/>
                    <a:gd name="connsiteY1" fmla="*/ 0 h 914400"/>
                    <a:gd name="connsiteX2" fmla="*/ 533400 w 533400"/>
                    <a:gd name="connsiteY2" fmla="*/ 914400 h 914400"/>
                    <a:gd name="connsiteX3" fmla="*/ 0 w 533400"/>
                    <a:gd name="connsiteY3" fmla="*/ 914400 h 914400"/>
                    <a:gd name="connsiteX4" fmla="*/ 0 w 533400"/>
                    <a:gd name="connsiteY4" fmla="*/ 0 h 914400"/>
                    <a:gd name="connsiteX0" fmla="*/ 0 w 533400"/>
                    <a:gd name="connsiteY0" fmla="*/ 0 h 914400"/>
                    <a:gd name="connsiteX1" fmla="*/ 533400 w 533400"/>
                    <a:gd name="connsiteY1" fmla="*/ 0 h 914400"/>
                    <a:gd name="connsiteX2" fmla="*/ 426720 w 533400"/>
                    <a:gd name="connsiteY2" fmla="*/ 906780 h 914400"/>
                    <a:gd name="connsiteX3" fmla="*/ 0 w 533400"/>
                    <a:gd name="connsiteY3" fmla="*/ 914400 h 914400"/>
                    <a:gd name="connsiteX4" fmla="*/ 0 w 533400"/>
                    <a:gd name="connsiteY4" fmla="*/ 0 h 914400"/>
                    <a:gd name="connsiteX0" fmla="*/ 0 w 533400"/>
                    <a:gd name="connsiteY0" fmla="*/ 0 h 914400"/>
                    <a:gd name="connsiteX1" fmla="*/ 533400 w 533400"/>
                    <a:gd name="connsiteY1" fmla="*/ 0 h 914400"/>
                    <a:gd name="connsiteX2" fmla="*/ 426720 w 533400"/>
                    <a:gd name="connsiteY2" fmla="*/ 906780 h 914400"/>
                    <a:gd name="connsiteX3" fmla="*/ 121920 w 533400"/>
                    <a:gd name="connsiteY3" fmla="*/ 914400 h 914400"/>
                    <a:gd name="connsiteX4" fmla="*/ 0 w 533400"/>
                    <a:gd name="connsiteY4" fmla="*/ 0 h 914400"/>
                    <a:gd name="connsiteX0" fmla="*/ 0 w 609600"/>
                    <a:gd name="connsiteY0" fmla="*/ 0 h 922020"/>
                    <a:gd name="connsiteX1" fmla="*/ 609600 w 609600"/>
                    <a:gd name="connsiteY1" fmla="*/ 7620 h 922020"/>
                    <a:gd name="connsiteX2" fmla="*/ 502920 w 609600"/>
                    <a:gd name="connsiteY2" fmla="*/ 914400 h 922020"/>
                    <a:gd name="connsiteX3" fmla="*/ 198120 w 609600"/>
                    <a:gd name="connsiteY3" fmla="*/ 922020 h 922020"/>
                    <a:gd name="connsiteX4" fmla="*/ 0 w 609600"/>
                    <a:gd name="connsiteY4" fmla="*/ 0 h 922020"/>
                    <a:gd name="connsiteX0" fmla="*/ 0 w 609600"/>
                    <a:gd name="connsiteY0" fmla="*/ 0 h 922020"/>
                    <a:gd name="connsiteX1" fmla="*/ 609600 w 609600"/>
                    <a:gd name="connsiteY1" fmla="*/ 7620 h 922020"/>
                    <a:gd name="connsiteX2" fmla="*/ 502920 w 609600"/>
                    <a:gd name="connsiteY2" fmla="*/ 914400 h 922020"/>
                    <a:gd name="connsiteX3" fmla="*/ 152400 w 609600"/>
                    <a:gd name="connsiteY3" fmla="*/ 922020 h 922020"/>
                    <a:gd name="connsiteX4" fmla="*/ 0 w 609600"/>
                    <a:gd name="connsiteY4" fmla="*/ 0 h 922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0" h="922020">
                      <a:moveTo>
                        <a:pt x="0" y="0"/>
                      </a:moveTo>
                      <a:lnTo>
                        <a:pt x="609600" y="7620"/>
                      </a:lnTo>
                      <a:lnTo>
                        <a:pt x="502920" y="914400"/>
                      </a:lnTo>
                      <a:lnTo>
                        <a:pt x="152400" y="92202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3" name="Rectangle 43"/>
                <p:cNvSpPr/>
                <p:nvPr userDrawn="1"/>
              </p:nvSpPr>
              <p:spPr>
                <a:xfrm>
                  <a:off x="3713669" y="3973362"/>
                  <a:ext cx="169678" cy="175020"/>
                </a:xfrm>
                <a:custGeom>
                  <a:avLst/>
                  <a:gdLst>
                    <a:gd name="connsiteX0" fmla="*/ 0 w 169678"/>
                    <a:gd name="connsiteY0" fmla="*/ 0 h 168735"/>
                    <a:gd name="connsiteX1" fmla="*/ 169678 w 169678"/>
                    <a:gd name="connsiteY1" fmla="*/ 0 h 168735"/>
                    <a:gd name="connsiteX2" fmla="*/ 169678 w 169678"/>
                    <a:gd name="connsiteY2" fmla="*/ 168735 h 168735"/>
                    <a:gd name="connsiteX3" fmla="*/ 0 w 169678"/>
                    <a:gd name="connsiteY3" fmla="*/ 168735 h 168735"/>
                    <a:gd name="connsiteX4" fmla="*/ 0 w 169678"/>
                    <a:gd name="connsiteY4" fmla="*/ 0 h 168735"/>
                    <a:gd name="connsiteX0" fmla="*/ 0 w 169678"/>
                    <a:gd name="connsiteY0" fmla="*/ 0 h 175020"/>
                    <a:gd name="connsiteX1" fmla="*/ 169678 w 169678"/>
                    <a:gd name="connsiteY1" fmla="*/ 0 h 175020"/>
                    <a:gd name="connsiteX2" fmla="*/ 169678 w 169678"/>
                    <a:gd name="connsiteY2" fmla="*/ 168735 h 175020"/>
                    <a:gd name="connsiteX3" fmla="*/ 28281 w 169678"/>
                    <a:gd name="connsiteY3" fmla="*/ 175020 h 175020"/>
                    <a:gd name="connsiteX4" fmla="*/ 0 w 169678"/>
                    <a:gd name="connsiteY4" fmla="*/ 0 h 175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9678" h="175020">
                      <a:moveTo>
                        <a:pt x="0" y="0"/>
                      </a:moveTo>
                      <a:lnTo>
                        <a:pt x="169678" y="0"/>
                      </a:lnTo>
                      <a:lnTo>
                        <a:pt x="169678" y="168735"/>
                      </a:lnTo>
                      <a:lnTo>
                        <a:pt x="28281" y="17502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4" name="Rectangle 43"/>
                <p:cNvSpPr/>
                <p:nvPr userDrawn="1"/>
              </p:nvSpPr>
              <p:spPr>
                <a:xfrm>
                  <a:off x="3932911" y="3973361"/>
                  <a:ext cx="169678" cy="168735"/>
                </a:xfrm>
                <a:custGeom>
                  <a:avLst/>
                  <a:gdLst>
                    <a:gd name="connsiteX0" fmla="*/ 0 w 169678"/>
                    <a:gd name="connsiteY0" fmla="*/ 0 h 168735"/>
                    <a:gd name="connsiteX1" fmla="*/ 169678 w 169678"/>
                    <a:gd name="connsiteY1" fmla="*/ 0 h 168735"/>
                    <a:gd name="connsiteX2" fmla="*/ 169678 w 169678"/>
                    <a:gd name="connsiteY2" fmla="*/ 168735 h 168735"/>
                    <a:gd name="connsiteX3" fmla="*/ 0 w 169678"/>
                    <a:gd name="connsiteY3" fmla="*/ 168735 h 168735"/>
                    <a:gd name="connsiteX4" fmla="*/ 0 w 169678"/>
                    <a:gd name="connsiteY4" fmla="*/ 0 h 168735"/>
                    <a:gd name="connsiteX0" fmla="*/ 0 w 169678"/>
                    <a:gd name="connsiteY0" fmla="*/ 0 h 168735"/>
                    <a:gd name="connsiteX1" fmla="*/ 169678 w 169678"/>
                    <a:gd name="connsiteY1" fmla="*/ 0 h 168735"/>
                    <a:gd name="connsiteX2" fmla="*/ 141397 w 169678"/>
                    <a:gd name="connsiteY2" fmla="*/ 168735 h 168735"/>
                    <a:gd name="connsiteX3" fmla="*/ 0 w 169678"/>
                    <a:gd name="connsiteY3" fmla="*/ 168735 h 168735"/>
                    <a:gd name="connsiteX4" fmla="*/ 0 w 169678"/>
                    <a:gd name="connsiteY4" fmla="*/ 0 h 168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9678" h="168735">
                      <a:moveTo>
                        <a:pt x="0" y="0"/>
                      </a:moveTo>
                      <a:lnTo>
                        <a:pt x="169678" y="0"/>
                      </a:lnTo>
                      <a:lnTo>
                        <a:pt x="141397" y="168735"/>
                      </a:lnTo>
                      <a:lnTo>
                        <a:pt x="0" y="1687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5" name="Rectangle 43"/>
                <p:cNvSpPr/>
                <p:nvPr userDrawn="1"/>
              </p:nvSpPr>
              <p:spPr>
                <a:xfrm>
                  <a:off x="3735618" y="4177495"/>
                  <a:ext cx="149428" cy="168735"/>
                </a:xfrm>
                <a:custGeom>
                  <a:avLst/>
                  <a:gdLst>
                    <a:gd name="connsiteX0" fmla="*/ 0 w 149428"/>
                    <a:gd name="connsiteY0" fmla="*/ 0 h 168735"/>
                    <a:gd name="connsiteX1" fmla="*/ 149428 w 149428"/>
                    <a:gd name="connsiteY1" fmla="*/ 0 h 168735"/>
                    <a:gd name="connsiteX2" fmla="*/ 149428 w 149428"/>
                    <a:gd name="connsiteY2" fmla="*/ 168735 h 168735"/>
                    <a:gd name="connsiteX3" fmla="*/ 0 w 149428"/>
                    <a:gd name="connsiteY3" fmla="*/ 168735 h 168735"/>
                    <a:gd name="connsiteX4" fmla="*/ 0 w 149428"/>
                    <a:gd name="connsiteY4" fmla="*/ 0 h 168735"/>
                    <a:gd name="connsiteX0" fmla="*/ 0 w 149428"/>
                    <a:gd name="connsiteY0" fmla="*/ 0 h 168735"/>
                    <a:gd name="connsiteX1" fmla="*/ 149428 w 149428"/>
                    <a:gd name="connsiteY1" fmla="*/ 0 h 168735"/>
                    <a:gd name="connsiteX2" fmla="*/ 149428 w 149428"/>
                    <a:gd name="connsiteY2" fmla="*/ 168735 h 168735"/>
                    <a:gd name="connsiteX3" fmla="*/ 34565 w 149428"/>
                    <a:gd name="connsiteY3" fmla="*/ 168735 h 168735"/>
                    <a:gd name="connsiteX4" fmla="*/ 0 w 149428"/>
                    <a:gd name="connsiteY4" fmla="*/ 0 h 168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9428" h="168735">
                      <a:moveTo>
                        <a:pt x="0" y="0"/>
                      </a:moveTo>
                      <a:lnTo>
                        <a:pt x="149428" y="0"/>
                      </a:lnTo>
                      <a:lnTo>
                        <a:pt x="149428" y="168735"/>
                      </a:lnTo>
                      <a:lnTo>
                        <a:pt x="34565" y="1687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6" name="Rectangle 43"/>
                <p:cNvSpPr/>
                <p:nvPr userDrawn="1"/>
              </p:nvSpPr>
              <p:spPr>
                <a:xfrm>
                  <a:off x="3932911" y="4177831"/>
                  <a:ext cx="148683" cy="168735"/>
                </a:xfrm>
                <a:custGeom>
                  <a:avLst/>
                  <a:gdLst>
                    <a:gd name="connsiteX0" fmla="*/ 0 w 148683"/>
                    <a:gd name="connsiteY0" fmla="*/ 0 h 168735"/>
                    <a:gd name="connsiteX1" fmla="*/ 148683 w 148683"/>
                    <a:gd name="connsiteY1" fmla="*/ 0 h 168735"/>
                    <a:gd name="connsiteX2" fmla="*/ 148683 w 148683"/>
                    <a:gd name="connsiteY2" fmla="*/ 168735 h 168735"/>
                    <a:gd name="connsiteX3" fmla="*/ 0 w 148683"/>
                    <a:gd name="connsiteY3" fmla="*/ 168735 h 168735"/>
                    <a:gd name="connsiteX4" fmla="*/ 0 w 148683"/>
                    <a:gd name="connsiteY4" fmla="*/ 0 h 168735"/>
                    <a:gd name="connsiteX0" fmla="*/ 0 w 148683"/>
                    <a:gd name="connsiteY0" fmla="*/ 0 h 168735"/>
                    <a:gd name="connsiteX1" fmla="*/ 148683 w 148683"/>
                    <a:gd name="connsiteY1" fmla="*/ 0 h 168735"/>
                    <a:gd name="connsiteX2" fmla="*/ 114118 w 148683"/>
                    <a:gd name="connsiteY2" fmla="*/ 159309 h 168735"/>
                    <a:gd name="connsiteX3" fmla="*/ 0 w 148683"/>
                    <a:gd name="connsiteY3" fmla="*/ 168735 h 168735"/>
                    <a:gd name="connsiteX4" fmla="*/ 0 w 148683"/>
                    <a:gd name="connsiteY4" fmla="*/ 0 h 168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8683" h="168735">
                      <a:moveTo>
                        <a:pt x="0" y="0"/>
                      </a:moveTo>
                      <a:lnTo>
                        <a:pt x="148683" y="0"/>
                      </a:lnTo>
                      <a:lnTo>
                        <a:pt x="114118" y="159309"/>
                      </a:lnTo>
                      <a:lnTo>
                        <a:pt x="0" y="1687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7" name="Rectangle 43"/>
                <p:cNvSpPr/>
                <p:nvPr userDrawn="1"/>
              </p:nvSpPr>
              <p:spPr>
                <a:xfrm>
                  <a:off x="3932167" y="4373323"/>
                  <a:ext cx="123177" cy="122835"/>
                </a:xfrm>
                <a:custGeom>
                  <a:avLst/>
                  <a:gdLst>
                    <a:gd name="connsiteX0" fmla="*/ 0 w 123177"/>
                    <a:gd name="connsiteY0" fmla="*/ 0 h 122835"/>
                    <a:gd name="connsiteX1" fmla="*/ 123177 w 123177"/>
                    <a:gd name="connsiteY1" fmla="*/ 0 h 122835"/>
                    <a:gd name="connsiteX2" fmla="*/ 123177 w 123177"/>
                    <a:gd name="connsiteY2" fmla="*/ 122835 h 122835"/>
                    <a:gd name="connsiteX3" fmla="*/ 0 w 123177"/>
                    <a:gd name="connsiteY3" fmla="*/ 122835 h 122835"/>
                    <a:gd name="connsiteX4" fmla="*/ 0 w 123177"/>
                    <a:gd name="connsiteY4" fmla="*/ 0 h 122835"/>
                    <a:gd name="connsiteX0" fmla="*/ 0 w 123177"/>
                    <a:gd name="connsiteY0" fmla="*/ 0 h 122835"/>
                    <a:gd name="connsiteX1" fmla="*/ 123177 w 123177"/>
                    <a:gd name="connsiteY1" fmla="*/ 0 h 122835"/>
                    <a:gd name="connsiteX2" fmla="*/ 91754 w 123177"/>
                    <a:gd name="connsiteY2" fmla="*/ 122835 h 122835"/>
                    <a:gd name="connsiteX3" fmla="*/ 0 w 123177"/>
                    <a:gd name="connsiteY3" fmla="*/ 122835 h 122835"/>
                    <a:gd name="connsiteX4" fmla="*/ 0 w 123177"/>
                    <a:gd name="connsiteY4" fmla="*/ 0 h 1228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177" h="122835">
                      <a:moveTo>
                        <a:pt x="0" y="0"/>
                      </a:moveTo>
                      <a:lnTo>
                        <a:pt x="123177" y="0"/>
                      </a:lnTo>
                      <a:lnTo>
                        <a:pt x="91754" y="122835"/>
                      </a:lnTo>
                      <a:lnTo>
                        <a:pt x="0" y="1228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8" name="Rectangle 43"/>
                <p:cNvSpPr/>
                <p:nvPr userDrawn="1"/>
              </p:nvSpPr>
              <p:spPr>
                <a:xfrm>
                  <a:off x="3767184" y="4372905"/>
                  <a:ext cx="123177" cy="123253"/>
                </a:xfrm>
                <a:custGeom>
                  <a:avLst/>
                  <a:gdLst>
                    <a:gd name="connsiteX0" fmla="*/ 0 w 123177"/>
                    <a:gd name="connsiteY0" fmla="*/ 0 h 168735"/>
                    <a:gd name="connsiteX1" fmla="*/ 123177 w 123177"/>
                    <a:gd name="connsiteY1" fmla="*/ 0 h 168735"/>
                    <a:gd name="connsiteX2" fmla="*/ 123177 w 123177"/>
                    <a:gd name="connsiteY2" fmla="*/ 168735 h 168735"/>
                    <a:gd name="connsiteX3" fmla="*/ 0 w 123177"/>
                    <a:gd name="connsiteY3" fmla="*/ 168735 h 168735"/>
                    <a:gd name="connsiteX4" fmla="*/ 0 w 123177"/>
                    <a:gd name="connsiteY4" fmla="*/ 0 h 168735"/>
                    <a:gd name="connsiteX0" fmla="*/ 0 w 123177"/>
                    <a:gd name="connsiteY0" fmla="*/ 0 h 171877"/>
                    <a:gd name="connsiteX1" fmla="*/ 123177 w 123177"/>
                    <a:gd name="connsiteY1" fmla="*/ 0 h 171877"/>
                    <a:gd name="connsiteX2" fmla="*/ 123177 w 123177"/>
                    <a:gd name="connsiteY2" fmla="*/ 168735 h 171877"/>
                    <a:gd name="connsiteX3" fmla="*/ 21996 w 123177"/>
                    <a:gd name="connsiteY3" fmla="*/ 171877 h 171877"/>
                    <a:gd name="connsiteX4" fmla="*/ 0 w 123177"/>
                    <a:gd name="connsiteY4" fmla="*/ 0 h 1718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177" h="171877">
                      <a:moveTo>
                        <a:pt x="0" y="0"/>
                      </a:moveTo>
                      <a:lnTo>
                        <a:pt x="123177" y="0"/>
                      </a:lnTo>
                      <a:lnTo>
                        <a:pt x="123177" y="168735"/>
                      </a:lnTo>
                      <a:lnTo>
                        <a:pt x="21996" y="17187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84" name="Group 83"/>
              <p:cNvGrpSpPr/>
              <p:nvPr userDrawn="1"/>
            </p:nvGrpSpPr>
            <p:grpSpPr>
              <a:xfrm rot="19257239" flipH="1">
                <a:off x="4736799" y="4314004"/>
                <a:ext cx="249312" cy="330150"/>
                <a:chOff x="3593855" y="3886196"/>
                <a:chExt cx="609599" cy="838227"/>
              </a:xfrm>
            </p:grpSpPr>
            <p:sp>
              <p:nvSpPr>
                <p:cNvPr id="85" name="Rectangle 43"/>
                <p:cNvSpPr/>
                <p:nvPr userDrawn="1"/>
              </p:nvSpPr>
              <p:spPr>
                <a:xfrm>
                  <a:off x="3593855" y="3886196"/>
                  <a:ext cx="609599" cy="838227"/>
                </a:xfrm>
                <a:custGeom>
                  <a:avLst/>
                  <a:gdLst>
                    <a:gd name="connsiteX0" fmla="*/ 0 w 533400"/>
                    <a:gd name="connsiteY0" fmla="*/ 0 h 914400"/>
                    <a:gd name="connsiteX1" fmla="*/ 533400 w 533400"/>
                    <a:gd name="connsiteY1" fmla="*/ 0 h 914400"/>
                    <a:gd name="connsiteX2" fmla="*/ 533400 w 533400"/>
                    <a:gd name="connsiteY2" fmla="*/ 914400 h 914400"/>
                    <a:gd name="connsiteX3" fmla="*/ 0 w 533400"/>
                    <a:gd name="connsiteY3" fmla="*/ 914400 h 914400"/>
                    <a:gd name="connsiteX4" fmla="*/ 0 w 533400"/>
                    <a:gd name="connsiteY4" fmla="*/ 0 h 914400"/>
                    <a:gd name="connsiteX0" fmla="*/ 0 w 533400"/>
                    <a:gd name="connsiteY0" fmla="*/ 0 h 914400"/>
                    <a:gd name="connsiteX1" fmla="*/ 533400 w 533400"/>
                    <a:gd name="connsiteY1" fmla="*/ 0 h 914400"/>
                    <a:gd name="connsiteX2" fmla="*/ 426720 w 533400"/>
                    <a:gd name="connsiteY2" fmla="*/ 906780 h 914400"/>
                    <a:gd name="connsiteX3" fmla="*/ 0 w 533400"/>
                    <a:gd name="connsiteY3" fmla="*/ 914400 h 914400"/>
                    <a:gd name="connsiteX4" fmla="*/ 0 w 533400"/>
                    <a:gd name="connsiteY4" fmla="*/ 0 h 914400"/>
                    <a:gd name="connsiteX0" fmla="*/ 0 w 533400"/>
                    <a:gd name="connsiteY0" fmla="*/ 0 h 914400"/>
                    <a:gd name="connsiteX1" fmla="*/ 533400 w 533400"/>
                    <a:gd name="connsiteY1" fmla="*/ 0 h 914400"/>
                    <a:gd name="connsiteX2" fmla="*/ 426720 w 533400"/>
                    <a:gd name="connsiteY2" fmla="*/ 906780 h 914400"/>
                    <a:gd name="connsiteX3" fmla="*/ 121920 w 533400"/>
                    <a:gd name="connsiteY3" fmla="*/ 914400 h 914400"/>
                    <a:gd name="connsiteX4" fmla="*/ 0 w 533400"/>
                    <a:gd name="connsiteY4" fmla="*/ 0 h 914400"/>
                    <a:gd name="connsiteX0" fmla="*/ 0 w 609600"/>
                    <a:gd name="connsiteY0" fmla="*/ 0 h 922020"/>
                    <a:gd name="connsiteX1" fmla="*/ 609600 w 609600"/>
                    <a:gd name="connsiteY1" fmla="*/ 7620 h 922020"/>
                    <a:gd name="connsiteX2" fmla="*/ 502920 w 609600"/>
                    <a:gd name="connsiteY2" fmla="*/ 914400 h 922020"/>
                    <a:gd name="connsiteX3" fmla="*/ 198120 w 609600"/>
                    <a:gd name="connsiteY3" fmla="*/ 922020 h 922020"/>
                    <a:gd name="connsiteX4" fmla="*/ 0 w 609600"/>
                    <a:gd name="connsiteY4" fmla="*/ 0 h 922020"/>
                    <a:gd name="connsiteX0" fmla="*/ 0 w 609600"/>
                    <a:gd name="connsiteY0" fmla="*/ 0 h 922020"/>
                    <a:gd name="connsiteX1" fmla="*/ 609600 w 609600"/>
                    <a:gd name="connsiteY1" fmla="*/ 7620 h 922020"/>
                    <a:gd name="connsiteX2" fmla="*/ 502920 w 609600"/>
                    <a:gd name="connsiteY2" fmla="*/ 914400 h 922020"/>
                    <a:gd name="connsiteX3" fmla="*/ 152400 w 609600"/>
                    <a:gd name="connsiteY3" fmla="*/ 922020 h 922020"/>
                    <a:gd name="connsiteX4" fmla="*/ 0 w 609600"/>
                    <a:gd name="connsiteY4" fmla="*/ 0 h 922020"/>
                    <a:gd name="connsiteX0" fmla="*/ 0 w 609600"/>
                    <a:gd name="connsiteY0" fmla="*/ 0 h 922020"/>
                    <a:gd name="connsiteX1" fmla="*/ 609600 w 609600"/>
                    <a:gd name="connsiteY1" fmla="*/ 7620 h 922020"/>
                    <a:gd name="connsiteX2" fmla="*/ 582605 w 609600"/>
                    <a:gd name="connsiteY2" fmla="*/ 871050 h 922020"/>
                    <a:gd name="connsiteX3" fmla="*/ 152400 w 609600"/>
                    <a:gd name="connsiteY3" fmla="*/ 922020 h 922020"/>
                    <a:gd name="connsiteX4" fmla="*/ 0 w 609600"/>
                    <a:gd name="connsiteY4" fmla="*/ 0 h 922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0" h="922020">
                      <a:moveTo>
                        <a:pt x="0" y="0"/>
                      </a:moveTo>
                      <a:lnTo>
                        <a:pt x="609600" y="7620"/>
                      </a:lnTo>
                      <a:lnTo>
                        <a:pt x="582605" y="871050"/>
                      </a:lnTo>
                      <a:lnTo>
                        <a:pt x="152400" y="92202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43"/>
                <p:cNvSpPr/>
                <p:nvPr userDrawn="1"/>
              </p:nvSpPr>
              <p:spPr>
                <a:xfrm>
                  <a:off x="3713669" y="3973362"/>
                  <a:ext cx="169678" cy="175020"/>
                </a:xfrm>
                <a:custGeom>
                  <a:avLst/>
                  <a:gdLst>
                    <a:gd name="connsiteX0" fmla="*/ 0 w 169678"/>
                    <a:gd name="connsiteY0" fmla="*/ 0 h 168735"/>
                    <a:gd name="connsiteX1" fmla="*/ 169678 w 169678"/>
                    <a:gd name="connsiteY1" fmla="*/ 0 h 168735"/>
                    <a:gd name="connsiteX2" fmla="*/ 169678 w 169678"/>
                    <a:gd name="connsiteY2" fmla="*/ 168735 h 168735"/>
                    <a:gd name="connsiteX3" fmla="*/ 0 w 169678"/>
                    <a:gd name="connsiteY3" fmla="*/ 168735 h 168735"/>
                    <a:gd name="connsiteX4" fmla="*/ 0 w 169678"/>
                    <a:gd name="connsiteY4" fmla="*/ 0 h 168735"/>
                    <a:gd name="connsiteX0" fmla="*/ 0 w 169678"/>
                    <a:gd name="connsiteY0" fmla="*/ 0 h 175020"/>
                    <a:gd name="connsiteX1" fmla="*/ 169678 w 169678"/>
                    <a:gd name="connsiteY1" fmla="*/ 0 h 175020"/>
                    <a:gd name="connsiteX2" fmla="*/ 169678 w 169678"/>
                    <a:gd name="connsiteY2" fmla="*/ 168735 h 175020"/>
                    <a:gd name="connsiteX3" fmla="*/ 28281 w 169678"/>
                    <a:gd name="connsiteY3" fmla="*/ 175020 h 175020"/>
                    <a:gd name="connsiteX4" fmla="*/ 0 w 169678"/>
                    <a:gd name="connsiteY4" fmla="*/ 0 h 175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9678" h="175020">
                      <a:moveTo>
                        <a:pt x="0" y="0"/>
                      </a:moveTo>
                      <a:lnTo>
                        <a:pt x="169678" y="0"/>
                      </a:lnTo>
                      <a:lnTo>
                        <a:pt x="169678" y="168735"/>
                      </a:lnTo>
                      <a:lnTo>
                        <a:pt x="28281" y="17502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7" name="Rectangle 43"/>
                <p:cNvSpPr/>
                <p:nvPr userDrawn="1"/>
              </p:nvSpPr>
              <p:spPr>
                <a:xfrm>
                  <a:off x="3932911" y="3973361"/>
                  <a:ext cx="169678" cy="168735"/>
                </a:xfrm>
                <a:custGeom>
                  <a:avLst/>
                  <a:gdLst>
                    <a:gd name="connsiteX0" fmla="*/ 0 w 169678"/>
                    <a:gd name="connsiteY0" fmla="*/ 0 h 168735"/>
                    <a:gd name="connsiteX1" fmla="*/ 169678 w 169678"/>
                    <a:gd name="connsiteY1" fmla="*/ 0 h 168735"/>
                    <a:gd name="connsiteX2" fmla="*/ 169678 w 169678"/>
                    <a:gd name="connsiteY2" fmla="*/ 168735 h 168735"/>
                    <a:gd name="connsiteX3" fmla="*/ 0 w 169678"/>
                    <a:gd name="connsiteY3" fmla="*/ 168735 h 168735"/>
                    <a:gd name="connsiteX4" fmla="*/ 0 w 169678"/>
                    <a:gd name="connsiteY4" fmla="*/ 0 h 168735"/>
                    <a:gd name="connsiteX0" fmla="*/ 0 w 169678"/>
                    <a:gd name="connsiteY0" fmla="*/ 0 h 168735"/>
                    <a:gd name="connsiteX1" fmla="*/ 169678 w 169678"/>
                    <a:gd name="connsiteY1" fmla="*/ 0 h 168735"/>
                    <a:gd name="connsiteX2" fmla="*/ 141397 w 169678"/>
                    <a:gd name="connsiteY2" fmla="*/ 168735 h 168735"/>
                    <a:gd name="connsiteX3" fmla="*/ 0 w 169678"/>
                    <a:gd name="connsiteY3" fmla="*/ 168735 h 168735"/>
                    <a:gd name="connsiteX4" fmla="*/ 0 w 169678"/>
                    <a:gd name="connsiteY4" fmla="*/ 0 h 168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9678" h="168735">
                      <a:moveTo>
                        <a:pt x="0" y="0"/>
                      </a:moveTo>
                      <a:lnTo>
                        <a:pt x="169678" y="0"/>
                      </a:lnTo>
                      <a:lnTo>
                        <a:pt x="141397" y="168735"/>
                      </a:lnTo>
                      <a:lnTo>
                        <a:pt x="0" y="1687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8" name="Rectangle 43"/>
                <p:cNvSpPr/>
                <p:nvPr userDrawn="1"/>
              </p:nvSpPr>
              <p:spPr>
                <a:xfrm>
                  <a:off x="3735618" y="4177495"/>
                  <a:ext cx="149428" cy="168735"/>
                </a:xfrm>
                <a:custGeom>
                  <a:avLst/>
                  <a:gdLst>
                    <a:gd name="connsiteX0" fmla="*/ 0 w 149428"/>
                    <a:gd name="connsiteY0" fmla="*/ 0 h 168735"/>
                    <a:gd name="connsiteX1" fmla="*/ 149428 w 149428"/>
                    <a:gd name="connsiteY1" fmla="*/ 0 h 168735"/>
                    <a:gd name="connsiteX2" fmla="*/ 149428 w 149428"/>
                    <a:gd name="connsiteY2" fmla="*/ 168735 h 168735"/>
                    <a:gd name="connsiteX3" fmla="*/ 0 w 149428"/>
                    <a:gd name="connsiteY3" fmla="*/ 168735 h 168735"/>
                    <a:gd name="connsiteX4" fmla="*/ 0 w 149428"/>
                    <a:gd name="connsiteY4" fmla="*/ 0 h 168735"/>
                    <a:gd name="connsiteX0" fmla="*/ 0 w 149428"/>
                    <a:gd name="connsiteY0" fmla="*/ 0 h 168735"/>
                    <a:gd name="connsiteX1" fmla="*/ 149428 w 149428"/>
                    <a:gd name="connsiteY1" fmla="*/ 0 h 168735"/>
                    <a:gd name="connsiteX2" fmla="*/ 149428 w 149428"/>
                    <a:gd name="connsiteY2" fmla="*/ 168735 h 168735"/>
                    <a:gd name="connsiteX3" fmla="*/ 34565 w 149428"/>
                    <a:gd name="connsiteY3" fmla="*/ 168735 h 168735"/>
                    <a:gd name="connsiteX4" fmla="*/ 0 w 149428"/>
                    <a:gd name="connsiteY4" fmla="*/ 0 h 168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9428" h="168735">
                      <a:moveTo>
                        <a:pt x="0" y="0"/>
                      </a:moveTo>
                      <a:lnTo>
                        <a:pt x="149428" y="0"/>
                      </a:lnTo>
                      <a:lnTo>
                        <a:pt x="149428" y="168735"/>
                      </a:lnTo>
                      <a:lnTo>
                        <a:pt x="34565" y="1687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9" name="Rectangle 43"/>
                <p:cNvSpPr/>
                <p:nvPr userDrawn="1"/>
              </p:nvSpPr>
              <p:spPr>
                <a:xfrm>
                  <a:off x="3932911" y="4177831"/>
                  <a:ext cx="148683" cy="168735"/>
                </a:xfrm>
                <a:custGeom>
                  <a:avLst/>
                  <a:gdLst>
                    <a:gd name="connsiteX0" fmla="*/ 0 w 148683"/>
                    <a:gd name="connsiteY0" fmla="*/ 0 h 168735"/>
                    <a:gd name="connsiteX1" fmla="*/ 148683 w 148683"/>
                    <a:gd name="connsiteY1" fmla="*/ 0 h 168735"/>
                    <a:gd name="connsiteX2" fmla="*/ 148683 w 148683"/>
                    <a:gd name="connsiteY2" fmla="*/ 168735 h 168735"/>
                    <a:gd name="connsiteX3" fmla="*/ 0 w 148683"/>
                    <a:gd name="connsiteY3" fmla="*/ 168735 h 168735"/>
                    <a:gd name="connsiteX4" fmla="*/ 0 w 148683"/>
                    <a:gd name="connsiteY4" fmla="*/ 0 h 168735"/>
                    <a:gd name="connsiteX0" fmla="*/ 0 w 148683"/>
                    <a:gd name="connsiteY0" fmla="*/ 0 h 168735"/>
                    <a:gd name="connsiteX1" fmla="*/ 148683 w 148683"/>
                    <a:gd name="connsiteY1" fmla="*/ 0 h 168735"/>
                    <a:gd name="connsiteX2" fmla="*/ 114118 w 148683"/>
                    <a:gd name="connsiteY2" fmla="*/ 159309 h 168735"/>
                    <a:gd name="connsiteX3" fmla="*/ 0 w 148683"/>
                    <a:gd name="connsiteY3" fmla="*/ 168735 h 168735"/>
                    <a:gd name="connsiteX4" fmla="*/ 0 w 148683"/>
                    <a:gd name="connsiteY4" fmla="*/ 0 h 168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8683" h="168735">
                      <a:moveTo>
                        <a:pt x="0" y="0"/>
                      </a:moveTo>
                      <a:lnTo>
                        <a:pt x="148683" y="0"/>
                      </a:lnTo>
                      <a:lnTo>
                        <a:pt x="114118" y="159309"/>
                      </a:lnTo>
                      <a:lnTo>
                        <a:pt x="0" y="1687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0" name="Rectangle 43"/>
                <p:cNvSpPr/>
                <p:nvPr userDrawn="1"/>
              </p:nvSpPr>
              <p:spPr>
                <a:xfrm>
                  <a:off x="3932167" y="4373323"/>
                  <a:ext cx="123177" cy="122835"/>
                </a:xfrm>
                <a:custGeom>
                  <a:avLst/>
                  <a:gdLst>
                    <a:gd name="connsiteX0" fmla="*/ 0 w 123177"/>
                    <a:gd name="connsiteY0" fmla="*/ 0 h 122835"/>
                    <a:gd name="connsiteX1" fmla="*/ 123177 w 123177"/>
                    <a:gd name="connsiteY1" fmla="*/ 0 h 122835"/>
                    <a:gd name="connsiteX2" fmla="*/ 123177 w 123177"/>
                    <a:gd name="connsiteY2" fmla="*/ 122835 h 122835"/>
                    <a:gd name="connsiteX3" fmla="*/ 0 w 123177"/>
                    <a:gd name="connsiteY3" fmla="*/ 122835 h 122835"/>
                    <a:gd name="connsiteX4" fmla="*/ 0 w 123177"/>
                    <a:gd name="connsiteY4" fmla="*/ 0 h 122835"/>
                    <a:gd name="connsiteX0" fmla="*/ 0 w 123177"/>
                    <a:gd name="connsiteY0" fmla="*/ 0 h 122835"/>
                    <a:gd name="connsiteX1" fmla="*/ 123177 w 123177"/>
                    <a:gd name="connsiteY1" fmla="*/ 0 h 122835"/>
                    <a:gd name="connsiteX2" fmla="*/ 91754 w 123177"/>
                    <a:gd name="connsiteY2" fmla="*/ 122835 h 122835"/>
                    <a:gd name="connsiteX3" fmla="*/ 0 w 123177"/>
                    <a:gd name="connsiteY3" fmla="*/ 122835 h 122835"/>
                    <a:gd name="connsiteX4" fmla="*/ 0 w 123177"/>
                    <a:gd name="connsiteY4" fmla="*/ 0 h 1228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177" h="122835">
                      <a:moveTo>
                        <a:pt x="0" y="0"/>
                      </a:moveTo>
                      <a:lnTo>
                        <a:pt x="123177" y="0"/>
                      </a:lnTo>
                      <a:lnTo>
                        <a:pt x="91754" y="122835"/>
                      </a:lnTo>
                      <a:lnTo>
                        <a:pt x="0" y="1228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1" name="Rectangle 43"/>
                <p:cNvSpPr/>
                <p:nvPr userDrawn="1"/>
              </p:nvSpPr>
              <p:spPr>
                <a:xfrm>
                  <a:off x="3767184" y="4372905"/>
                  <a:ext cx="123177" cy="123253"/>
                </a:xfrm>
                <a:custGeom>
                  <a:avLst/>
                  <a:gdLst>
                    <a:gd name="connsiteX0" fmla="*/ 0 w 123177"/>
                    <a:gd name="connsiteY0" fmla="*/ 0 h 168735"/>
                    <a:gd name="connsiteX1" fmla="*/ 123177 w 123177"/>
                    <a:gd name="connsiteY1" fmla="*/ 0 h 168735"/>
                    <a:gd name="connsiteX2" fmla="*/ 123177 w 123177"/>
                    <a:gd name="connsiteY2" fmla="*/ 168735 h 168735"/>
                    <a:gd name="connsiteX3" fmla="*/ 0 w 123177"/>
                    <a:gd name="connsiteY3" fmla="*/ 168735 h 168735"/>
                    <a:gd name="connsiteX4" fmla="*/ 0 w 123177"/>
                    <a:gd name="connsiteY4" fmla="*/ 0 h 168735"/>
                    <a:gd name="connsiteX0" fmla="*/ 0 w 123177"/>
                    <a:gd name="connsiteY0" fmla="*/ 0 h 171877"/>
                    <a:gd name="connsiteX1" fmla="*/ 123177 w 123177"/>
                    <a:gd name="connsiteY1" fmla="*/ 0 h 171877"/>
                    <a:gd name="connsiteX2" fmla="*/ 123177 w 123177"/>
                    <a:gd name="connsiteY2" fmla="*/ 168735 h 171877"/>
                    <a:gd name="connsiteX3" fmla="*/ 21996 w 123177"/>
                    <a:gd name="connsiteY3" fmla="*/ 171877 h 171877"/>
                    <a:gd name="connsiteX4" fmla="*/ 0 w 123177"/>
                    <a:gd name="connsiteY4" fmla="*/ 0 h 1718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177" h="171877">
                      <a:moveTo>
                        <a:pt x="0" y="0"/>
                      </a:moveTo>
                      <a:lnTo>
                        <a:pt x="123177" y="0"/>
                      </a:lnTo>
                      <a:lnTo>
                        <a:pt x="123177" y="168735"/>
                      </a:lnTo>
                      <a:lnTo>
                        <a:pt x="21996" y="17187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01" name="Group 100"/>
            <p:cNvGrpSpPr/>
            <p:nvPr userDrawn="1"/>
          </p:nvGrpSpPr>
          <p:grpSpPr>
            <a:xfrm rot="847134">
              <a:off x="5229419" y="4221842"/>
              <a:ext cx="205244" cy="310655"/>
              <a:chOff x="4714800" y="3876796"/>
              <a:chExt cx="506979" cy="767358"/>
            </a:xfrm>
          </p:grpSpPr>
          <p:grpSp>
            <p:nvGrpSpPr>
              <p:cNvPr id="102" name="Group 101"/>
              <p:cNvGrpSpPr/>
              <p:nvPr userDrawn="1"/>
            </p:nvGrpSpPr>
            <p:grpSpPr>
              <a:xfrm rot="20521494" flipH="1">
                <a:off x="4714800" y="3876796"/>
                <a:ext cx="506979" cy="697119"/>
                <a:chOff x="3593856" y="3886199"/>
                <a:chExt cx="609600" cy="838227"/>
              </a:xfrm>
            </p:grpSpPr>
            <p:sp>
              <p:nvSpPr>
                <p:cNvPr id="111" name="Rectangle 43"/>
                <p:cNvSpPr/>
                <p:nvPr userDrawn="1"/>
              </p:nvSpPr>
              <p:spPr>
                <a:xfrm>
                  <a:off x="3593856" y="3886199"/>
                  <a:ext cx="609600" cy="838227"/>
                </a:xfrm>
                <a:custGeom>
                  <a:avLst/>
                  <a:gdLst>
                    <a:gd name="connsiteX0" fmla="*/ 0 w 533400"/>
                    <a:gd name="connsiteY0" fmla="*/ 0 h 914400"/>
                    <a:gd name="connsiteX1" fmla="*/ 533400 w 533400"/>
                    <a:gd name="connsiteY1" fmla="*/ 0 h 914400"/>
                    <a:gd name="connsiteX2" fmla="*/ 533400 w 533400"/>
                    <a:gd name="connsiteY2" fmla="*/ 914400 h 914400"/>
                    <a:gd name="connsiteX3" fmla="*/ 0 w 533400"/>
                    <a:gd name="connsiteY3" fmla="*/ 914400 h 914400"/>
                    <a:gd name="connsiteX4" fmla="*/ 0 w 533400"/>
                    <a:gd name="connsiteY4" fmla="*/ 0 h 914400"/>
                    <a:gd name="connsiteX0" fmla="*/ 0 w 533400"/>
                    <a:gd name="connsiteY0" fmla="*/ 0 h 914400"/>
                    <a:gd name="connsiteX1" fmla="*/ 533400 w 533400"/>
                    <a:gd name="connsiteY1" fmla="*/ 0 h 914400"/>
                    <a:gd name="connsiteX2" fmla="*/ 426720 w 533400"/>
                    <a:gd name="connsiteY2" fmla="*/ 906780 h 914400"/>
                    <a:gd name="connsiteX3" fmla="*/ 0 w 533400"/>
                    <a:gd name="connsiteY3" fmla="*/ 914400 h 914400"/>
                    <a:gd name="connsiteX4" fmla="*/ 0 w 533400"/>
                    <a:gd name="connsiteY4" fmla="*/ 0 h 914400"/>
                    <a:gd name="connsiteX0" fmla="*/ 0 w 533400"/>
                    <a:gd name="connsiteY0" fmla="*/ 0 h 914400"/>
                    <a:gd name="connsiteX1" fmla="*/ 533400 w 533400"/>
                    <a:gd name="connsiteY1" fmla="*/ 0 h 914400"/>
                    <a:gd name="connsiteX2" fmla="*/ 426720 w 533400"/>
                    <a:gd name="connsiteY2" fmla="*/ 906780 h 914400"/>
                    <a:gd name="connsiteX3" fmla="*/ 121920 w 533400"/>
                    <a:gd name="connsiteY3" fmla="*/ 914400 h 914400"/>
                    <a:gd name="connsiteX4" fmla="*/ 0 w 533400"/>
                    <a:gd name="connsiteY4" fmla="*/ 0 h 914400"/>
                    <a:gd name="connsiteX0" fmla="*/ 0 w 609600"/>
                    <a:gd name="connsiteY0" fmla="*/ 0 h 922020"/>
                    <a:gd name="connsiteX1" fmla="*/ 609600 w 609600"/>
                    <a:gd name="connsiteY1" fmla="*/ 7620 h 922020"/>
                    <a:gd name="connsiteX2" fmla="*/ 502920 w 609600"/>
                    <a:gd name="connsiteY2" fmla="*/ 914400 h 922020"/>
                    <a:gd name="connsiteX3" fmla="*/ 198120 w 609600"/>
                    <a:gd name="connsiteY3" fmla="*/ 922020 h 922020"/>
                    <a:gd name="connsiteX4" fmla="*/ 0 w 609600"/>
                    <a:gd name="connsiteY4" fmla="*/ 0 h 922020"/>
                    <a:gd name="connsiteX0" fmla="*/ 0 w 609600"/>
                    <a:gd name="connsiteY0" fmla="*/ 0 h 922020"/>
                    <a:gd name="connsiteX1" fmla="*/ 609600 w 609600"/>
                    <a:gd name="connsiteY1" fmla="*/ 7620 h 922020"/>
                    <a:gd name="connsiteX2" fmla="*/ 502920 w 609600"/>
                    <a:gd name="connsiteY2" fmla="*/ 914400 h 922020"/>
                    <a:gd name="connsiteX3" fmla="*/ 152400 w 609600"/>
                    <a:gd name="connsiteY3" fmla="*/ 922020 h 922020"/>
                    <a:gd name="connsiteX4" fmla="*/ 0 w 609600"/>
                    <a:gd name="connsiteY4" fmla="*/ 0 h 922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0" h="922020">
                      <a:moveTo>
                        <a:pt x="0" y="0"/>
                      </a:moveTo>
                      <a:lnTo>
                        <a:pt x="609600" y="7620"/>
                      </a:lnTo>
                      <a:lnTo>
                        <a:pt x="502920" y="914400"/>
                      </a:lnTo>
                      <a:lnTo>
                        <a:pt x="152400" y="92202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2" name="Rectangle 43"/>
                <p:cNvSpPr/>
                <p:nvPr userDrawn="1"/>
              </p:nvSpPr>
              <p:spPr>
                <a:xfrm>
                  <a:off x="3713669" y="3973362"/>
                  <a:ext cx="169678" cy="175020"/>
                </a:xfrm>
                <a:custGeom>
                  <a:avLst/>
                  <a:gdLst>
                    <a:gd name="connsiteX0" fmla="*/ 0 w 169678"/>
                    <a:gd name="connsiteY0" fmla="*/ 0 h 168735"/>
                    <a:gd name="connsiteX1" fmla="*/ 169678 w 169678"/>
                    <a:gd name="connsiteY1" fmla="*/ 0 h 168735"/>
                    <a:gd name="connsiteX2" fmla="*/ 169678 w 169678"/>
                    <a:gd name="connsiteY2" fmla="*/ 168735 h 168735"/>
                    <a:gd name="connsiteX3" fmla="*/ 0 w 169678"/>
                    <a:gd name="connsiteY3" fmla="*/ 168735 h 168735"/>
                    <a:gd name="connsiteX4" fmla="*/ 0 w 169678"/>
                    <a:gd name="connsiteY4" fmla="*/ 0 h 168735"/>
                    <a:gd name="connsiteX0" fmla="*/ 0 w 169678"/>
                    <a:gd name="connsiteY0" fmla="*/ 0 h 175020"/>
                    <a:gd name="connsiteX1" fmla="*/ 169678 w 169678"/>
                    <a:gd name="connsiteY1" fmla="*/ 0 h 175020"/>
                    <a:gd name="connsiteX2" fmla="*/ 169678 w 169678"/>
                    <a:gd name="connsiteY2" fmla="*/ 168735 h 175020"/>
                    <a:gd name="connsiteX3" fmla="*/ 28281 w 169678"/>
                    <a:gd name="connsiteY3" fmla="*/ 175020 h 175020"/>
                    <a:gd name="connsiteX4" fmla="*/ 0 w 169678"/>
                    <a:gd name="connsiteY4" fmla="*/ 0 h 175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9678" h="175020">
                      <a:moveTo>
                        <a:pt x="0" y="0"/>
                      </a:moveTo>
                      <a:lnTo>
                        <a:pt x="169678" y="0"/>
                      </a:lnTo>
                      <a:lnTo>
                        <a:pt x="169678" y="168735"/>
                      </a:lnTo>
                      <a:lnTo>
                        <a:pt x="28281" y="17502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3" name="Rectangle 43"/>
                <p:cNvSpPr/>
                <p:nvPr userDrawn="1"/>
              </p:nvSpPr>
              <p:spPr>
                <a:xfrm>
                  <a:off x="3932911" y="3973361"/>
                  <a:ext cx="169678" cy="168735"/>
                </a:xfrm>
                <a:custGeom>
                  <a:avLst/>
                  <a:gdLst>
                    <a:gd name="connsiteX0" fmla="*/ 0 w 169678"/>
                    <a:gd name="connsiteY0" fmla="*/ 0 h 168735"/>
                    <a:gd name="connsiteX1" fmla="*/ 169678 w 169678"/>
                    <a:gd name="connsiteY1" fmla="*/ 0 h 168735"/>
                    <a:gd name="connsiteX2" fmla="*/ 169678 w 169678"/>
                    <a:gd name="connsiteY2" fmla="*/ 168735 h 168735"/>
                    <a:gd name="connsiteX3" fmla="*/ 0 w 169678"/>
                    <a:gd name="connsiteY3" fmla="*/ 168735 h 168735"/>
                    <a:gd name="connsiteX4" fmla="*/ 0 w 169678"/>
                    <a:gd name="connsiteY4" fmla="*/ 0 h 168735"/>
                    <a:gd name="connsiteX0" fmla="*/ 0 w 169678"/>
                    <a:gd name="connsiteY0" fmla="*/ 0 h 168735"/>
                    <a:gd name="connsiteX1" fmla="*/ 169678 w 169678"/>
                    <a:gd name="connsiteY1" fmla="*/ 0 h 168735"/>
                    <a:gd name="connsiteX2" fmla="*/ 141397 w 169678"/>
                    <a:gd name="connsiteY2" fmla="*/ 168735 h 168735"/>
                    <a:gd name="connsiteX3" fmla="*/ 0 w 169678"/>
                    <a:gd name="connsiteY3" fmla="*/ 168735 h 168735"/>
                    <a:gd name="connsiteX4" fmla="*/ 0 w 169678"/>
                    <a:gd name="connsiteY4" fmla="*/ 0 h 168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9678" h="168735">
                      <a:moveTo>
                        <a:pt x="0" y="0"/>
                      </a:moveTo>
                      <a:lnTo>
                        <a:pt x="169678" y="0"/>
                      </a:lnTo>
                      <a:lnTo>
                        <a:pt x="141397" y="168735"/>
                      </a:lnTo>
                      <a:lnTo>
                        <a:pt x="0" y="1687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43"/>
                <p:cNvSpPr/>
                <p:nvPr userDrawn="1"/>
              </p:nvSpPr>
              <p:spPr>
                <a:xfrm>
                  <a:off x="3735618" y="4177495"/>
                  <a:ext cx="149428" cy="168735"/>
                </a:xfrm>
                <a:custGeom>
                  <a:avLst/>
                  <a:gdLst>
                    <a:gd name="connsiteX0" fmla="*/ 0 w 149428"/>
                    <a:gd name="connsiteY0" fmla="*/ 0 h 168735"/>
                    <a:gd name="connsiteX1" fmla="*/ 149428 w 149428"/>
                    <a:gd name="connsiteY1" fmla="*/ 0 h 168735"/>
                    <a:gd name="connsiteX2" fmla="*/ 149428 w 149428"/>
                    <a:gd name="connsiteY2" fmla="*/ 168735 h 168735"/>
                    <a:gd name="connsiteX3" fmla="*/ 0 w 149428"/>
                    <a:gd name="connsiteY3" fmla="*/ 168735 h 168735"/>
                    <a:gd name="connsiteX4" fmla="*/ 0 w 149428"/>
                    <a:gd name="connsiteY4" fmla="*/ 0 h 168735"/>
                    <a:gd name="connsiteX0" fmla="*/ 0 w 149428"/>
                    <a:gd name="connsiteY0" fmla="*/ 0 h 168735"/>
                    <a:gd name="connsiteX1" fmla="*/ 149428 w 149428"/>
                    <a:gd name="connsiteY1" fmla="*/ 0 h 168735"/>
                    <a:gd name="connsiteX2" fmla="*/ 149428 w 149428"/>
                    <a:gd name="connsiteY2" fmla="*/ 168735 h 168735"/>
                    <a:gd name="connsiteX3" fmla="*/ 34565 w 149428"/>
                    <a:gd name="connsiteY3" fmla="*/ 168735 h 168735"/>
                    <a:gd name="connsiteX4" fmla="*/ 0 w 149428"/>
                    <a:gd name="connsiteY4" fmla="*/ 0 h 168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9428" h="168735">
                      <a:moveTo>
                        <a:pt x="0" y="0"/>
                      </a:moveTo>
                      <a:lnTo>
                        <a:pt x="149428" y="0"/>
                      </a:lnTo>
                      <a:lnTo>
                        <a:pt x="149428" y="168735"/>
                      </a:lnTo>
                      <a:lnTo>
                        <a:pt x="34565" y="1687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5" name="Rectangle 43"/>
                <p:cNvSpPr/>
                <p:nvPr userDrawn="1"/>
              </p:nvSpPr>
              <p:spPr>
                <a:xfrm>
                  <a:off x="3932911" y="4177831"/>
                  <a:ext cx="148683" cy="168735"/>
                </a:xfrm>
                <a:custGeom>
                  <a:avLst/>
                  <a:gdLst>
                    <a:gd name="connsiteX0" fmla="*/ 0 w 148683"/>
                    <a:gd name="connsiteY0" fmla="*/ 0 h 168735"/>
                    <a:gd name="connsiteX1" fmla="*/ 148683 w 148683"/>
                    <a:gd name="connsiteY1" fmla="*/ 0 h 168735"/>
                    <a:gd name="connsiteX2" fmla="*/ 148683 w 148683"/>
                    <a:gd name="connsiteY2" fmla="*/ 168735 h 168735"/>
                    <a:gd name="connsiteX3" fmla="*/ 0 w 148683"/>
                    <a:gd name="connsiteY3" fmla="*/ 168735 h 168735"/>
                    <a:gd name="connsiteX4" fmla="*/ 0 w 148683"/>
                    <a:gd name="connsiteY4" fmla="*/ 0 h 168735"/>
                    <a:gd name="connsiteX0" fmla="*/ 0 w 148683"/>
                    <a:gd name="connsiteY0" fmla="*/ 0 h 168735"/>
                    <a:gd name="connsiteX1" fmla="*/ 148683 w 148683"/>
                    <a:gd name="connsiteY1" fmla="*/ 0 h 168735"/>
                    <a:gd name="connsiteX2" fmla="*/ 114118 w 148683"/>
                    <a:gd name="connsiteY2" fmla="*/ 159309 h 168735"/>
                    <a:gd name="connsiteX3" fmla="*/ 0 w 148683"/>
                    <a:gd name="connsiteY3" fmla="*/ 168735 h 168735"/>
                    <a:gd name="connsiteX4" fmla="*/ 0 w 148683"/>
                    <a:gd name="connsiteY4" fmla="*/ 0 h 168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8683" h="168735">
                      <a:moveTo>
                        <a:pt x="0" y="0"/>
                      </a:moveTo>
                      <a:lnTo>
                        <a:pt x="148683" y="0"/>
                      </a:lnTo>
                      <a:lnTo>
                        <a:pt x="114118" y="159309"/>
                      </a:lnTo>
                      <a:lnTo>
                        <a:pt x="0" y="1687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6" name="Rectangle 43"/>
                <p:cNvSpPr/>
                <p:nvPr userDrawn="1"/>
              </p:nvSpPr>
              <p:spPr>
                <a:xfrm>
                  <a:off x="3932167" y="4373323"/>
                  <a:ext cx="123177" cy="122835"/>
                </a:xfrm>
                <a:custGeom>
                  <a:avLst/>
                  <a:gdLst>
                    <a:gd name="connsiteX0" fmla="*/ 0 w 123177"/>
                    <a:gd name="connsiteY0" fmla="*/ 0 h 122835"/>
                    <a:gd name="connsiteX1" fmla="*/ 123177 w 123177"/>
                    <a:gd name="connsiteY1" fmla="*/ 0 h 122835"/>
                    <a:gd name="connsiteX2" fmla="*/ 123177 w 123177"/>
                    <a:gd name="connsiteY2" fmla="*/ 122835 h 122835"/>
                    <a:gd name="connsiteX3" fmla="*/ 0 w 123177"/>
                    <a:gd name="connsiteY3" fmla="*/ 122835 h 122835"/>
                    <a:gd name="connsiteX4" fmla="*/ 0 w 123177"/>
                    <a:gd name="connsiteY4" fmla="*/ 0 h 122835"/>
                    <a:gd name="connsiteX0" fmla="*/ 0 w 123177"/>
                    <a:gd name="connsiteY0" fmla="*/ 0 h 122835"/>
                    <a:gd name="connsiteX1" fmla="*/ 123177 w 123177"/>
                    <a:gd name="connsiteY1" fmla="*/ 0 h 122835"/>
                    <a:gd name="connsiteX2" fmla="*/ 91754 w 123177"/>
                    <a:gd name="connsiteY2" fmla="*/ 122835 h 122835"/>
                    <a:gd name="connsiteX3" fmla="*/ 0 w 123177"/>
                    <a:gd name="connsiteY3" fmla="*/ 122835 h 122835"/>
                    <a:gd name="connsiteX4" fmla="*/ 0 w 123177"/>
                    <a:gd name="connsiteY4" fmla="*/ 0 h 1228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177" h="122835">
                      <a:moveTo>
                        <a:pt x="0" y="0"/>
                      </a:moveTo>
                      <a:lnTo>
                        <a:pt x="123177" y="0"/>
                      </a:lnTo>
                      <a:lnTo>
                        <a:pt x="91754" y="122835"/>
                      </a:lnTo>
                      <a:lnTo>
                        <a:pt x="0" y="1228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7" name="Rectangle 43"/>
                <p:cNvSpPr/>
                <p:nvPr userDrawn="1"/>
              </p:nvSpPr>
              <p:spPr>
                <a:xfrm>
                  <a:off x="3767184" y="4372905"/>
                  <a:ext cx="123177" cy="123253"/>
                </a:xfrm>
                <a:custGeom>
                  <a:avLst/>
                  <a:gdLst>
                    <a:gd name="connsiteX0" fmla="*/ 0 w 123177"/>
                    <a:gd name="connsiteY0" fmla="*/ 0 h 168735"/>
                    <a:gd name="connsiteX1" fmla="*/ 123177 w 123177"/>
                    <a:gd name="connsiteY1" fmla="*/ 0 h 168735"/>
                    <a:gd name="connsiteX2" fmla="*/ 123177 w 123177"/>
                    <a:gd name="connsiteY2" fmla="*/ 168735 h 168735"/>
                    <a:gd name="connsiteX3" fmla="*/ 0 w 123177"/>
                    <a:gd name="connsiteY3" fmla="*/ 168735 h 168735"/>
                    <a:gd name="connsiteX4" fmla="*/ 0 w 123177"/>
                    <a:gd name="connsiteY4" fmla="*/ 0 h 168735"/>
                    <a:gd name="connsiteX0" fmla="*/ 0 w 123177"/>
                    <a:gd name="connsiteY0" fmla="*/ 0 h 171877"/>
                    <a:gd name="connsiteX1" fmla="*/ 123177 w 123177"/>
                    <a:gd name="connsiteY1" fmla="*/ 0 h 171877"/>
                    <a:gd name="connsiteX2" fmla="*/ 123177 w 123177"/>
                    <a:gd name="connsiteY2" fmla="*/ 168735 h 171877"/>
                    <a:gd name="connsiteX3" fmla="*/ 21996 w 123177"/>
                    <a:gd name="connsiteY3" fmla="*/ 171877 h 171877"/>
                    <a:gd name="connsiteX4" fmla="*/ 0 w 123177"/>
                    <a:gd name="connsiteY4" fmla="*/ 0 h 1718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177" h="171877">
                      <a:moveTo>
                        <a:pt x="0" y="0"/>
                      </a:moveTo>
                      <a:lnTo>
                        <a:pt x="123177" y="0"/>
                      </a:lnTo>
                      <a:lnTo>
                        <a:pt x="123177" y="168735"/>
                      </a:lnTo>
                      <a:lnTo>
                        <a:pt x="21996" y="17187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3" name="Group 102"/>
              <p:cNvGrpSpPr/>
              <p:nvPr userDrawn="1"/>
            </p:nvGrpSpPr>
            <p:grpSpPr>
              <a:xfrm rot="19257239" flipH="1">
                <a:off x="4736799" y="4314004"/>
                <a:ext cx="249312" cy="330150"/>
                <a:chOff x="3593855" y="3886196"/>
                <a:chExt cx="609599" cy="838227"/>
              </a:xfrm>
            </p:grpSpPr>
            <p:sp>
              <p:nvSpPr>
                <p:cNvPr id="104" name="Rectangle 43"/>
                <p:cNvSpPr/>
                <p:nvPr userDrawn="1"/>
              </p:nvSpPr>
              <p:spPr>
                <a:xfrm>
                  <a:off x="3593855" y="3886196"/>
                  <a:ext cx="609599" cy="838227"/>
                </a:xfrm>
                <a:custGeom>
                  <a:avLst/>
                  <a:gdLst>
                    <a:gd name="connsiteX0" fmla="*/ 0 w 533400"/>
                    <a:gd name="connsiteY0" fmla="*/ 0 h 914400"/>
                    <a:gd name="connsiteX1" fmla="*/ 533400 w 533400"/>
                    <a:gd name="connsiteY1" fmla="*/ 0 h 914400"/>
                    <a:gd name="connsiteX2" fmla="*/ 533400 w 533400"/>
                    <a:gd name="connsiteY2" fmla="*/ 914400 h 914400"/>
                    <a:gd name="connsiteX3" fmla="*/ 0 w 533400"/>
                    <a:gd name="connsiteY3" fmla="*/ 914400 h 914400"/>
                    <a:gd name="connsiteX4" fmla="*/ 0 w 533400"/>
                    <a:gd name="connsiteY4" fmla="*/ 0 h 914400"/>
                    <a:gd name="connsiteX0" fmla="*/ 0 w 533400"/>
                    <a:gd name="connsiteY0" fmla="*/ 0 h 914400"/>
                    <a:gd name="connsiteX1" fmla="*/ 533400 w 533400"/>
                    <a:gd name="connsiteY1" fmla="*/ 0 h 914400"/>
                    <a:gd name="connsiteX2" fmla="*/ 426720 w 533400"/>
                    <a:gd name="connsiteY2" fmla="*/ 906780 h 914400"/>
                    <a:gd name="connsiteX3" fmla="*/ 0 w 533400"/>
                    <a:gd name="connsiteY3" fmla="*/ 914400 h 914400"/>
                    <a:gd name="connsiteX4" fmla="*/ 0 w 533400"/>
                    <a:gd name="connsiteY4" fmla="*/ 0 h 914400"/>
                    <a:gd name="connsiteX0" fmla="*/ 0 w 533400"/>
                    <a:gd name="connsiteY0" fmla="*/ 0 h 914400"/>
                    <a:gd name="connsiteX1" fmla="*/ 533400 w 533400"/>
                    <a:gd name="connsiteY1" fmla="*/ 0 h 914400"/>
                    <a:gd name="connsiteX2" fmla="*/ 426720 w 533400"/>
                    <a:gd name="connsiteY2" fmla="*/ 906780 h 914400"/>
                    <a:gd name="connsiteX3" fmla="*/ 121920 w 533400"/>
                    <a:gd name="connsiteY3" fmla="*/ 914400 h 914400"/>
                    <a:gd name="connsiteX4" fmla="*/ 0 w 533400"/>
                    <a:gd name="connsiteY4" fmla="*/ 0 h 914400"/>
                    <a:gd name="connsiteX0" fmla="*/ 0 w 609600"/>
                    <a:gd name="connsiteY0" fmla="*/ 0 h 922020"/>
                    <a:gd name="connsiteX1" fmla="*/ 609600 w 609600"/>
                    <a:gd name="connsiteY1" fmla="*/ 7620 h 922020"/>
                    <a:gd name="connsiteX2" fmla="*/ 502920 w 609600"/>
                    <a:gd name="connsiteY2" fmla="*/ 914400 h 922020"/>
                    <a:gd name="connsiteX3" fmla="*/ 198120 w 609600"/>
                    <a:gd name="connsiteY3" fmla="*/ 922020 h 922020"/>
                    <a:gd name="connsiteX4" fmla="*/ 0 w 609600"/>
                    <a:gd name="connsiteY4" fmla="*/ 0 h 922020"/>
                    <a:gd name="connsiteX0" fmla="*/ 0 w 609600"/>
                    <a:gd name="connsiteY0" fmla="*/ 0 h 922020"/>
                    <a:gd name="connsiteX1" fmla="*/ 609600 w 609600"/>
                    <a:gd name="connsiteY1" fmla="*/ 7620 h 922020"/>
                    <a:gd name="connsiteX2" fmla="*/ 502920 w 609600"/>
                    <a:gd name="connsiteY2" fmla="*/ 914400 h 922020"/>
                    <a:gd name="connsiteX3" fmla="*/ 152400 w 609600"/>
                    <a:gd name="connsiteY3" fmla="*/ 922020 h 922020"/>
                    <a:gd name="connsiteX4" fmla="*/ 0 w 609600"/>
                    <a:gd name="connsiteY4" fmla="*/ 0 h 922020"/>
                    <a:gd name="connsiteX0" fmla="*/ 0 w 609600"/>
                    <a:gd name="connsiteY0" fmla="*/ 0 h 922020"/>
                    <a:gd name="connsiteX1" fmla="*/ 609600 w 609600"/>
                    <a:gd name="connsiteY1" fmla="*/ 7620 h 922020"/>
                    <a:gd name="connsiteX2" fmla="*/ 582605 w 609600"/>
                    <a:gd name="connsiteY2" fmla="*/ 871050 h 922020"/>
                    <a:gd name="connsiteX3" fmla="*/ 152400 w 609600"/>
                    <a:gd name="connsiteY3" fmla="*/ 922020 h 922020"/>
                    <a:gd name="connsiteX4" fmla="*/ 0 w 609600"/>
                    <a:gd name="connsiteY4" fmla="*/ 0 h 922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0" h="922020">
                      <a:moveTo>
                        <a:pt x="0" y="0"/>
                      </a:moveTo>
                      <a:lnTo>
                        <a:pt x="609600" y="7620"/>
                      </a:lnTo>
                      <a:lnTo>
                        <a:pt x="582605" y="871050"/>
                      </a:lnTo>
                      <a:lnTo>
                        <a:pt x="152400" y="92202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5" name="Rectangle 43"/>
                <p:cNvSpPr/>
                <p:nvPr userDrawn="1"/>
              </p:nvSpPr>
              <p:spPr>
                <a:xfrm>
                  <a:off x="3713669" y="3973362"/>
                  <a:ext cx="169678" cy="175020"/>
                </a:xfrm>
                <a:custGeom>
                  <a:avLst/>
                  <a:gdLst>
                    <a:gd name="connsiteX0" fmla="*/ 0 w 169678"/>
                    <a:gd name="connsiteY0" fmla="*/ 0 h 168735"/>
                    <a:gd name="connsiteX1" fmla="*/ 169678 w 169678"/>
                    <a:gd name="connsiteY1" fmla="*/ 0 h 168735"/>
                    <a:gd name="connsiteX2" fmla="*/ 169678 w 169678"/>
                    <a:gd name="connsiteY2" fmla="*/ 168735 h 168735"/>
                    <a:gd name="connsiteX3" fmla="*/ 0 w 169678"/>
                    <a:gd name="connsiteY3" fmla="*/ 168735 h 168735"/>
                    <a:gd name="connsiteX4" fmla="*/ 0 w 169678"/>
                    <a:gd name="connsiteY4" fmla="*/ 0 h 168735"/>
                    <a:gd name="connsiteX0" fmla="*/ 0 w 169678"/>
                    <a:gd name="connsiteY0" fmla="*/ 0 h 175020"/>
                    <a:gd name="connsiteX1" fmla="*/ 169678 w 169678"/>
                    <a:gd name="connsiteY1" fmla="*/ 0 h 175020"/>
                    <a:gd name="connsiteX2" fmla="*/ 169678 w 169678"/>
                    <a:gd name="connsiteY2" fmla="*/ 168735 h 175020"/>
                    <a:gd name="connsiteX3" fmla="*/ 28281 w 169678"/>
                    <a:gd name="connsiteY3" fmla="*/ 175020 h 175020"/>
                    <a:gd name="connsiteX4" fmla="*/ 0 w 169678"/>
                    <a:gd name="connsiteY4" fmla="*/ 0 h 175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9678" h="175020">
                      <a:moveTo>
                        <a:pt x="0" y="0"/>
                      </a:moveTo>
                      <a:lnTo>
                        <a:pt x="169678" y="0"/>
                      </a:lnTo>
                      <a:lnTo>
                        <a:pt x="169678" y="168735"/>
                      </a:lnTo>
                      <a:lnTo>
                        <a:pt x="28281" y="17502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6" name="Rectangle 43"/>
                <p:cNvSpPr/>
                <p:nvPr userDrawn="1"/>
              </p:nvSpPr>
              <p:spPr>
                <a:xfrm>
                  <a:off x="3932911" y="3973361"/>
                  <a:ext cx="169678" cy="168735"/>
                </a:xfrm>
                <a:custGeom>
                  <a:avLst/>
                  <a:gdLst>
                    <a:gd name="connsiteX0" fmla="*/ 0 w 169678"/>
                    <a:gd name="connsiteY0" fmla="*/ 0 h 168735"/>
                    <a:gd name="connsiteX1" fmla="*/ 169678 w 169678"/>
                    <a:gd name="connsiteY1" fmla="*/ 0 h 168735"/>
                    <a:gd name="connsiteX2" fmla="*/ 169678 w 169678"/>
                    <a:gd name="connsiteY2" fmla="*/ 168735 h 168735"/>
                    <a:gd name="connsiteX3" fmla="*/ 0 w 169678"/>
                    <a:gd name="connsiteY3" fmla="*/ 168735 h 168735"/>
                    <a:gd name="connsiteX4" fmla="*/ 0 w 169678"/>
                    <a:gd name="connsiteY4" fmla="*/ 0 h 168735"/>
                    <a:gd name="connsiteX0" fmla="*/ 0 w 169678"/>
                    <a:gd name="connsiteY0" fmla="*/ 0 h 168735"/>
                    <a:gd name="connsiteX1" fmla="*/ 169678 w 169678"/>
                    <a:gd name="connsiteY1" fmla="*/ 0 h 168735"/>
                    <a:gd name="connsiteX2" fmla="*/ 141397 w 169678"/>
                    <a:gd name="connsiteY2" fmla="*/ 168735 h 168735"/>
                    <a:gd name="connsiteX3" fmla="*/ 0 w 169678"/>
                    <a:gd name="connsiteY3" fmla="*/ 168735 h 168735"/>
                    <a:gd name="connsiteX4" fmla="*/ 0 w 169678"/>
                    <a:gd name="connsiteY4" fmla="*/ 0 h 168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9678" h="168735">
                      <a:moveTo>
                        <a:pt x="0" y="0"/>
                      </a:moveTo>
                      <a:lnTo>
                        <a:pt x="169678" y="0"/>
                      </a:lnTo>
                      <a:lnTo>
                        <a:pt x="141397" y="168735"/>
                      </a:lnTo>
                      <a:lnTo>
                        <a:pt x="0" y="1687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7" name="Rectangle 43"/>
                <p:cNvSpPr/>
                <p:nvPr userDrawn="1"/>
              </p:nvSpPr>
              <p:spPr>
                <a:xfrm>
                  <a:off x="3735618" y="4177495"/>
                  <a:ext cx="149428" cy="168735"/>
                </a:xfrm>
                <a:custGeom>
                  <a:avLst/>
                  <a:gdLst>
                    <a:gd name="connsiteX0" fmla="*/ 0 w 149428"/>
                    <a:gd name="connsiteY0" fmla="*/ 0 h 168735"/>
                    <a:gd name="connsiteX1" fmla="*/ 149428 w 149428"/>
                    <a:gd name="connsiteY1" fmla="*/ 0 h 168735"/>
                    <a:gd name="connsiteX2" fmla="*/ 149428 w 149428"/>
                    <a:gd name="connsiteY2" fmla="*/ 168735 h 168735"/>
                    <a:gd name="connsiteX3" fmla="*/ 0 w 149428"/>
                    <a:gd name="connsiteY3" fmla="*/ 168735 h 168735"/>
                    <a:gd name="connsiteX4" fmla="*/ 0 w 149428"/>
                    <a:gd name="connsiteY4" fmla="*/ 0 h 168735"/>
                    <a:gd name="connsiteX0" fmla="*/ 0 w 149428"/>
                    <a:gd name="connsiteY0" fmla="*/ 0 h 168735"/>
                    <a:gd name="connsiteX1" fmla="*/ 149428 w 149428"/>
                    <a:gd name="connsiteY1" fmla="*/ 0 h 168735"/>
                    <a:gd name="connsiteX2" fmla="*/ 149428 w 149428"/>
                    <a:gd name="connsiteY2" fmla="*/ 168735 h 168735"/>
                    <a:gd name="connsiteX3" fmla="*/ 34565 w 149428"/>
                    <a:gd name="connsiteY3" fmla="*/ 168735 h 168735"/>
                    <a:gd name="connsiteX4" fmla="*/ 0 w 149428"/>
                    <a:gd name="connsiteY4" fmla="*/ 0 h 168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9428" h="168735">
                      <a:moveTo>
                        <a:pt x="0" y="0"/>
                      </a:moveTo>
                      <a:lnTo>
                        <a:pt x="149428" y="0"/>
                      </a:lnTo>
                      <a:lnTo>
                        <a:pt x="149428" y="168735"/>
                      </a:lnTo>
                      <a:lnTo>
                        <a:pt x="34565" y="1687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8" name="Rectangle 43"/>
                <p:cNvSpPr/>
                <p:nvPr userDrawn="1"/>
              </p:nvSpPr>
              <p:spPr>
                <a:xfrm>
                  <a:off x="3932911" y="4177831"/>
                  <a:ext cx="148683" cy="168735"/>
                </a:xfrm>
                <a:custGeom>
                  <a:avLst/>
                  <a:gdLst>
                    <a:gd name="connsiteX0" fmla="*/ 0 w 148683"/>
                    <a:gd name="connsiteY0" fmla="*/ 0 h 168735"/>
                    <a:gd name="connsiteX1" fmla="*/ 148683 w 148683"/>
                    <a:gd name="connsiteY1" fmla="*/ 0 h 168735"/>
                    <a:gd name="connsiteX2" fmla="*/ 148683 w 148683"/>
                    <a:gd name="connsiteY2" fmla="*/ 168735 h 168735"/>
                    <a:gd name="connsiteX3" fmla="*/ 0 w 148683"/>
                    <a:gd name="connsiteY3" fmla="*/ 168735 h 168735"/>
                    <a:gd name="connsiteX4" fmla="*/ 0 w 148683"/>
                    <a:gd name="connsiteY4" fmla="*/ 0 h 168735"/>
                    <a:gd name="connsiteX0" fmla="*/ 0 w 148683"/>
                    <a:gd name="connsiteY0" fmla="*/ 0 h 168735"/>
                    <a:gd name="connsiteX1" fmla="*/ 148683 w 148683"/>
                    <a:gd name="connsiteY1" fmla="*/ 0 h 168735"/>
                    <a:gd name="connsiteX2" fmla="*/ 114118 w 148683"/>
                    <a:gd name="connsiteY2" fmla="*/ 159309 h 168735"/>
                    <a:gd name="connsiteX3" fmla="*/ 0 w 148683"/>
                    <a:gd name="connsiteY3" fmla="*/ 168735 h 168735"/>
                    <a:gd name="connsiteX4" fmla="*/ 0 w 148683"/>
                    <a:gd name="connsiteY4" fmla="*/ 0 h 168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8683" h="168735">
                      <a:moveTo>
                        <a:pt x="0" y="0"/>
                      </a:moveTo>
                      <a:lnTo>
                        <a:pt x="148683" y="0"/>
                      </a:lnTo>
                      <a:lnTo>
                        <a:pt x="114118" y="159309"/>
                      </a:lnTo>
                      <a:lnTo>
                        <a:pt x="0" y="1687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9" name="Rectangle 43"/>
                <p:cNvSpPr/>
                <p:nvPr userDrawn="1"/>
              </p:nvSpPr>
              <p:spPr>
                <a:xfrm>
                  <a:off x="3932167" y="4373323"/>
                  <a:ext cx="123177" cy="122835"/>
                </a:xfrm>
                <a:custGeom>
                  <a:avLst/>
                  <a:gdLst>
                    <a:gd name="connsiteX0" fmla="*/ 0 w 123177"/>
                    <a:gd name="connsiteY0" fmla="*/ 0 h 122835"/>
                    <a:gd name="connsiteX1" fmla="*/ 123177 w 123177"/>
                    <a:gd name="connsiteY1" fmla="*/ 0 h 122835"/>
                    <a:gd name="connsiteX2" fmla="*/ 123177 w 123177"/>
                    <a:gd name="connsiteY2" fmla="*/ 122835 h 122835"/>
                    <a:gd name="connsiteX3" fmla="*/ 0 w 123177"/>
                    <a:gd name="connsiteY3" fmla="*/ 122835 h 122835"/>
                    <a:gd name="connsiteX4" fmla="*/ 0 w 123177"/>
                    <a:gd name="connsiteY4" fmla="*/ 0 h 122835"/>
                    <a:gd name="connsiteX0" fmla="*/ 0 w 123177"/>
                    <a:gd name="connsiteY0" fmla="*/ 0 h 122835"/>
                    <a:gd name="connsiteX1" fmla="*/ 123177 w 123177"/>
                    <a:gd name="connsiteY1" fmla="*/ 0 h 122835"/>
                    <a:gd name="connsiteX2" fmla="*/ 91754 w 123177"/>
                    <a:gd name="connsiteY2" fmla="*/ 122835 h 122835"/>
                    <a:gd name="connsiteX3" fmla="*/ 0 w 123177"/>
                    <a:gd name="connsiteY3" fmla="*/ 122835 h 122835"/>
                    <a:gd name="connsiteX4" fmla="*/ 0 w 123177"/>
                    <a:gd name="connsiteY4" fmla="*/ 0 h 1228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177" h="122835">
                      <a:moveTo>
                        <a:pt x="0" y="0"/>
                      </a:moveTo>
                      <a:lnTo>
                        <a:pt x="123177" y="0"/>
                      </a:lnTo>
                      <a:lnTo>
                        <a:pt x="91754" y="122835"/>
                      </a:lnTo>
                      <a:lnTo>
                        <a:pt x="0" y="1228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0" name="Rectangle 43"/>
                <p:cNvSpPr/>
                <p:nvPr userDrawn="1"/>
              </p:nvSpPr>
              <p:spPr>
                <a:xfrm>
                  <a:off x="3767184" y="4372905"/>
                  <a:ext cx="123177" cy="123253"/>
                </a:xfrm>
                <a:custGeom>
                  <a:avLst/>
                  <a:gdLst>
                    <a:gd name="connsiteX0" fmla="*/ 0 w 123177"/>
                    <a:gd name="connsiteY0" fmla="*/ 0 h 168735"/>
                    <a:gd name="connsiteX1" fmla="*/ 123177 w 123177"/>
                    <a:gd name="connsiteY1" fmla="*/ 0 h 168735"/>
                    <a:gd name="connsiteX2" fmla="*/ 123177 w 123177"/>
                    <a:gd name="connsiteY2" fmla="*/ 168735 h 168735"/>
                    <a:gd name="connsiteX3" fmla="*/ 0 w 123177"/>
                    <a:gd name="connsiteY3" fmla="*/ 168735 h 168735"/>
                    <a:gd name="connsiteX4" fmla="*/ 0 w 123177"/>
                    <a:gd name="connsiteY4" fmla="*/ 0 h 168735"/>
                    <a:gd name="connsiteX0" fmla="*/ 0 w 123177"/>
                    <a:gd name="connsiteY0" fmla="*/ 0 h 171877"/>
                    <a:gd name="connsiteX1" fmla="*/ 123177 w 123177"/>
                    <a:gd name="connsiteY1" fmla="*/ 0 h 171877"/>
                    <a:gd name="connsiteX2" fmla="*/ 123177 w 123177"/>
                    <a:gd name="connsiteY2" fmla="*/ 168735 h 171877"/>
                    <a:gd name="connsiteX3" fmla="*/ 21996 w 123177"/>
                    <a:gd name="connsiteY3" fmla="*/ 171877 h 171877"/>
                    <a:gd name="connsiteX4" fmla="*/ 0 w 123177"/>
                    <a:gd name="connsiteY4" fmla="*/ 0 h 1718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177" h="171877">
                      <a:moveTo>
                        <a:pt x="0" y="0"/>
                      </a:moveTo>
                      <a:lnTo>
                        <a:pt x="123177" y="0"/>
                      </a:lnTo>
                      <a:lnTo>
                        <a:pt x="123177" y="168735"/>
                      </a:lnTo>
                      <a:lnTo>
                        <a:pt x="21996" y="17187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18" name="Group 117"/>
            <p:cNvGrpSpPr/>
            <p:nvPr userDrawn="1"/>
          </p:nvGrpSpPr>
          <p:grpSpPr>
            <a:xfrm>
              <a:off x="541144" y="3519488"/>
              <a:ext cx="161410" cy="319817"/>
              <a:chOff x="5691187" y="4518025"/>
              <a:chExt cx="341313" cy="676275"/>
            </a:xfrm>
          </p:grpSpPr>
          <p:sp>
            <p:nvSpPr>
              <p:cNvPr id="119" name="Freeform 118"/>
              <p:cNvSpPr>
                <a:spLocks/>
              </p:cNvSpPr>
              <p:nvPr/>
            </p:nvSpPr>
            <p:spPr bwMode="auto">
              <a:xfrm>
                <a:off x="5691187" y="4518025"/>
                <a:ext cx="341313" cy="568325"/>
              </a:xfrm>
              <a:custGeom>
                <a:avLst/>
                <a:gdLst>
                  <a:gd name="T0" fmla="*/ 548 w 645"/>
                  <a:gd name="T1" fmla="*/ 825 h 1075"/>
                  <a:gd name="T2" fmla="*/ 645 w 645"/>
                  <a:gd name="T3" fmla="*/ 1075 h 1075"/>
                  <a:gd name="T4" fmla="*/ 322 w 645"/>
                  <a:gd name="T5" fmla="*/ 1075 h 1075"/>
                  <a:gd name="T6" fmla="*/ 0 w 645"/>
                  <a:gd name="T7" fmla="*/ 1075 h 1075"/>
                  <a:gd name="T8" fmla="*/ 98 w 645"/>
                  <a:gd name="T9" fmla="*/ 825 h 1075"/>
                  <a:gd name="T10" fmla="*/ 29 w 645"/>
                  <a:gd name="T11" fmla="*/ 825 h 1075"/>
                  <a:gd name="T12" fmla="*/ 134 w 645"/>
                  <a:gd name="T13" fmla="*/ 606 h 1075"/>
                  <a:gd name="T14" fmla="*/ 73 w 645"/>
                  <a:gd name="T15" fmla="*/ 606 h 1075"/>
                  <a:gd name="T16" fmla="*/ 178 w 645"/>
                  <a:gd name="T17" fmla="*/ 429 h 1075"/>
                  <a:gd name="T18" fmla="*/ 138 w 645"/>
                  <a:gd name="T19" fmla="*/ 429 h 1075"/>
                  <a:gd name="T20" fmla="*/ 236 w 645"/>
                  <a:gd name="T21" fmla="*/ 214 h 1075"/>
                  <a:gd name="T22" fmla="*/ 332 w 645"/>
                  <a:gd name="T23" fmla="*/ 0 h 1075"/>
                  <a:gd name="T24" fmla="*/ 429 w 645"/>
                  <a:gd name="T25" fmla="*/ 214 h 1075"/>
                  <a:gd name="T26" fmla="*/ 525 w 645"/>
                  <a:gd name="T27" fmla="*/ 429 h 1075"/>
                  <a:gd name="T28" fmla="*/ 476 w 645"/>
                  <a:gd name="T29" fmla="*/ 429 h 1075"/>
                  <a:gd name="T30" fmla="*/ 582 w 645"/>
                  <a:gd name="T31" fmla="*/ 606 h 1075"/>
                  <a:gd name="T32" fmla="*/ 512 w 645"/>
                  <a:gd name="T33" fmla="*/ 606 h 1075"/>
                  <a:gd name="T34" fmla="*/ 616 w 645"/>
                  <a:gd name="T35" fmla="*/ 825 h 1075"/>
                  <a:gd name="T36" fmla="*/ 548 w 645"/>
                  <a:gd name="T37" fmla="*/ 825 h 10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5" h="1075">
                    <a:moveTo>
                      <a:pt x="548" y="825"/>
                    </a:moveTo>
                    <a:lnTo>
                      <a:pt x="645" y="1075"/>
                    </a:lnTo>
                    <a:lnTo>
                      <a:pt x="322" y="1075"/>
                    </a:lnTo>
                    <a:lnTo>
                      <a:pt x="0" y="1075"/>
                    </a:lnTo>
                    <a:lnTo>
                      <a:pt x="98" y="825"/>
                    </a:lnTo>
                    <a:lnTo>
                      <a:pt x="29" y="825"/>
                    </a:lnTo>
                    <a:lnTo>
                      <a:pt x="134" y="606"/>
                    </a:lnTo>
                    <a:lnTo>
                      <a:pt x="73" y="606"/>
                    </a:lnTo>
                    <a:lnTo>
                      <a:pt x="178" y="429"/>
                    </a:lnTo>
                    <a:lnTo>
                      <a:pt x="138" y="429"/>
                    </a:lnTo>
                    <a:lnTo>
                      <a:pt x="236" y="214"/>
                    </a:lnTo>
                    <a:lnTo>
                      <a:pt x="332" y="0"/>
                    </a:lnTo>
                    <a:lnTo>
                      <a:pt x="429" y="214"/>
                    </a:lnTo>
                    <a:lnTo>
                      <a:pt x="525" y="429"/>
                    </a:lnTo>
                    <a:lnTo>
                      <a:pt x="476" y="429"/>
                    </a:lnTo>
                    <a:lnTo>
                      <a:pt x="582" y="606"/>
                    </a:lnTo>
                    <a:lnTo>
                      <a:pt x="512" y="606"/>
                    </a:lnTo>
                    <a:lnTo>
                      <a:pt x="616" y="825"/>
                    </a:lnTo>
                    <a:lnTo>
                      <a:pt x="548" y="82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prstClr val="black"/>
                  </a:solidFill>
                </a:endParaRPr>
              </a:p>
            </p:txBody>
          </p:sp>
          <p:sp>
            <p:nvSpPr>
              <p:cNvPr id="120" name="Freeform 119"/>
              <p:cNvSpPr>
                <a:spLocks noEditPoints="1"/>
              </p:cNvSpPr>
              <p:nvPr/>
            </p:nvSpPr>
            <p:spPr bwMode="auto">
              <a:xfrm>
                <a:off x="5778500" y="4876800"/>
                <a:ext cx="161925" cy="317500"/>
              </a:xfrm>
              <a:custGeom>
                <a:avLst/>
                <a:gdLst>
                  <a:gd name="T0" fmla="*/ 109 w 304"/>
                  <a:gd name="T1" fmla="*/ 598 h 598"/>
                  <a:gd name="T2" fmla="*/ 125 w 304"/>
                  <a:gd name="T3" fmla="*/ 376 h 598"/>
                  <a:gd name="T4" fmla="*/ 0 w 304"/>
                  <a:gd name="T5" fmla="*/ 314 h 598"/>
                  <a:gd name="T6" fmla="*/ 127 w 304"/>
                  <a:gd name="T7" fmla="*/ 359 h 598"/>
                  <a:gd name="T8" fmla="*/ 135 w 304"/>
                  <a:gd name="T9" fmla="*/ 244 h 598"/>
                  <a:gd name="T10" fmla="*/ 0 w 304"/>
                  <a:gd name="T11" fmla="*/ 176 h 598"/>
                  <a:gd name="T12" fmla="*/ 137 w 304"/>
                  <a:gd name="T13" fmla="*/ 227 h 598"/>
                  <a:gd name="T14" fmla="*/ 152 w 304"/>
                  <a:gd name="T15" fmla="*/ 0 h 598"/>
                  <a:gd name="T16" fmla="*/ 176 w 304"/>
                  <a:gd name="T17" fmla="*/ 360 h 598"/>
                  <a:gd name="T18" fmla="*/ 304 w 304"/>
                  <a:gd name="T19" fmla="*/ 314 h 598"/>
                  <a:gd name="T20" fmla="*/ 177 w 304"/>
                  <a:gd name="T21" fmla="*/ 378 h 598"/>
                  <a:gd name="T22" fmla="*/ 191 w 304"/>
                  <a:gd name="T23" fmla="*/ 581 h 598"/>
                  <a:gd name="T24" fmla="*/ 171 w 304"/>
                  <a:gd name="T25" fmla="*/ 585 h 598"/>
                  <a:gd name="T26" fmla="*/ 150 w 304"/>
                  <a:gd name="T27" fmla="*/ 589 h 598"/>
                  <a:gd name="T28" fmla="*/ 129 w 304"/>
                  <a:gd name="T29" fmla="*/ 594 h 598"/>
                  <a:gd name="T30" fmla="*/ 109 w 304"/>
                  <a:gd name="T31" fmla="*/ 598 h 598"/>
                  <a:gd name="T32" fmla="*/ 167 w 304"/>
                  <a:gd name="T33" fmla="*/ 227 h 598"/>
                  <a:gd name="T34" fmla="*/ 304 w 304"/>
                  <a:gd name="T35" fmla="*/ 176 h 598"/>
                  <a:gd name="T36" fmla="*/ 168 w 304"/>
                  <a:gd name="T37" fmla="*/ 244 h 598"/>
                  <a:gd name="T38" fmla="*/ 167 w 304"/>
                  <a:gd name="T39" fmla="*/ 227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04" h="598">
                    <a:moveTo>
                      <a:pt x="109" y="598"/>
                    </a:moveTo>
                    <a:lnTo>
                      <a:pt x="125" y="376"/>
                    </a:lnTo>
                    <a:lnTo>
                      <a:pt x="0" y="314"/>
                    </a:lnTo>
                    <a:lnTo>
                      <a:pt x="127" y="359"/>
                    </a:lnTo>
                    <a:lnTo>
                      <a:pt x="135" y="244"/>
                    </a:lnTo>
                    <a:lnTo>
                      <a:pt x="0" y="176"/>
                    </a:lnTo>
                    <a:lnTo>
                      <a:pt x="137" y="227"/>
                    </a:lnTo>
                    <a:lnTo>
                      <a:pt x="152" y="0"/>
                    </a:lnTo>
                    <a:lnTo>
                      <a:pt x="176" y="360"/>
                    </a:lnTo>
                    <a:lnTo>
                      <a:pt x="304" y="314"/>
                    </a:lnTo>
                    <a:lnTo>
                      <a:pt x="177" y="378"/>
                    </a:lnTo>
                    <a:lnTo>
                      <a:pt x="191" y="581"/>
                    </a:lnTo>
                    <a:lnTo>
                      <a:pt x="171" y="585"/>
                    </a:lnTo>
                    <a:lnTo>
                      <a:pt x="150" y="589"/>
                    </a:lnTo>
                    <a:lnTo>
                      <a:pt x="129" y="594"/>
                    </a:lnTo>
                    <a:lnTo>
                      <a:pt x="109" y="598"/>
                    </a:lnTo>
                    <a:close/>
                    <a:moveTo>
                      <a:pt x="167" y="227"/>
                    </a:moveTo>
                    <a:lnTo>
                      <a:pt x="304" y="176"/>
                    </a:lnTo>
                    <a:lnTo>
                      <a:pt x="168" y="244"/>
                    </a:lnTo>
                    <a:lnTo>
                      <a:pt x="167" y="227"/>
                    </a:lnTo>
                    <a:close/>
                  </a:path>
                </a:pathLst>
              </a:custGeom>
              <a:solidFill>
                <a:srgbClr val="4F4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1" name="Group 120"/>
            <p:cNvGrpSpPr/>
            <p:nvPr userDrawn="1"/>
          </p:nvGrpSpPr>
          <p:grpSpPr>
            <a:xfrm>
              <a:off x="743845" y="3282398"/>
              <a:ext cx="268186" cy="531382"/>
              <a:chOff x="5691187" y="4518025"/>
              <a:chExt cx="341313" cy="676275"/>
            </a:xfrm>
          </p:grpSpPr>
          <p:sp>
            <p:nvSpPr>
              <p:cNvPr id="122" name="Freeform 121"/>
              <p:cNvSpPr>
                <a:spLocks/>
              </p:cNvSpPr>
              <p:nvPr/>
            </p:nvSpPr>
            <p:spPr bwMode="auto">
              <a:xfrm>
                <a:off x="5691187" y="4518025"/>
                <a:ext cx="341313" cy="568325"/>
              </a:xfrm>
              <a:custGeom>
                <a:avLst/>
                <a:gdLst>
                  <a:gd name="T0" fmla="*/ 548 w 645"/>
                  <a:gd name="T1" fmla="*/ 825 h 1075"/>
                  <a:gd name="T2" fmla="*/ 645 w 645"/>
                  <a:gd name="T3" fmla="*/ 1075 h 1075"/>
                  <a:gd name="T4" fmla="*/ 322 w 645"/>
                  <a:gd name="T5" fmla="*/ 1075 h 1075"/>
                  <a:gd name="T6" fmla="*/ 0 w 645"/>
                  <a:gd name="T7" fmla="*/ 1075 h 1075"/>
                  <a:gd name="T8" fmla="*/ 98 w 645"/>
                  <a:gd name="T9" fmla="*/ 825 h 1075"/>
                  <a:gd name="T10" fmla="*/ 29 w 645"/>
                  <a:gd name="T11" fmla="*/ 825 h 1075"/>
                  <a:gd name="T12" fmla="*/ 134 w 645"/>
                  <a:gd name="T13" fmla="*/ 606 h 1075"/>
                  <a:gd name="T14" fmla="*/ 73 w 645"/>
                  <a:gd name="T15" fmla="*/ 606 h 1075"/>
                  <a:gd name="T16" fmla="*/ 178 w 645"/>
                  <a:gd name="T17" fmla="*/ 429 h 1075"/>
                  <a:gd name="T18" fmla="*/ 138 w 645"/>
                  <a:gd name="T19" fmla="*/ 429 h 1075"/>
                  <a:gd name="T20" fmla="*/ 236 w 645"/>
                  <a:gd name="T21" fmla="*/ 214 h 1075"/>
                  <a:gd name="T22" fmla="*/ 332 w 645"/>
                  <a:gd name="T23" fmla="*/ 0 h 1075"/>
                  <a:gd name="T24" fmla="*/ 429 w 645"/>
                  <a:gd name="T25" fmla="*/ 214 h 1075"/>
                  <a:gd name="T26" fmla="*/ 525 w 645"/>
                  <a:gd name="T27" fmla="*/ 429 h 1075"/>
                  <a:gd name="T28" fmla="*/ 476 w 645"/>
                  <a:gd name="T29" fmla="*/ 429 h 1075"/>
                  <a:gd name="T30" fmla="*/ 582 w 645"/>
                  <a:gd name="T31" fmla="*/ 606 h 1075"/>
                  <a:gd name="T32" fmla="*/ 512 w 645"/>
                  <a:gd name="T33" fmla="*/ 606 h 1075"/>
                  <a:gd name="T34" fmla="*/ 616 w 645"/>
                  <a:gd name="T35" fmla="*/ 825 h 1075"/>
                  <a:gd name="T36" fmla="*/ 548 w 645"/>
                  <a:gd name="T37" fmla="*/ 825 h 10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5" h="1075">
                    <a:moveTo>
                      <a:pt x="548" y="825"/>
                    </a:moveTo>
                    <a:lnTo>
                      <a:pt x="645" y="1075"/>
                    </a:lnTo>
                    <a:lnTo>
                      <a:pt x="322" y="1075"/>
                    </a:lnTo>
                    <a:lnTo>
                      <a:pt x="0" y="1075"/>
                    </a:lnTo>
                    <a:lnTo>
                      <a:pt x="98" y="825"/>
                    </a:lnTo>
                    <a:lnTo>
                      <a:pt x="29" y="825"/>
                    </a:lnTo>
                    <a:lnTo>
                      <a:pt x="134" y="606"/>
                    </a:lnTo>
                    <a:lnTo>
                      <a:pt x="73" y="606"/>
                    </a:lnTo>
                    <a:lnTo>
                      <a:pt x="178" y="429"/>
                    </a:lnTo>
                    <a:lnTo>
                      <a:pt x="138" y="429"/>
                    </a:lnTo>
                    <a:lnTo>
                      <a:pt x="236" y="214"/>
                    </a:lnTo>
                    <a:lnTo>
                      <a:pt x="332" y="0"/>
                    </a:lnTo>
                    <a:lnTo>
                      <a:pt x="429" y="214"/>
                    </a:lnTo>
                    <a:lnTo>
                      <a:pt x="525" y="429"/>
                    </a:lnTo>
                    <a:lnTo>
                      <a:pt x="476" y="429"/>
                    </a:lnTo>
                    <a:lnTo>
                      <a:pt x="582" y="606"/>
                    </a:lnTo>
                    <a:lnTo>
                      <a:pt x="512" y="606"/>
                    </a:lnTo>
                    <a:lnTo>
                      <a:pt x="616" y="825"/>
                    </a:lnTo>
                    <a:lnTo>
                      <a:pt x="548" y="82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prstClr val="black"/>
                  </a:solidFill>
                </a:endParaRPr>
              </a:p>
            </p:txBody>
          </p:sp>
          <p:sp>
            <p:nvSpPr>
              <p:cNvPr id="123" name="Freeform 122"/>
              <p:cNvSpPr>
                <a:spLocks noEditPoints="1"/>
              </p:cNvSpPr>
              <p:nvPr/>
            </p:nvSpPr>
            <p:spPr bwMode="auto">
              <a:xfrm>
                <a:off x="5778500" y="4876800"/>
                <a:ext cx="161925" cy="317500"/>
              </a:xfrm>
              <a:custGeom>
                <a:avLst/>
                <a:gdLst>
                  <a:gd name="T0" fmla="*/ 109 w 304"/>
                  <a:gd name="T1" fmla="*/ 598 h 598"/>
                  <a:gd name="T2" fmla="*/ 125 w 304"/>
                  <a:gd name="T3" fmla="*/ 376 h 598"/>
                  <a:gd name="T4" fmla="*/ 0 w 304"/>
                  <a:gd name="T5" fmla="*/ 314 h 598"/>
                  <a:gd name="T6" fmla="*/ 127 w 304"/>
                  <a:gd name="T7" fmla="*/ 359 h 598"/>
                  <a:gd name="T8" fmla="*/ 135 w 304"/>
                  <a:gd name="T9" fmla="*/ 244 h 598"/>
                  <a:gd name="T10" fmla="*/ 0 w 304"/>
                  <a:gd name="T11" fmla="*/ 176 h 598"/>
                  <a:gd name="T12" fmla="*/ 137 w 304"/>
                  <a:gd name="T13" fmla="*/ 227 h 598"/>
                  <a:gd name="T14" fmla="*/ 152 w 304"/>
                  <a:gd name="T15" fmla="*/ 0 h 598"/>
                  <a:gd name="T16" fmla="*/ 176 w 304"/>
                  <a:gd name="T17" fmla="*/ 360 h 598"/>
                  <a:gd name="T18" fmla="*/ 304 w 304"/>
                  <a:gd name="T19" fmla="*/ 314 h 598"/>
                  <a:gd name="T20" fmla="*/ 177 w 304"/>
                  <a:gd name="T21" fmla="*/ 378 h 598"/>
                  <a:gd name="T22" fmla="*/ 191 w 304"/>
                  <a:gd name="T23" fmla="*/ 581 h 598"/>
                  <a:gd name="T24" fmla="*/ 171 w 304"/>
                  <a:gd name="T25" fmla="*/ 585 h 598"/>
                  <a:gd name="T26" fmla="*/ 150 w 304"/>
                  <a:gd name="T27" fmla="*/ 589 h 598"/>
                  <a:gd name="T28" fmla="*/ 129 w 304"/>
                  <a:gd name="T29" fmla="*/ 594 h 598"/>
                  <a:gd name="T30" fmla="*/ 109 w 304"/>
                  <a:gd name="T31" fmla="*/ 598 h 598"/>
                  <a:gd name="T32" fmla="*/ 167 w 304"/>
                  <a:gd name="T33" fmla="*/ 227 h 598"/>
                  <a:gd name="T34" fmla="*/ 304 w 304"/>
                  <a:gd name="T35" fmla="*/ 176 h 598"/>
                  <a:gd name="T36" fmla="*/ 168 w 304"/>
                  <a:gd name="T37" fmla="*/ 244 h 598"/>
                  <a:gd name="T38" fmla="*/ 167 w 304"/>
                  <a:gd name="T39" fmla="*/ 227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04" h="598">
                    <a:moveTo>
                      <a:pt x="109" y="598"/>
                    </a:moveTo>
                    <a:lnTo>
                      <a:pt x="125" y="376"/>
                    </a:lnTo>
                    <a:lnTo>
                      <a:pt x="0" y="314"/>
                    </a:lnTo>
                    <a:lnTo>
                      <a:pt x="127" y="359"/>
                    </a:lnTo>
                    <a:lnTo>
                      <a:pt x="135" y="244"/>
                    </a:lnTo>
                    <a:lnTo>
                      <a:pt x="0" y="176"/>
                    </a:lnTo>
                    <a:lnTo>
                      <a:pt x="137" y="227"/>
                    </a:lnTo>
                    <a:lnTo>
                      <a:pt x="152" y="0"/>
                    </a:lnTo>
                    <a:lnTo>
                      <a:pt x="176" y="360"/>
                    </a:lnTo>
                    <a:lnTo>
                      <a:pt x="304" y="314"/>
                    </a:lnTo>
                    <a:lnTo>
                      <a:pt x="177" y="378"/>
                    </a:lnTo>
                    <a:lnTo>
                      <a:pt x="191" y="581"/>
                    </a:lnTo>
                    <a:lnTo>
                      <a:pt x="171" y="585"/>
                    </a:lnTo>
                    <a:lnTo>
                      <a:pt x="150" y="589"/>
                    </a:lnTo>
                    <a:lnTo>
                      <a:pt x="129" y="594"/>
                    </a:lnTo>
                    <a:lnTo>
                      <a:pt x="109" y="598"/>
                    </a:lnTo>
                    <a:close/>
                    <a:moveTo>
                      <a:pt x="167" y="227"/>
                    </a:moveTo>
                    <a:lnTo>
                      <a:pt x="304" y="176"/>
                    </a:lnTo>
                    <a:lnTo>
                      <a:pt x="168" y="244"/>
                    </a:lnTo>
                    <a:lnTo>
                      <a:pt x="167" y="227"/>
                    </a:lnTo>
                    <a:close/>
                  </a:path>
                </a:pathLst>
              </a:custGeom>
              <a:solidFill>
                <a:srgbClr val="4F4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6" name="Oval 125"/>
            <p:cNvSpPr/>
            <p:nvPr userDrawn="1"/>
          </p:nvSpPr>
          <p:spPr>
            <a:xfrm>
              <a:off x="10148930" y="4490783"/>
              <a:ext cx="450050" cy="450050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127" name="Group 126"/>
            <p:cNvGrpSpPr/>
            <p:nvPr userDrawn="1"/>
          </p:nvGrpSpPr>
          <p:grpSpPr>
            <a:xfrm rot="670750">
              <a:off x="2568431" y="4610859"/>
              <a:ext cx="436457" cy="270533"/>
              <a:chOff x="2584065" y="1261402"/>
              <a:chExt cx="6498547" cy="4028050"/>
            </a:xfrm>
          </p:grpSpPr>
          <p:sp>
            <p:nvSpPr>
              <p:cNvPr id="128" name="Oval 127"/>
              <p:cNvSpPr/>
              <p:nvPr userDrawn="1"/>
            </p:nvSpPr>
            <p:spPr>
              <a:xfrm>
                <a:off x="2816152" y="3073760"/>
                <a:ext cx="2215692" cy="22156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9" name="Oval 128"/>
              <p:cNvSpPr/>
              <p:nvPr userDrawn="1"/>
            </p:nvSpPr>
            <p:spPr>
              <a:xfrm>
                <a:off x="6866920" y="3073760"/>
                <a:ext cx="2215692" cy="221569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0" name="Freeform 5"/>
              <p:cNvSpPr>
                <a:spLocks noEditPoints="1"/>
              </p:cNvSpPr>
              <p:nvPr userDrawn="1"/>
            </p:nvSpPr>
            <p:spPr bwMode="auto">
              <a:xfrm>
                <a:off x="2584065" y="1261402"/>
                <a:ext cx="6379002" cy="3624717"/>
              </a:xfrm>
              <a:custGeom>
                <a:avLst/>
                <a:gdLst>
                  <a:gd name="T0" fmla="*/ 1127 w 18380"/>
                  <a:gd name="T1" fmla="*/ 6192 h 10444"/>
                  <a:gd name="T2" fmla="*/ 2075 w 18380"/>
                  <a:gd name="T3" fmla="*/ 6143 h 10444"/>
                  <a:gd name="T4" fmla="*/ 2912 w 18380"/>
                  <a:gd name="T5" fmla="*/ 8170 h 10444"/>
                  <a:gd name="T6" fmla="*/ 4015 w 18380"/>
                  <a:gd name="T7" fmla="*/ 9410 h 10444"/>
                  <a:gd name="T8" fmla="*/ 7986 w 18380"/>
                  <a:gd name="T9" fmla="*/ 10014 h 10444"/>
                  <a:gd name="T10" fmla="*/ 10452 w 18380"/>
                  <a:gd name="T11" fmla="*/ 10384 h 10444"/>
                  <a:gd name="T12" fmla="*/ 10664 w 18380"/>
                  <a:gd name="T13" fmla="*/ 9684 h 10444"/>
                  <a:gd name="T14" fmla="*/ 10092 w 18380"/>
                  <a:gd name="T15" fmla="*/ 7938 h 10444"/>
                  <a:gd name="T16" fmla="*/ 13667 w 18380"/>
                  <a:gd name="T17" fmla="*/ 3760 h 10444"/>
                  <a:gd name="T18" fmla="*/ 13145 w 18380"/>
                  <a:gd name="T19" fmla="*/ 5155 h 10444"/>
                  <a:gd name="T20" fmla="*/ 11783 w 18380"/>
                  <a:gd name="T21" fmla="*/ 6864 h 10444"/>
                  <a:gd name="T22" fmla="*/ 11556 w 18380"/>
                  <a:gd name="T23" fmla="*/ 9361 h 10444"/>
                  <a:gd name="T24" fmla="*/ 12258 w 18380"/>
                  <a:gd name="T25" fmla="*/ 10078 h 10444"/>
                  <a:gd name="T26" fmla="*/ 12110 w 18380"/>
                  <a:gd name="T27" fmla="*/ 7591 h 10444"/>
                  <a:gd name="T28" fmla="*/ 13291 w 18380"/>
                  <a:gd name="T29" fmla="*/ 5671 h 10444"/>
                  <a:gd name="T30" fmla="*/ 14791 w 18380"/>
                  <a:gd name="T31" fmla="*/ 7838 h 10444"/>
                  <a:gd name="T32" fmla="*/ 14644 w 18380"/>
                  <a:gd name="T33" fmla="*/ 8835 h 10444"/>
                  <a:gd name="T34" fmla="*/ 16463 w 18380"/>
                  <a:gd name="T35" fmla="*/ 8207 h 10444"/>
                  <a:gd name="T36" fmla="*/ 15776 w 18380"/>
                  <a:gd name="T37" fmla="*/ 7535 h 10444"/>
                  <a:gd name="T38" fmla="*/ 16579 w 18380"/>
                  <a:gd name="T39" fmla="*/ 5042 h 10444"/>
                  <a:gd name="T40" fmla="*/ 18182 w 18380"/>
                  <a:gd name="T41" fmla="*/ 5737 h 10444"/>
                  <a:gd name="T42" fmla="*/ 17387 w 18380"/>
                  <a:gd name="T43" fmla="*/ 4838 h 10444"/>
                  <a:gd name="T44" fmla="*/ 14675 w 18380"/>
                  <a:gd name="T45" fmla="*/ 4485 h 10444"/>
                  <a:gd name="T46" fmla="*/ 13359 w 18380"/>
                  <a:gd name="T47" fmla="*/ 1659 h 10444"/>
                  <a:gd name="T48" fmla="*/ 14242 w 18380"/>
                  <a:gd name="T49" fmla="*/ 633 h 10444"/>
                  <a:gd name="T50" fmla="*/ 14362 w 18380"/>
                  <a:gd name="T51" fmla="*/ 245 h 10444"/>
                  <a:gd name="T52" fmla="*/ 12486 w 18380"/>
                  <a:gd name="T53" fmla="*/ 5 h 10444"/>
                  <a:gd name="T54" fmla="*/ 12174 w 18380"/>
                  <a:gd name="T55" fmla="*/ 605 h 10444"/>
                  <a:gd name="T56" fmla="*/ 13330 w 18380"/>
                  <a:gd name="T57" fmla="*/ 788 h 10444"/>
                  <a:gd name="T58" fmla="*/ 13188 w 18380"/>
                  <a:gd name="T59" fmla="*/ 2394 h 10444"/>
                  <a:gd name="T60" fmla="*/ 10395 w 18380"/>
                  <a:gd name="T61" fmla="*/ 3159 h 10444"/>
                  <a:gd name="T62" fmla="*/ 7681 w 18380"/>
                  <a:gd name="T63" fmla="*/ 3858 h 10444"/>
                  <a:gd name="T64" fmla="*/ 8320 w 18380"/>
                  <a:gd name="T65" fmla="*/ 1830 h 10444"/>
                  <a:gd name="T66" fmla="*/ 7731 w 18380"/>
                  <a:gd name="T67" fmla="*/ 1333 h 10444"/>
                  <a:gd name="T68" fmla="*/ 5940 w 18380"/>
                  <a:gd name="T69" fmla="*/ 1206 h 10444"/>
                  <a:gd name="T70" fmla="*/ 5705 w 18380"/>
                  <a:gd name="T71" fmla="*/ 1866 h 10444"/>
                  <a:gd name="T72" fmla="*/ 6451 w 18380"/>
                  <a:gd name="T73" fmla="*/ 2515 h 10444"/>
                  <a:gd name="T74" fmla="*/ 7239 w 18380"/>
                  <a:gd name="T75" fmla="*/ 4025 h 10444"/>
                  <a:gd name="T76" fmla="*/ 5945 w 18380"/>
                  <a:gd name="T77" fmla="*/ 3859 h 10444"/>
                  <a:gd name="T78" fmla="*/ 1028 w 18380"/>
                  <a:gd name="T79" fmla="*/ 3866 h 10444"/>
                  <a:gd name="T80" fmla="*/ 1280 w 18380"/>
                  <a:gd name="T81" fmla="*/ 5340 h 10444"/>
                  <a:gd name="T82" fmla="*/ 102 w 18380"/>
                  <a:gd name="T83" fmla="*/ 6967 h 10444"/>
                  <a:gd name="T84" fmla="*/ 3601 w 18380"/>
                  <a:gd name="T85" fmla="*/ 4887 h 10444"/>
                  <a:gd name="T86" fmla="*/ 4660 w 18380"/>
                  <a:gd name="T87" fmla="*/ 9187 h 10444"/>
                  <a:gd name="T88" fmla="*/ 8253 w 18380"/>
                  <a:gd name="T89" fmla="*/ 9933 h 10444"/>
                  <a:gd name="T90" fmla="*/ 7158 w 18380"/>
                  <a:gd name="T91" fmla="*/ 8842 h 10444"/>
                  <a:gd name="T92" fmla="*/ 4562 w 18380"/>
                  <a:gd name="T93" fmla="*/ 9085 h 10444"/>
                  <a:gd name="T94" fmla="*/ 6397 w 18380"/>
                  <a:gd name="T95" fmla="*/ 5890 h 10444"/>
                  <a:gd name="T96" fmla="*/ 4141 w 18380"/>
                  <a:gd name="T97" fmla="*/ 7537 h 10444"/>
                  <a:gd name="T98" fmla="*/ 4849 w 18380"/>
                  <a:gd name="T99" fmla="*/ 5001 h 10444"/>
                  <a:gd name="T100" fmla="*/ 2316 w 18380"/>
                  <a:gd name="T101" fmla="*/ 4692 h 10444"/>
                  <a:gd name="T102" fmla="*/ 2880 w 18380"/>
                  <a:gd name="T103" fmla="*/ 4015 h 10444"/>
                  <a:gd name="T104" fmla="*/ 1004 w 18380"/>
                  <a:gd name="T105" fmla="*/ 4283 h 10444"/>
                  <a:gd name="T106" fmla="*/ 8679 w 18380"/>
                  <a:gd name="T107" fmla="*/ 7115 h 10444"/>
                  <a:gd name="T108" fmla="*/ 12529 w 18380"/>
                  <a:gd name="T109" fmla="*/ 4486 h 10444"/>
                  <a:gd name="T110" fmla="*/ 5952 w 18380"/>
                  <a:gd name="T111" fmla="*/ 4939 h 10444"/>
                  <a:gd name="T112" fmla="*/ 6399 w 18380"/>
                  <a:gd name="T113" fmla="*/ 4125 h 10444"/>
                  <a:gd name="T114" fmla="*/ 4127 w 18380"/>
                  <a:gd name="T115" fmla="*/ 4043 h 10444"/>
                  <a:gd name="T116" fmla="*/ 7918 w 18380"/>
                  <a:gd name="T117" fmla="*/ 7785 h 10444"/>
                  <a:gd name="T118" fmla="*/ 9698 w 18380"/>
                  <a:gd name="T119" fmla="*/ 9062 h 10444"/>
                  <a:gd name="T120" fmla="*/ 9292 w 18380"/>
                  <a:gd name="T121" fmla="*/ 9608 h 10444"/>
                  <a:gd name="T122" fmla="*/ 8470 w 18380"/>
                  <a:gd name="T123" fmla="*/ 9138 h 10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380" h="10444">
                    <a:moveTo>
                      <a:pt x="109" y="7314"/>
                    </a:moveTo>
                    <a:lnTo>
                      <a:pt x="156" y="7323"/>
                    </a:lnTo>
                    <a:lnTo>
                      <a:pt x="199" y="7333"/>
                    </a:lnTo>
                    <a:lnTo>
                      <a:pt x="239" y="7341"/>
                    </a:lnTo>
                    <a:lnTo>
                      <a:pt x="279" y="7347"/>
                    </a:lnTo>
                    <a:lnTo>
                      <a:pt x="300" y="7351"/>
                    </a:lnTo>
                    <a:lnTo>
                      <a:pt x="321" y="7353"/>
                    </a:lnTo>
                    <a:lnTo>
                      <a:pt x="343" y="7354"/>
                    </a:lnTo>
                    <a:lnTo>
                      <a:pt x="366" y="7355"/>
                    </a:lnTo>
                    <a:lnTo>
                      <a:pt x="393" y="7355"/>
                    </a:lnTo>
                    <a:lnTo>
                      <a:pt x="419" y="7354"/>
                    </a:lnTo>
                    <a:lnTo>
                      <a:pt x="449" y="7353"/>
                    </a:lnTo>
                    <a:lnTo>
                      <a:pt x="481" y="7350"/>
                    </a:lnTo>
                    <a:lnTo>
                      <a:pt x="488" y="7336"/>
                    </a:lnTo>
                    <a:lnTo>
                      <a:pt x="502" y="7307"/>
                    </a:lnTo>
                    <a:lnTo>
                      <a:pt x="520" y="7266"/>
                    </a:lnTo>
                    <a:lnTo>
                      <a:pt x="545" y="7214"/>
                    </a:lnTo>
                    <a:lnTo>
                      <a:pt x="571" y="7152"/>
                    </a:lnTo>
                    <a:lnTo>
                      <a:pt x="602" y="7084"/>
                    </a:lnTo>
                    <a:lnTo>
                      <a:pt x="635" y="7011"/>
                    </a:lnTo>
                    <a:lnTo>
                      <a:pt x="670" y="6934"/>
                    </a:lnTo>
                    <a:lnTo>
                      <a:pt x="705" y="6856"/>
                    </a:lnTo>
                    <a:lnTo>
                      <a:pt x="741" y="6779"/>
                    </a:lnTo>
                    <a:lnTo>
                      <a:pt x="777" y="6705"/>
                    </a:lnTo>
                    <a:lnTo>
                      <a:pt x="811" y="6635"/>
                    </a:lnTo>
                    <a:lnTo>
                      <a:pt x="843" y="6573"/>
                    </a:lnTo>
                    <a:lnTo>
                      <a:pt x="872" y="6518"/>
                    </a:lnTo>
                    <a:lnTo>
                      <a:pt x="886" y="6495"/>
                    </a:lnTo>
                    <a:lnTo>
                      <a:pt x="898" y="6476"/>
                    </a:lnTo>
                    <a:lnTo>
                      <a:pt x="910" y="6458"/>
                    </a:lnTo>
                    <a:lnTo>
                      <a:pt x="920" y="6445"/>
                    </a:lnTo>
                    <a:lnTo>
                      <a:pt x="1095" y="6233"/>
                    </a:lnTo>
                    <a:lnTo>
                      <a:pt x="1127" y="6192"/>
                    </a:lnTo>
                    <a:lnTo>
                      <a:pt x="1160" y="6152"/>
                    </a:lnTo>
                    <a:lnTo>
                      <a:pt x="1192" y="6114"/>
                    </a:lnTo>
                    <a:lnTo>
                      <a:pt x="1225" y="6078"/>
                    </a:lnTo>
                    <a:lnTo>
                      <a:pt x="1258" y="6044"/>
                    </a:lnTo>
                    <a:lnTo>
                      <a:pt x="1291" y="6010"/>
                    </a:lnTo>
                    <a:lnTo>
                      <a:pt x="1325" y="5978"/>
                    </a:lnTo>
                    <a:lnTo>
                      <a:pt x="1358" y="5947"/>
                    </a:lnTo>
                    <a:lnTo>
                      <a:pt x="1381" y="5926"/>
                    </a:lnTo>
                    <a:lnTo>
                      <a:pt x="1403" y="5903"/>
                    </a:lnTo>
                    <a:lnTo>
                      <a:pt x="1423" y="5880"/>
                    </a:lnTo>
                    <a:lnTo>
                      <a:pt x="1444" y="5858"/>
                    </a:lnTo>
                    <a:lnTo>
                      <a:pt x="1484" y="5814"/>
                    </a:lnTo>
                    <a:lnTo>
                      <a:pt x="1524" y="5772"/>
                    </a:lnTo>
                    <a:lnTo>
                      <a:pt x="1546" y="5752"/>
                    </a:lnTo>
                    <a:lnTo>
                      <a:pt x="1569" y="5733"/>
                    </a:lnTo>
                    <a:lnTo>
                      <a:pt x="1593" y="5713"/>
                    </a:lnTo>
                    <a:lnTo>
                      <a:pt x="1620" y="5696"/>
                    </a:lnTo>
                    <a:lnTo>
                      <a:pt x="1648" y="5680"/>
                    </a:lnTo>
                    <a:lnTo>
                      <a:pt x="1678" y="5664"/>
                    </a:lnTo>
                    <a:lnTo>
                      <a:pt x="1694" y="5657"/>
                    </a:lnTo>
                    <a:lnTo>
                      <a:pt x="1712" y="5650"/>
                    </a:lnTo>
                    <a:lnTo>
                      <a:pt x="1729" y="5643"/>
                    </a:lnTo>
                    <a:lnTo>
                      <a:pt x="1747" y="5637"/>
                    </a:lnTo>
                    <a:lnTo>
                      <a:pt x="1753" y="5651"/>
                    </a:lnTo>
                    <a:lnTo>
                      <a:pt x="1761" y="5667"/>
                    </a:lnTo>
                    <a:lnTo>
                      <a:pt x="1773" y="5688"/>
                    </a:lnTo>
                    <a:lnTo>
                      <a:pt x="1786" y="5711"/>
                    </a:lnTo>
                    <a:lnTo>
                      <a:pt x="1820" y="5766"/>
                    </a:lnTo>
                    <a:lnTo>
                      <a:pt x="1861" y="5829"/>
                    </a:lnTo>
                    <a:lnTo>
                      <a:pt x="1908" y="5900"/>
                    </a:lnTo>
                    <a:lnTo>
                      <a:pt x="1961" y="5978"/>
                    </a:lnTo>
                    <a:lnTo>
                      <a:pt x="2016" y="6059"/>
                    </a:lnTo>
                    <a:lnTo>
                      <a:pt x="2075" y="6143"/>
                    </a:lnTo>
                    <a:lnTo>
                      <a:pt x="2133" y="6226"/>
                    </a:lnTo>
                    <a:lnTo>
                      <a:pt x="2192" y="6310"/>
                    </a:lnTo>
                    <a:lnTo>
                      <a:pt x="2249" y="6390"/>
                    </a:lnTo>
                    <a:lnTo>
                      <a:pt x="2302" y="6465"/>
                    </a:lnTo>
                    <a:lnTo>
                      <a:pt x="2351" y="6534"/>
                    </a:lnTo>
                    <a:lnTo>
                      <a:pt x="2395" y="6595"/>
                    </a:lnTo>
                    <a:lnTo>
                      <a:pt x="2431" y="6647"/>
                    </a:lnTo>
                    <a:lnTo>
                      <a:pt x="2459" y="6686"/>
                    </a:lnTo>
                    <a:lnTo>
                      <a:pt x="2505" y="6752"/>
                    </a:lnTo>
                    <a:lnTo>
                      <a:pt x="2551" y="6817"/>
                    </a:lnTo>
                    <a:lnTo>
                      <a:pt x="2596" y="6881"/>
                    </a:lnTo>
                    <a:lnTo>
                      <a:pt x="2641" y="6945"/>
                    </a:lnTo>
                    <a:lnTo>
                      <a:pt x="2687" y="7011"/>
                    </a:lnTo>
                    <a:lnTo>
                      <a:pt x="2733" y="7076"/>
                    </a:lnTo>
                    <a:lnTo>
                      <a:pt x="2780" y="7144"/>
                    </a:lnTo>
                    <a:lnTo>
                      <a:pt x="2827" y="7213"/>
                    </a:lnTo>
                    <a:lnTo>
                      <a:pt x="3181" y="7735"/>
                    </a:lnTo>
                    <a:lnTo>
                      <a:pt x="3169" y="7755"/>
                    </a:lnTo>
                    <a:lnTo>
                      <a:pt x="3157" y="7774"/>
                    </a:lnTo>
                    <a:lnTo>
                      <a:pt x="3145" y="7790"/>
                    </a:lnTo>
                    <a:lnTo>
                      <a:pt x="3133" y="7806"/>
                    </a:lnTo>
                    <a:lnTo>
                      <a:pt x="3107" y="7834"/>
                    </a:lnTo>
                    <a:lnTo>
                      <a:pt x="3081" y="7864"/>
                    </a:lnTo>
                    <a:lnTo>
                      <a:pt x="3067" y="7879"/>
                    </a:lnTo>
                    <a:lnTo>
                      <a:pt x="3053" y="7896"/>
                    </a:lnTo>
                    <a:lnTo>
                      <a:pt x="3038" y="7915"/>
                    </a:lnTo>
                    <a:lnTo>
                      <a:pt x="3025" y="7934"/>
                    </a:lnTo>
                    <a:lnTo>
                      <a:pt x="3010" y="7957"/>
                    </a:lnTo>
                    <a:lnTo>
                      <a:pt x="2995" y="7981"/>
                    </a:lnTo>
                    <a:lnTo>
                      <a:pt x="2980" y="8009"/>
                    </a:lnTo>
                    <a:lnTo>
                      <a:pt x="2964" y="8040"/>
                    </a:lnTo>
                    <a:lnTo>
                      <a:pt x="2935" y="8104"/>
                    </a:lnTo>
                    <a:lnTo>
                      <a:pt x="2912" y="8170"/>
                    </a:lnTo>
                    <a:lnTo>
                      <a:pt x="2894" y="8234"/>
                    </a:lnTo>
                    <a:lnTo>
                      <a:pt x="2879" y="8300"/>
                    </a:lnTo>
                    <a:lnTo>
                      <a:pt x="2870" y="8364"/>
                    </a:lnTo>
                    <a:lnTo>
                      <a:pt x="2865" y="8429"/>
                    </a:lnTo>
                    <a:lnTo>
                      <a:pt x="2864" y="8493"/>
                    </a:lnTo>
                    <a:lnTo>
                      <a:pt x="2867" y="8556"/>
                    </a:lnTo>
                    <a:lnTo>
                      <a:pt x="2875" y="8619"/>
                    </a:lnTo>
                    <a:lnTo>
                      <a:pt x="2887" y="8680"/>
                    </a:lnTo>
                    <a:lnTo>
                      <a:pt x="2902" y="8741"/>
                    </a:lnTo>
                    <a:lnTo>
                      <a:pt x="2921" y="8799"/>
                    </a:lnTo>
                    <a:lnTo>
                      <a:pt x="2944" y="8857"/>
                    </a:lnTo>
                    <a:lnTo>
                      <a:pt x="2971" y="8912"/>
                    </a:lnTo>
                    <a:lnTo>
                      <a:pt x="3001" y="8966"/>
                    </a:lnTo>
                    <a:lnTo>
                      <a:pt x="3035" y="9017"/>
                    </a:lnTo>
                    <a:lnTo>
                      <a:pt x="3071" y="9067"/>
                    </a:lnTo>
                    <a:lnTo>
                      <a:pt x="3111" y="9113"/>
                    </a:lnTo>
                    <a:lnTo>
                      <a:pt x="3153" y="9158"/>
                    </a:lnTo>
                    <a:lnTo>
                      <a:pt x="3199" y="9199"/>
                    </a:lnTo>
                    <a:lnTo>
                      <a:pt x="3248" y="9238"/>
                    </a:lnTo>
                    <a:lnTo>
                      <a:pt x="3299" y="9274"/>
                    </a:lnTo>
                    <a:lnTo>
                      <a:pt x="3353" y="9306"/>
                    </a:lnTo>
                    <a:lnTo>
                      <a:pt x="3409" y="9334"/>
                    </a:lnTo>
                    <a:lnTo>
                      <a:pt x="3468" y="9360"/>
                    </a:lnTo>
                    <a:lnTo>
                      <a:pt x="3528" y="9382"/>
                    </a:lnTo>
                    <a:lnTo>
                      <a:pt x="3591" y="9399"/>
                    </a:lnTo>
                    <a:lnTo>
                      <a:pt x="3656" y="9413"/>
                    </a:lnTo>
                    <a:lnTo>
                      <a:pt x="3723" y="9422"/>
                    </a:lnTo>
                    <a:lnTo>
                      <a:pt x="3791" y="9426"/>
                    </a:lnTo>
                    <a:lnTo>
                      <a:pt x="3862" y="9426"/>
                    </a:lnTo>
                    <a:lnTo>
                      <a:pt x="3933" y="9422"/>
                    </a:lnTo>
                    <a:lnTo>
                      <a:pt x="3961" y="9418"/>
                    </a:lnTo>
                    <a:lnTo>
                      <a:pt x="3988" y="9415"/>
                    </a:lnTo>
                    <a:lnTo>
                      <a:pt x="4015" y="9410"/>
                    </a:lnTo>
                    <a:lnTo>
                      <a:pt x="4040" y="9405"/>
                    </a:lnTo>
                    <a:lnTo>
                      <a:pt x="4065" y="9399"/>
                    </a:lnTo>
                    <a:lnTo>
                      <a:pt x="4090" y="9392"/>
                    </a:lnTo>
                    <a:lnTo>
                      <a:pt x="4114" y="9385"/>
                    </a:lnTo>
                    <a:lnTo>
                      <a:pt x="4137" y="9377"/>
                    </a:lnTo>
                    <a:lnTo>
                      <a:pt x="4160" y="9368"/>
                    </a:lnTo>
                    <a:lnTo>
                      <a:pt x="4181" y="9359"/>
                    </a:lnTo>
                    <a:lnTo>
                      <a:pt x="4204" y="9349"/>
                    </a:lnTo>
                    <a:lnTo>
                      <a:pt x="4226" y="9339"/>
                    </a:lnTo>
                    <a:lnTo>
                      <a:pt x="4269" y="9317"/>
                    </a:lnTo>
                    <a:lnTo>
                      <a:pt x="4311" y="9293"/>
                    </a:lnTo>
                    <a:lnTo>
                      <a:pt x="4345" y="9276"/>
                    </a:lnTo>
                    <a:lnTo>
                      <a:pt x="4372" y="9261"/>
                    </a:lnTo>
                    <a:lnTo>
                      <a:pt x="4397" y="9249"/>
                    </a:lnTo>
                    <a:lnTo>
                      <a:pt x="4419" y="9241"/>
                    </a:lnTo>
                    <a:lnTo>
                      <a:pt x="4440" y="9235"/>
                    </a:lnTo>
                    <a:lnTo>
                      <a:pt x="4458" y="9231"/>
                    </a:lnTo>
                    <a:lnTo>
                      <a:pt x="4477" y="9230"/>
                    </a:lnTo>
                    <a:lnTo>
                      <a:pt x="4494" y="9231"/>
                    </a:lnTo>
                    <a:lnTo>
                      <a:pt x="4512" y="9233"/>
                    </a:lnTo>
                    <a:lnTo>
                      <a:pt x="4531" y="9237"/>
                    </a:lnTo>
                    <a:lnTo>
                      <a:pt x="4551" y="9243"/>
                    </a:lnTo>
                    <a:lnTo>
                      <a:pt x="4574" y="9248"/>
                    </a:lnTo>
                    <a:lnTo>
                      <a:pt x="4600" y="9255"/>
                    </a:lnTo>
                    <a:lnTo>
                      <a:pt x="4628" y="9262"/>
                    </a:lnTo>
                    <a:lnTo>
                      <a:pt x="4662" y="9269"/>
                    </a:lnTo>
                    <a:lnTo>
                      <a:pt x="4698" y="9277"/>
                    </a:lnTo>
                    <a:lnTo>
                      <a:pt x="7470" y="9903"/>
                    </a:lnTo>
                    <a:lnTo>
                      <a:pt x="7561" y="9919"/>
                    </a:lnTo>
                    <a:lnTo>
                      <a:pt x="7648" y="9937"/>
                    </a:lnTo>
                    <a:lnTo>
                      <a:pt x="7736" y="9956"/>
                    </a:lnTo>
                    <a:lnTo>
                      <a:pt x="7821" y="9975"/>
                    </a:lnTo>
                    <a:lnTo>
                      <a:pt x="7986" y="10014"/>
                    </a:lnTo>
                    <a:lnTo>
                      <a:pt x="8146" y="10056"/>
                    </a:lnTo>
                    <a:lnTo>
                      <a:pt x="8302" y="10095"/>
                    </a:lnTo>
                    <a:lnTo>
                      <a:pt x="8453" y="10132"/>
                    </a:lnTo>
                    <a:lnTo>
                      <a:pt x="8526" y="10148"/>
                    </a:lnTo>
                    <a:lnTo>
                      <a:pt x="8598" y="10163"/>
                    </a:lnTo>
                    <a:lnTo>
                      <a:pt x="8670" y="10176"/>
                    </a:lnTo>
                    <a:lnTo>
                      <a:pt x="8740" y="10188"/>
                    </a:lnTo>
                    <a:lnTo>
                      <a:pt x="8810" y="10198"/>
                    </a:lnTo>
                    <a:lnTo>
                      <a:pt x="8879" y="10206"/>
                    </a:lnTo>
                    <a:lnTo>
                      <a:pt x="8946" y="10211"/>
                    </a:lnTo>
                    <a:lnTo>
                      <a:pt x="9014" y="10214"/>
                    </a:lnTo>
                    <a:lnTo>
                      <a:pt x="9081" y="10213"/>
                    </a:lnTo>
                    <a:lnTo>
                      <a:pt x="9146" y="10210"/>
                    </a:lnTo>
                    <a:lnTo>
                      <a:pt x="9212" y="10204"/>
                    </a:lnTo>
                    <a:lnTo>
                      <a:pt x="9277" y="10194"/>
                    </a:lnTo>
                    <a:lnTo>
                      <a:pt x="9342" y="10180"/>
                    </a:lnTo>
                    <a:lnTo>
                      <a:pt x="9405" y="10161"/>
                    </a:lnTo>
                    <a:lnTo>
                      <a:pt x="9468" y="10140"/>
                    </a:lnTo>
                    <a:lnTo>
                      <a:pt x="9531" y="10113"/>
                    </a:lnTo>
                    <a:lnTo>
                      <a:pt x="9594" y="10082"/>
                    </a:lnTo>
                    <a:lnTo>
                      <a:pt x="9656" y="10047"/>
                    </a:lnTo>
                    <a:lnTo>
                      <a:pt x="9718" y="10006"/>
                    </a:lnTo>
                    <a:lnTo>
                      <a:pt x="9780" y="9960"/>
                    </a:lnTo>
                    <a:lnTo>
                      <a:pt x="10018" y="9736"/>
                    </a:lnTo>
                    <a:lnTo>
                      <a:pt x="10433" y="10004"/>
                    </a:lnTo>
                    <a:lnTo>
                      <a:pt x="10293" y="10258"/>
                    </a:lnTo>
                    <a:lnTo>
                      <a:pt x="10328" y="10291"/>
                    </a:lnTo>
                    <a:lnTo>
                      <a:pt x="10363" y="10321"/>
                    </a:lnTo>
                    <a:lnTo>
                      <a:pt x="10380" y="10336"/>
                    </a:lnTo>
                    <a:lnTo>
                      <a:pt x="10398" y="10349"/>
                    </a:lnTo>
                    <a:lnTo>
                      <a:pt x="10416" y="10361"/>
                    </a:lnTo>
                    <a:lnTo>
                      <a:pt x="10434" y="10373"/>
                    </a:lnTo>
                    <a:lnTo>
                      <a:pt x="10452" y="10384"/>
                    </a:lnTo>
                    <a:lnTo>
                      <a:pt x="10472" y="10395"/>
                    </a:lnTo>
                    <a:lnTo>
                      <a:pt x="10493" y="10405"/>
                    </a:lnTo>
                    <a:lnTo>
                      <a:pt x="10513" y="10414"/>
                    </a:lnTo>
                    <a:lnTo>
                      <a:pt x="10536" y="10422"/>
                    </a:lnTo>
                    <a:lnTo>
                      <a:pt x="10559" y="10430"/>
                    </a:lnTo>
                    <a:lnTo>
                      <a:pt x="10585" y="10437"/>
                    </a:lnTo>
                    <a:lnTo>
                      <a:pt x="10612" y="10444"/>
                    </a:lnTo>
                    <a:lnTo>
                      <a:pt x="10620" y="10421"/>
                    </a:lnTo>
                    <a:lnTo>
                      <a:pt x="10629" y="10398"/>
                    </a:lnTo>
                    <a:lnTo>
                      <a:pt x="10641" y="10374"/>
                    </a:lnTo>
                    <a:lnTo>
                      <a:pt x="10652" y="10350"/>
                    </a:lnTo>
                    <a:lnTo>
                      <a:pt x="10665" y="10326"/>
                    </a:lnTo>
                    <a:lnTo>
                      <a:pt x="10679" y="10302"/>
                    </a:lnTo>
                    <a:lnTo>
                      <a:pt x="10694" y="10276"/>
                    </a:lnTo>
                    <a:lnTo>
                      <a:pt x="10709" y="10252"/>
                    </a:lnTo>
                    <a:lnTo>
                      <a:pt x="10742" y="10202"/>
                    </a:lnTo>
                    <a:lnTo>
                      <a:pt x="10776" y="10151"/>
                    </a:lnTo>
                    <a:lnTo>
                      <a:pt x="10813" y="10101"/>
                    </a:lnTo>
                    <a:lnTo>
                      <a:pt x="10850" y="10050"/>
                    </a:lnTo>
                    <a:lnTo>
                      <a:pt x="10887" y="9998"/>
                    </a:lnTo>
                    <a:lnTo>
                      <a:pt x="10923" y="9948"/>
                    </a:lnTo>
                    <a:lnTo>
                      <a:pt x="10959" y="9897"/>
                    </a:lnTo>
                    <a:lnTo>
                      <a:pt x="10992" y="9847"/>
                    </a:lnTo>
                    <a:lnTo>
                      <a:pt x="11008" y="9823"/>
                    </a:lnTo>
                    <a:lnTo>
                      <a:pt x="11023" y="9797"/>
                    </a:lnTo>
                    <a:lnTo>
                      <a:pt x="11038" y="9773"/>
                    </a:lnTo>
                    <a:lnTo>
                      <a:pt x="11051" y="9749"/>
                    </a:lnTo>
                    <a:lnTo>
                      <a:pt x="11064" y="9725"/>
                    </a:lnTo>
                    <a:lnTo>
                      <a:pt x="11075" y="9701"/>
                    </a:lnTo>
                    <a:lnTo>
                      <a:pt x="11085" y="9678"/>
                    </a:lnTo>
                    <a:lnTo>
                      <a:pt x="11095" y="9655"/>
                    </a:lnTo>
                    <a:lnTo>
                      <a:pt x="10826" y="9459"/>
                    </a:lnTo>
                    <a:lnTo>
                      <a:pt x="10664" y="9684"/>
                    </a:lnTo>
                    <a:lnTo>
                      <a:pt x="10200" y="9374"/>
                    </a:lnTo>
                    <a:lnTo>
                      <a:pt x="10214" y="9276"/>
                    </a:lnTo>
                    <a:lnTo>
                      <a:pt x="10226" y="9189"/>
                    </a:lnTo>
                    <a:lnTo>
                      <a:pt x="10232" y="9146"/>
                    </a:lnTo>
                    <a:lnTo>
                      <a:pt x="10238" y="9106"/>
                    </a:lnTo>
                    <a:lnTo>
                      <a:pt x="10242" y="9067"/>
                    </a:lnTo>
                    <a:lnTo>
                      <a:pt x="10246" y="9027"/>
                    </a:lnTo>
                    <a:lnTo>
                      <a:pt x="10247" y="8988"/>
                    </a:lnTo>
                    <a:lnTo>
                      <a:pt x="10247" y="8947"/>
                    </a:lnTo>
                    <a:lnTo>
                      <a:pt x="10246" y="8906"/>
                    </a:lnTo>
                    <a:lnTo>
                      <a:pt x="10242" y="8864"/>
                    </a:lnTo>
                    <a:lnTo>
                      <a:pt x="10237" y="8820"/>
                    </a:lnTo>
                    <a:lnTo>
                      <a:pt x="10228" y="8774"/>
                    </a:lnTo>
                    <a:lnTo>
                      <a:pt x="10217" y="8725"/>
                    </a:lnTo>
                    <a:lnTo>
                      <a:pt x="10203" y="8674"/>
                    </a:lnTo>
                    <a:lnTo>
                      <a:pt x="10187" y="8622"/>
                    </a:lnTo>
                    <a:lnTo>
                      <a:pt x="10171" y="8576"/>
                    </a:lnTo>
                    <a:lnTo>
                      <a:pt x="10155" y="8535"/>
                    </a:lnTo>
                    <a:lnTo>
                      <a:pt x="10138" y="8497"/>
                    </a:lnTo>
                    <a:lnTo>
                      <a:pt x="10120" y="8463"/>
                    </a:lnTo>
                    <a:lnTo>
                      <a:pt x="10103" y="8431"/>
                    </a:lnTo>
                    <a:lnTo>
                      <a:pt x="10086" y="8402"/>
                    </a:lnTo>
                    <a:lnTo>
                      <a:pt x="10069" y="8373"/>
                    </a:lnTo>
                    <a:lnTo>
                      <a:pt x="10033" y="8321"/>
                    </a:lnTo>
                    <a:lnTo>
                      <a:pt x="9996" y="8270"/>
                    </a:lnTo>
                    <a:lnTo>
                      <a:pt x="9979" y="8242"/>
                    </a:lnTo>
                    <a:lnTo>
                      <a:pt x="9961" y="8215"/>
                    </a:lnTo>
                    <a:lnTo>
                      <a:pt x="9942" y="8184"/>
                    </a:lnTo>
                    <a:lnTo>
                      <a:pt x="9924" y="8150"/>
                    </a:lnTo>
                    <a:lnTo>
                      <a:pt x="9961" y="8102"/>
                    </a:lnTo>
                    <a:lnTo>
                      <a:pt x="10001" y="8050"/>
                    </a:lnTo>
                    <a:lnTo>
                      <a:pt x="10045" y="7995"/>
                    </a:lnTo>
                    <a:lnTo>
                      <a:pt x="10092" y="7938"/>
                    </a:lnTo>
                    <a:lnTo>
                      <a:pt x="10194" y="7813"/>
                    </a:lnTo>
                    <a:lnTo>
                      <a:pt x="10305" y="7679"/>
                    </a:lnTo>
                    <a:lnTo>
                      <a:pt x="10427" y="7537"/>
                    </a:lnTo>
                    <a:lnTo>
                      <a:pt x="10554" y="7390"/>
                    </a:lnTo>
                    <a:lnTo>
                      <a:pt x="10686" y="7237"/>
                    </a:lnTo>
                    <a:lnTo>
                      <a:pt x="10820" y="7083"/>
                    </a:lnTo>
                    <a:lnTo>
                      <a:pt x="10956" y="6927"/>
                    </a:lnTo>
                    <a:lnTo>
                      <a:pt x="11091" y="6772"/>
                    </a:lnTo>
                    <a:lnTo>
                      <a:pt x="11223" y="6619"/>
                    </a:lnTo>
                    <a:lnTo>
                      <a:pt x="11352" y="6471"/>
                    </a:lnTo>
                    <a:lnTo>
                      <a:pt x="11474" y="6329"/>
                    </a:lnTo>
                    <a:lnTo>
                      <a:pt x="11589" y="6193"/>
                    </a:lnTo>
                    <a:lnTo>
                      <a:pt x="11693" y="6067"/>
                    </a:lnTo>
                    <a:lnTo>
                      <a:pt x="11786" y="5951"/>
                    </a:lnTo>
                    <a:lnTo>
                      <a:pt x="13187" y="4312"/>
                    </a:lnTo>
                    <a:lnTo>
                      <a:pt x="13218" y="4276"/>
                    </a:lnTo>
                    <a:lnTo>
                      <a:pt x="13246" y="4242"/>
                    </a:lnTo>
                    <a:lnTo>
                      <a:pt x="13274" y="4210"/>
                    </a:lnTo>
                    <a:lnTo>
                      <a:pt x="13300" y="4176"/>
                    </a:lnTo>
                    <a:lnTo>
                      <a:pt x="13328" y="4143"/>
                    </a:lnTo>
                    <a:lnTo>
                      <a:pt x="13357" y="4108"/>
                    </a:lnTo>
                    <a:lnTo>
                      <a:pt x="13388" y="4073"/>
                    </a:lnTo>
                    <a:lnTo>
                      <a:pt x="13421" y="4034"/>
                    </a:lnTo>
                    <a:lnTo>
                      <a:pt x="13450" y="4000"/>
                    </a:lnTo>
                    <a:lnTo>
                      <a:pt x="13479" y="3964"/>
                    </a:lnTo>
                    <a:lnTo>
                      <a:pt x="13512" y="3926"/>
                    </a:lnTo>
                    <a:lnTo>
                      <a:pt x="13545" y="3887"/>
                    </a:lnTo>
                    <a:lnTo>
                      <a:pt x="13577" y="3850"/>
                    </a:lnTo>
                    <a:lnTo>
                      <a:pt x="13608" y="3816"/>
                    </a:lnTo>
                    <a:lnTo>
                      <a:pt x="13624" y="3799"/>
                    </a:lnTo>
                    <a:lnTo>
                      <a:pt x="13639" y="3786"/>
                    </a:lnTo>
                    <a:lnTo>
                      <a:pt x="13653" y="3772"/>
                    </a:lnTo>
                    <a:lnTo>
                      <a:pt x="13667" y="3760"/>
                    </a:lnTo>
                    <a:lnTo>
                      <a:pt x="13675" y="3772"/>
                    </a:lnTo>
                    <a:lnTo>
                      <a:pt x="13684" y="3786"/>
                    </a:lnTo>
                    <a:lnTo>
                      <a:pt x="13693" y="3804"/>
                    </a:lnTo>
                    <a:lnTo>
                      <a:pt x="13703" y="3825"/>
                    </a:lnTo>
                    <a:lnTo>
                      <a:pt x="13726" y="3873"/>
                    </a:lnTo>
                    <a:lnTo>
                      <a:pt x="13751" y="3930"/>
                    </a:lnTo>
                    <a:lnTo>
                      <a:pt x="13776" y="3996"/>
                    </a:lnTo>
                    <a:lnTo>
                      <a:pt x="13803" y="4066"/>
                    </a:lnTo>
                    <a:lnTo>
                      <a:pt x="13830" y="4139"/>
                    </a:lnTo>
                    <a:lnTo>
                      <a:pt x="13857" y="4215"/>
                    </a:lnTo>
                    <a:lnTo>
                      <a:pt x="13883" y="4291"/>
                    </a:lnTo>
                    <a:lnTo>
                      <a:pt x="13908" y="4365"/>
                    </a:lnTo>
                    <a:lnTo>
                      <a:pt x="13931" y="4434"/>
                    </a:lnTo>
                    <a:lnTo>
                      <a:pt x="13952" y="4498"/>
                    </a:lnTo>
                    <a:lnTo>
                      <a:pt x="13969" y="4555"/>
                    </a:lnTo>
                    <a:lnTo>
                      <a:pt x="13983" y="4602"/>
                    </a:lnTo>
                    <a:lnTo>
                      <a:pt x="13993" y="4639"/>
                    </a:lnTo>
                    <a:lnTo>
                      <a:pt x="13999" y="4663"/>
                    </a:lnTo>
                    <a:lnTo>
                      <a:pt x="13914" y="4718"/>
                    </a:lnTo>
                    <a:lnTo>
                      <a:pt x="13830" y="4761"/>
                    </a:lnTo>
                    <a:lnTo>
                      <a:pt x="13757" y="4796"/>
                    </a:lnTo>
                    <a:lnTo>
                      <a:pt x="13692" y="4827"/>
                    </a:lnTo>
                    <a:lnTo>
                      <a:pt x="13630" y="4858"/>
                    </a:lnTo>
                    <a:lnTo>
                      <a:pt x="13566" y="4892"/>
                    </a:lnTo>
                    <a:lnTo>
                      <a:pt x="13493" y="4931"/>
                    </a:lnTo>
                    <a:lnTo>
                      <a:pt x="13454" y="4954"/>
                    </a:lnTo>
                    <a:lnTo>
                      <a:pt x="13411" y="4980"/>
                    </a:lnTo>
                    <a:lnTo>
                      <a:pt x="13363" y="5009"/>
                    </a:lnTo>
                    <a:lnTo>
                      <a:pt x="13311" y="5042"/>
                    </a:lnTo>
                    <a:lnTo>
                      <a:pt x="13269" y="5070"/>
                    </a:lnTo>
                    <a:lnTo>
                      <a:pt x="13227" y="5097"/>
                    </a:lnTo>
                    <a:lnTo>
                      <a:pt x="13185" y="5126"/>
                    </a:lnTo>
                    <a:lnTo>
                      <a:pt x="13145" y="5155"/>
                    </a:lnTo>
                    <a:lnTo>
                      <a:pt x="13104" y="5185"/>
                    </a:lnTo>
                    <a:lnTo>
                      <a:pt x="13064" y="5215"/>
                    </a:lnTo>
                    <a:lnTo>
                      <a:pt x="13025" y="5244"/>
                    </a:lnTo>
                    <a:lnTo>
                      <a:pt x="12985" y="5275"/>
                    </a:lnTo>
                    <a:lnTo>
                      <a:pt x="12948" y="5305"/>
                    </a:lnTo>
                    <a:lnTo>
                      <a:pt x="12910" y="5336"/>
                    </a:lnTo>
                    <a:lnTo>
                      <a:pt x="12873" y="5368"/>
                    </a:lnTo>
                    <a:lnTo>
                      <a:pt x="12837" y="5399"/>
                    </a:lnTo>
                    <a:lnTo>
                      <a:pt x="12803" y="5430"/>
                    </a:lnTo>
                    <a:lnTo>
                      <a:pt x="12770" y="5463"/>
                    </a:lnTo>
                    <a:lnTo>
                      <a:pt x="12736" y="5494"/>
                    </a:lnTo>
                    <a:lnTo>
                      <a:pt x="12705" y="5525"/>
                    </a:lnTo>
                    <a:lnTo>
                      <a:pt x="12631" y="5600"/>
                    </a:lnTo>
                    <a:lnTo>
                      <a:pt x="12565" y="5668"/>
                    </a:lnTo>
                    <a:lnTo>
                      <a:pt x="12506" y="5731"/>
                    </a:lnTo>
                    <a:lnTo>
                      <a:pt x="12451" y="5792"/>
                    </a:lnTo>
                    <a:lnTo>
                      <a:pt x="12424" y="5823"/>
                    </a:lnTo>
                    <a:lnTo>
                      <a:pt x="12397" y="5855"/>
                    </a:lnTo>
                    <a:lnTo>
                      <a:pt x="12370" y="5889"/>
                    </a:lnTo>
                    <a:lnTo>
                      <a:pt x="12341" y="5924"/>
                    </a:lnTo>
                    <a:lnTo>
                      <a:pt x="12281" y="6002"/>
                    </a:lnTo>
                    <a:lnTo>
                      <a:pt x="12216" y="6092"/>
                    </a:lnTo>
                    <a:lnTo>
                      <a:pt x="12170" y="6158"/>
                    </a:lnTo>
                    <a:lnTo>
                      <a:pt x="12125" y="6224"/>
                    </a:lnTo>
                    <a:lnTo>
                      <a:pt x="12081" y="6291"/>
                    </a:lnTo>
                    <a:lnTo>
                      <a:pt x="12040" y="6360"/>
                    </a:lnTo>
                    <a:lnTo>
                      <a:pt x="11999" y="6429"/>
                    </a:lnTo>
                    <a:lnTo>
                      <a:pt x="11960" y="6499"/>
                    </a:lnTo>
                    <a:lnTo>
                      <a:pt x="11921" y="6570"/>
                    </a:lnTo>
                    <a:lnTo>
                      <a:pt x="11884" y="6642"/>
                    </a:lnTo>
                    <a:lnTo>
                      <a:pt x="11849" y="6716"/>
                    </a:lnTo>
                    <a:lnTo>
                      <a:pt x="11815" y="6789"/>
                    </a:lnTo>
                    <a:lnTo>
                      <a:pt x="11783" y="6864"/>
                    </a:lnTo>
                    <a:lnTo>
                      <a:pt x="11751" y="6940"/>
                    </a:lnTo>
                    <a:lnTo>
                      <a:pt x="11721" y="7016"/>
                    </a:lnTo>
                    <a:lnTo>
                      <a:pt x="11693" y="7092"/>
                    </a:lnTo>
                    <a:lnTo>
                      <a:pt x="11667" y="7171"/>
                    </a:lnTo>
                    <a:lnTo>
                      <a:pt x="11641" y="7249"/>
                    </a:lnTo>
                    <a:lnTo>
                      <a:pt x="11617" y="7328"/>
                    </a:lnTo>
                    <a:lnTo>
                      <a:pt x="11595" y="7407"/>
                    </a:lnTo>
                    <a:lnTo>
                      <a:pt x="11575" y="7488"/>
                    </a:lnTo>
                    <a:lnTo>
                      <a:pt x="11555" y="7568"/>
                    </a:lnTo>
                    <a:lnTo>
                      <a:pt x="11538" y="7650"/>
                    </a:lnTo>
                    <a:lnTo>
                      <a:pt x="11523" y="7731"/>
                    </a:lnTo>
                    <a:lnTo>
                      <a:pt x="11508" y="7813"/>
                    </a:lnTo>
                    <a:lnTo>
                      <a:pt x="11497" y="7895"/>
                    </a:lnTo>
                    <a:lnTo>
                      <a:pt x="11485" y="7978"/>
                    </a:lnTo>
                    <a:lnTo>
                      <a:pt x="11477" y="8062"/>
                    </a:lnTo>
                    <a:lnTo>
                      <a:pt x="11469" y="8146"/>
                    </a:lnTo>
                    <a:lnTo>
                      <a:pt x="11465" y="8230"/>
                    </a:lnTo>
                    <a:lnTo>
                      <a:pt x="11460" y="8313"/>
                    </a:lnTo>
                    <a:lnTo>
                      <a:pt x="11459" y="8398"/>
                    </a:lnTo>
                    <a:lnTo>
                      <a:pt x="11459" y="8483"/>
                    </a:lnTo>
                    <a:lnTo>
                      <a:pt x="11460" y="8568"/>
                    </a:lnTo>
                    <a:lnTo>
                      <a:pt x="11463" y="8653"/>
                    </a:lnTo>
                    <a:lnTo>
                      <a:pt x="11468" y="8734"/>
                    </a:lnTo>
                    <a:lnTo>
                      <a:pt x="11473" y="8811"/>
                    </a:lnTo>
                    <a:lnTo>
                      <a:pt x="11479" y="8884"/>
                    </a:lnTo>
                    <a:lnTo>
                      <a:pt x="11486" y="8954"/>
                    </a:lnTo>
                    <a:lnTo>
                      <a:pt x="11493" y="9021"/>
                    </a:lnTo>
                    <a:lnTo>
                      <a:pt x="11502" y="9084"/>
                    </a:lnTo>
                    <a:lnTo>
                      <a:pt x="11512" y="9144"/>
                    </a:lnTo>
                    <a:lnTo>
                      <a:pt x="11522" y="9201"/>
                    </a:lnTo>
                    <a:lnTo>
                      <a:pt x="11532" y="9256"/>
                    </a:lnTo>
                    <a:lnTo>
                      <a:pt x="11544" y="9309"/>
                    </a:lnTo>
                    <a:lnTo>
                      <a:pt x="11556" y="9361"/>
                    </a:lnTo>
                    <a:lnTo>
                      <a:pt x="11569" y="9409"/>
                    </a:lnTo>
                    <a:lnTo>
                      <a:pt x="11582" y="9457"/>
                    </a:lnTo>
                    <a:lnTo>
                      <a:pt x="11595" y="9503"/>
                    </a:lnTo>
                    <a:lnTo>
                      <a:pt x="11610" y="9549"/>
                    </a:lnTo>
                    <a:lnTo>
                      <a:pt x="11640" y="9637"/>
                    </a:lnTo>
                    <a:lnTo>
                      <a:pt x="11672" y="9724"/>
                    </a:lnTo>
                    <a:lnTo>
                      <a:pt x="11706" y="9810"/>
                    </a:lnTo>
                    <a:lnTo>
                      <a:pt x="11741" y="9898"/>
                    </a:lnTo>
                    <a:lnTo>
                      <a:pt x="11777" y="9991"/>
                    </a:lnTo>
                    <a:lnTo>
                      <a:pt x="11814" y="10090"/>
                    </a:lnTo>
                    <a:lnTo>
                      <a:pt x="11832" y="10142"/>
                    </a:lnTo>
                    <a:lnTo>
                      <a:pt x="11852" y="10196"/>
                    </a:lnTo>
                    <a:lnTo>
                      <a:pt x="11870" y="10252"/>
                    </a:lnTo>
                    <a:lnTo>
                      <a:pt x="11890" y="10311"/>
                    </a:lnTo>
                    <a:lnTo>
                      <a:pt x="11917" y="10303"/>
                    </a:lnTo>
                    <a:lnTo>
                      <a:pt x="11941" y="10295"/>
                    </a:lnTo>
                    <a:lnTo>
                      <a:pt x="11962" y="10287"/>
                    </a:lnTo>
                    <a:lnTo>
                      <a:pt x="11979" y="10279"/>
                    </a:lnTo>
                    <a:lnTo>
                      <a:pt x="11993" y="10272"/>
                    </a:lnTo>
                    <a:lnTo>
                      <a:pt x="12004" y="10264"/>
                    </a:lnTo>
                    <a:lnTo>
                      <a:pt x="12015" y="10257"/>
                    </a:lnTo>
                    <a:lnTo>
                      <a:pt x="12025" y="10250"/>
                    </a:lnTo>
                    <a:lnTo>
                      <a:pt x="12043" y="10235"/>
                    </a:lnTo>
                    <a:lnTo>
                      <a:pt x="12064" y="10219"/>
                    </a:lnTo>
                    <a:lnTo>
                      <a:pt x="12078" y="10211"/>
                    </a:lnTo>
                    <a:lnTo>
                      <a:pt x="12094" y="10203"/>
                    </a:lnTo>
                    <a:lnTo>
                      <a:pt x="12114" y="10194"/>
                    </a:lnTo>
                    <a:lnTo>
                      <a:pt x="12137" y="10184"/>
                    </a:lnTo>
                    <a:lnTo>
                      <a:pt x="12157" y="10161"/>
                    </a:lnTo>
                    <a:lnTo>
                      <a:pt x="12178" y="10141"/>
                    </a:lnTo>
                    <a:lnTo>
                      <a:pt x="12197" y="10124"/>
                    </a:lnTo>
                    <a:lnTo>
                      <a:pt x="12218" y="10107"/>
                    </a:lnTo>
                    <a:lnTo>
                      <a:pt x="12258" y="10078"/>
                    </a:lnTo>
                    <a:lnTo>
                      <a:pt x="12300" y="10049"/>
                    </a:lnTo>
                    <a:lnTo>
                      <a:pt x="12295" y="10004"/>
                    </a:lnTo>
                    <a:lnTo>
                      <a:pt x="12289" y="9967"/>
                    </a:lnTo>
                    <a:lnTo>
                      <a:pt x="12284" y="9937"/>
                    </a:lnTo>
                    <a:lnTo>
                      <a:pt x="12278" y="9912"/>
                    </a:lnTo>
                    <a:lnTo>
                      <a:pt x="12271" y="9892"/>
                    </a:lnTo>
                    <a:lnTo>
                      <a:pt x="12264" y="9874"/>
                    </a:lnTo>
                    <a:lnTo>
                      <a:pt x="12257" y="9858"/>
                    </a:lnTo>
                    <a:lnTo>
                      <a:pt x="12248" y="9843"/>
                    </a:lnTo>
                    <a:lnTo>
                      <a:pt x="12222" y="9750"/>
                    </a:lnTo>
                    <a:lnTo>
                      <a:pt x="12193" y="9635"/>
                    </a:lnTo>
                    <a:lnTo>
                      <a:pt x="12177" y="9571"/>
                    </a:lnTo>
                    <a:lnTo>
                      <a:pt x="12161" y="9502"/>
                    </a:lnTo>
                    <a:lnTo>
                      <a:pt x="12145" y="9430"/>
                    </a:lnTo>
                    <a:lnTo>
                      <a:pt x="12130" y="9353"/>
                    </a:lnTo>
                    <a:lnTo>
                      <a:pt x="12114" y="9272"/>
                    </a:lnTo>
                    <a:lnTo>
                      <a:pt x="12100" y="9189"/>
                    </a:lnTo>
                    <a:lnTo>
                      <a:pt x="12085" y="9102"/>
                    </a:lnTo>
                    <a:lnTo>
                      <a:pt x="12072" y="9012"/>
                    </a:lnTo>
                    <a:lnTo>
                      <a:pt x="12061" y="8920"/>
                    </a:lnTo>
                    <a:lnTo>
                      <a:pt x="12050" y="8825"/>
                    </a:lnTo>
                    <a:lnTo>
                      <a:pt x="12041" y="8728"/>
                    </a:lnTo>
                    <a:lnTo>
                      <a:pt x="12034" y="8628"/>
                    </a:lnTo>
                    <a:lnTo>
                      <a:pt x="12030" y="8528"/>
                    </a:lnTo>
                    <a:lnTo>
                      <a:pt x="12027" y="8426"/>
                    </a:lnTo>
                    <a:lnTo>
                      <a:pt x="12027" y="8323"/>
                    </a:lnTo>
                    <a:lnTo>
                      <a:pt x="12030" y="8219"/>
                    </a:lnTo>
                    <a:lnTo>
                      <a:pt x="12034" y="8115"/>
                    </a:lnTo>
                    <a:lnTo>
                      <a:pt x="12042" y="8009"/>
                    </a:lnTo>
                    <a:lnTo>
                      <a:pt x="12054" y="7904"/>
                    </a:lnTo>
                    <a:lnTo>
                      <a:pt x="12069" y="7799"/>
                    </a:lnTo>
                    <a:lnTo>
                      <a:pt x="12087" y="7694"/>
                    </a:lnTo>
                    <a:lnTo>
                      <a:pt x="12110" y="7591"/>
                    </a:lnTo>
                    <a:lnTo>
                      <a:pt x="12137" y="7488"/>
                    </a:lnTo>
                    <a:lnTo>
                      <a:pt x="12168" y="7385"/>
                    </a:lnTo>
                    <a:lnTo>
                      <a:pt x="12202" y="7285"/>
                    </a:lnTo>
                    <a:lnTo>
                      <a:pt x="12242" y="7185"/>
                    </a:lnTo>
                    <a:lnTo>
                      <a:pt x="12287" y="7089"/>
                    </a:lnTo>
                    <a:lnTo>
                      <a:pt x="12336" y="6994"/>
                    </a:lnTo>
                    <a:lnTo>
                      <a:pt x="12393" y="6896"/>
                    </a:lnTo>
                    <a:lnTo>
                      <a:pt x="12447" y="6802"/>
                    </a:lnTo>
                    <a:lnTo>
                      <a:pt x="12498" y="6713"/>
                    </a:lnTo>
                    <a:lnTo>
                      <a:pt x="12548" y="6630"/>
                    </a:lnTo>
                    <a:lnTo>
                      <a:pt x="12596" y="6550"/>
                    </a:lnTo>
                    <a:lnTo>
                      <a:pt x="12643" y="6476"/>
                    </a:lnTo>
                    <a:lnTo>
                      <a:pt x="12688" y="6404"/>
                    </a:lnTo>
                    <a:lnTo>
                      <a:pt x="12732" y="6339"/>
                    </a:lnTo>
                    <a:lnTo>
                      <a:pt x="12773" y="6276"/>
                    </a:lnTo>
                    <a:lnTo>
                      <a:pt x="12812" y="6217"/>
                    </a:lnTo>
                    <a:lnTo>
                      <a:pt x="12850" y="6163"/>
                    </a:lnTo>
                    <a:lnTo>
                      <a:pt x="12887" y="6113"/>
                    </a:lnTo>
                    <a:lnTo>
                      <a:pt x="12921" y="6064"/>
                    </a:lnTo>
                    <a:lnTo>
                      <a:pt x="12954" y="6021"/>
                    </a:lnTo>
                    <a:lnTo>
                      <a:pt x="12985" y="5981"/>
                    </a:lnTo>
                    <a:lnTo>
                      <a:pt x="13015" y="5943"/>
                    </a:lnTo>
                    <a:lnTo>
                      <a:pt x="13043" y="5909"/>
                    </a:lnTo>
                    <a:lnTo>
                      <a:pt x="13070" y="5877"/>
                    </a:lnTo>
                    <a:lnTo>
                      <a:pt x="13095" y="5849"/>
                    </a:lnTo>
                    <a:lnTo>
                      <a:pt x="13119" y="5823"/>
                    </a:lnTo>
                    <a:lnTo>
                      <a:pt x="13160" y="5778"/>
                    </a:lnTo>
                    <a:lnTo>
                      <a:pt x="13197" y="5744"/>
                    </a:lnTo>
                    <a:lnTo>
                      <a:pt x="13227" y="5716"/>
                    </a:lnTo>
                    <a:lnTo>
                      <a:pt x="13251" y="5697"/>
                    </a:lnTo>
                    <a:lnTo>
                      <a:pt x="13269" y="5684"/>
                    </a:lnTo>
                    <a:lnTo>
                      <a:pt x="13282" y="5676"/>
                    </a:lnTo>
                    <a:lnTo>
                      <a:pt x="13291" y="5671"/>
                    </a:lnTo>
                    <a:lnTo>
                      <a:pt x="13291" y="5671"/>
                    </a:lnTo>
                    <a:lnTo>
                      <a:pt x="13291" y="5671"/>
                    </a:lnTo>
                    <a:lnTo>
                      <a:pt x="13319" y="5656"/>
                    </a:lnTo>
                    <a:lnTo>
                      <a:pt x="13345" y="5638"/>
                    </a:lnTo>
                    <a:lnTo>
                      <a:pt x="13371" y="5621"/>
                    </a:lnTo>
                    <a:lnTo>
                      <a:pt x="13397" y="5604"/>
                    </a:lnTo>
                    <a:lnTo>
                      <a:pt x="13447" y="5567"/>
                    </a:lnTo>
                    <a:lnTo>
                      <a:pt x="13497" y="5529"/>
                    </a:lnTo>
                    <a:lnTo>
                      <a:pt x="13545" y="5492"/>
                    </a:lnTo>
                    <a:lnTo>
                      <a:pt x="13593" y="5456"/>
                    </a:lnTo>
                    <a:lnTo>
                      <a:pt x="13617" y="5439"/>
                    </a:lnTo>
                    <a:lnTo>
                      <a:pt x="13643" y="5422"/>
                    </a:lnTo>
                    <a:lnTo>
                      <a:pt x="13667" y="5406"/>
                    </a:lnTo>
                    <a:lnTo>
                      <a:pt x="13692" y="5391"/>
                    </a:lnTo>
                    <a:lnTo>
                      <a:pt x="13746" y="5362"/>
                    </a:lnTo>
                    <a:lnTo>
                      <a:pt x="13807" y="5328"/>
                    </a:lnTo>
                    <a:lnTo>
                      <a:pt x="13872" y="5295"/>
                    </a:lnTo>
                    <a:lnTo>
                      <a:pt x="13939" y="5262"/>
                    </a:lnTo>
                    <a:lnTo>
                      <a:pt x="14006" y="5229"/>
                    </a:lnTo>
                    <a:lnTo>
                      <a:pt x="14070" y="5201"/>
                    </a:lnTo>
                    <a:lnTo>
                      <a:pt x="14101" y="5188"/>
                    </a:lnTo>
                    <a:lnTo>
                      <a:pt x="14130" y="5177"/>
                    </a:lnTo>
                    <a:lnTo>
                      <a:pt x="14158" y="5166"/>
                    </a:lnTo>
                    <a:lnTo>
                      <a:pt x="14184" y="5157"/>
                    </a:lnTo>
                    <a:lnTo>
                      <a:pt x="14981" y="7392"/>
                    </a:lnTo>
                    <a:lnTo>
                      <a:pt x="15049" y="7607"/>
                    </a:lnTo>
                    <a:lnTo>
                      <a:pt x="14983" y="7664"/>
                    </a:lnTo>
                    <a:lnTo>
                      <a:pt x="14923" y="7714"/>
                    </a:lnTo>
                    <a:lnTo>
                      <a:pt x="14895" y="7738"/>
                    </a:lnTo>
                    <a:lnTo>
                      <a:pt x="14867" y="7762"/>
                    </a:lnTo>
                    <a:lnTo>
                      <a:pt x="14841" y="7786"/>
                    </a:lnTo>
                    <a:lnTo>
                      <a:pt x="14815" y="7811"/>
                    </a:lnTo>
                    <a:lnTo>
                      <a:pt x="14791" y="7838"/>
                    </a:lnTo>
                    <a:lnTo>
                      <a:pt x="14767" y="7865"/>
                    </a:lnTo>
                    <a:lnTo>
                      <a:pt x="14744" y="7895"/>
                    </a:lnTo>
                    <a:lnTo>
                      <a:pt x="14722" y="7929"/>
                    </a:lnTo>
                    <a:lnTo>
                      <a:pt x="14711" y="7947"/>
                    </a:lnTo>
                    <a:lnTo>
                      <a:pt x="14701" y="7965"/>
                    </a:lnTo>
                    <a:lnTo>
                      <a:pt x="14689" y="7985"/>
                    </a:lnTo>
                    <a:lnTo>
                      <a:pt x="14679" y="8006"/>
                    </a:lnTo>
                    <a:lnTo>
                      <a:pt x="14658" y="8049"/>
                    </a:lnTo>
                    <a:lnTo>
                      <a:pt x="14637" y="8099"/>
                    </a:lnTo>
                    <a:lnTo>
                      <a:pt x="14629" y="8122"/>
                    </a:lnTo>
                    <a:lnTo>
                      <a:pt x="14621" y="8145"/>
                    </a:lnTo>
                    <a:lnTo>
                      <a:pt x="14614" y="8168"/>
                    </a:lnTo>
                    <a:lnTo>
                      <a:pt x="14608" y="8190"/>
                    </a:lnTo>
                    <a:lnTo>
                      <a:pt x="14595" y="8238"/>
                    </a:lnTo>
                    <a:lnTo>
                      <a:pt x="14586" y="8285"/>
                    </a:lnTo>
                    <a:lnTo>
                      <a:pt x="14578" y="8333"/>
                    </a:lnTo>
                    <a:lnTo>
                      <a:pt x="14572" y="8380"/>
                    </a:lnTo>
                    <a:lnTo>
                      <a:pt x="14570" y="8428"/>
                    </a:lnTo>
                    <a:lnTo>
                      <a:pt x="14568" y="8475"/>
                    </a:lnTo>
                    <a:lnTo>
                      <a:pt x="14570" y="8522"/>
                    </a:lnTo>
                    <a:lnTo>
                      <a:pt x="14574" y="8570"/>
                    </a:lnTo>
                    <a:lnTo>
                      <a:pt x="14576" y="8592"/>
                    </a:lnTo>
                    <a:lnTo>
                      <a:pt x="14580" y="8615"/>
                    </a:lnTo>
                    <a:lnTo>
                      <a:pt x="14583" y="8638"/>
                    </a:lnTo>
                    <a:lnTo>
                      <a:pt x="14588" y="8661"/>
                    </a:lnTo>
                    <a:lnTo>
                      <a:pt x="14593" y="8684"/>
                    </a:lnTo>
                    <a:lnTo>
                      <a:pt x="14598" y="8706"/>
                    </a:lnTo>
                    <a:lnTo>
                      <a:pt x="14605" y="8728"/>
                    </a:lnTo>
                    <a:lnTo>
                      <a:pt x="14612" y="8750"/>
                    </a:lnTo>
                    <a:lnTo>
                      <a:pt x="14619" y="8772"/>
                    </a:lnTo>
                    <a:lnTo>
                      <a:pt x="14627" y="8792"/>
                    </a:lnTo>
                    <a:lnTo>
                      <a:pt x="14635" y="8814"/>
                    </a:lnTo>
                    <a:lnTo>
                      <a:pt x="14644" y="8835"/>
                    </a:lnTo>
                    <a:lnTo>
                      <a:pt x="14694" y="8931"/>
                    </a:lnTo>
                    <a:lnTo>
                      <a:pt x="14749" y="9019"/>
                    </a:lnTo>
                    <a:lnTo>
                      <a:pt x="14809" y="9097"/>
                    </a:lnTo>
                    <a:lnTo>
                      <a:pt x="14874" y="9167"/>
                    </a:lnTo>
                    <a:lnTo>
                      <a:pt x="14944" y="9228"/>
                    </a:lnTo>
                    <a:lnTo>
                      <a:pt x="15016" y="9279"/>
                    </a:lnTo>
                    <a:lnTo>
                      <a:pt x="15093" y="9323"/>
                    </a:lnTo>
                    <a:lnTo>
                      <a:pt x="15173" y="9359"/>
                    </a:lnTo>
                    <a:lnTo>
                      <a:pt x="15253" y="9386"/>
                    </a:lnTo>
                    <a:lnTo>
                      <a:pt x="15336" y="9406"/>
                    </a:lnTo>
                    <a:lnTo>
                      <a:pt x="15420" y="9417"/>
                    </a:lnTo>
                    <a:lnTo>
                      <a:pt x="15505" y="9422"/>
                    </a:lnTo>
                    <a:lnTo>
                      <a:pt x="15589" y="9418"/>
                    </a:lnTo>
                    <a:lnTo>
                      <a:pt x="15672" y="9409"/>
                    </a:lnTo>
                    <a:lnTo>
                      <a:pt x="15755" y="9392"/>
                    </a:lnTo>
                    <a:lnTo>
                      <a:pt x="15836" y="9368"/>
                    </a:lnTo>
                    <a:lnTo>
                      <a:pt x="15915" y="9338"/>
                    </a:lnTo>
                    <a:lnTo>
                      <a:pt x="15991" y="9301"/>
                    </a:lnTo>
                    <a:lnTo>
                      <a:pt x="16063" y="9259"/>
                    </a:lnTo>
                    <a:lnTo>
                      <a:pt x="16132" y="9210"/>
                    </a:lnTo>
                    <a:lnTo>
                      <a:pt x="16197" y="9155"/>
                    </a:lnTo>
                    <a:lnTo>
                      <a:pt x="16257" y="9096"/>
                    </a:lnTo>
                    <a:lnTo>
                      <a:pt x="16311" y="9030"/>
                    </a:lnTo>
                    <a:lnTo>
                      <a:pt x="16359" y="8960"/>
                    </a:lnTo>
                    <a:lnTo>
                      <a:pt x="16402" y="8884"/>
                    </a:lnTo>
                    <a:lnTo>
                      <a:pt x="16436" y="8804"/>
                    </a:lnTo>
                    <a:lnTo>
                      <a:pt x="16464" y="8718"/>
                    </a:lnTo>
                    <a:lnTo>
                      <a:pt x="16482" y="8628"/>
                    </a:lnTo>
                    <a:lnTo>
                      <a:pt x="16494" y="8535"/>
                    </a:lnTo>
                    <a:lnTo>
                      <a:pt x="16495" y="8436"/>
                    </a:lnTo>
                    <a:lnTo>
                      <a:pt x="16487" y="8334"/>
                    </a:lnTo>
                    <a:lnTo>
                      <a:pt x="16468" y="8228"/>
                    </a:lnTo>
                    <a:lnTo>
                      <a:pt x="16463" y="8207"/>
                    </a:lnTo>
                    <a:lnTo>
                      <a:pt x="16457" y="8186"/>
                    </a:lnTo>
                    <a:lnTo>
                      <a:pt x="16451" y="8164"/>
                    </a:lnTo>
                    <a:lnTo>
                      <a:pt x="16443" y="8143"/>
                    </a:lnTo>
                    <a:lnTo>
                      <a:pt x="16436" y="8123"/>
                    </a:lnTo>
                    <a:lnTo>
                      <a:pt x="16428" y="8102"/>
                    </a:lnTo>
                    <a:lnTo>
                      <a:pt x="16419" y="8081"/>
                    </a:lnTo>
                    <a:lnTo>
                      <a:pt x="16410" y="8062"/>
                    </a:lnTo>
                    <a:lnTo>
                      <a:pt x="16390" y="8023"/>
                    </a:lnTo>
                    <a:lnTo>
                      <a:pt x="16370" y="7985"/>
                    </a:lnTo>
                    <a:lnTo>
                      <a:pt x="16347" y="7949"/>
                    </a:lnTo>
                    <a:lnTo>
                      <a:pt x="16323" y="7914"/>
                    </a:lnTo>
                    <a:lnTo>
                      <a:pt x="16297" y="7880"/>
                    </a:lnTo>
                    <a:lnTo>
                      <a:pt x="16272" y="7848"/>
                    </a:lnTo>
                    <a:lnTo>
                      <a:pt x="16246" y="7817"/>
                    </a:lnTo>
                    <a:lnTo>
                      <a:pt x="16219" y="7788"/>
                    </a:lnTo>
                    <a:lnTo>
                      <a:pt x="16192" y="7761"/>
                    </a:lnTo>
                    <a:lnTo>
                      <a:pt x="16165" y="7736"/>
                    </a:lnTo>
                    <a:lnTo>
                      <a:pt x="16138" y="7712"/>
                    </a:lnTo>
                    <a:lnTo>
                      <a:pt x="16111" y="7690"/>
                    </a:lnTo>
                    <a:lnTo>
                      <a:pt x="16086" y="7670"/>
                    </a:lnTo>
                    <a:lnTo>
                      <a:pt x="16061" y="7652"/>
                    </a:lnTo>
                    <a:lnTo>
                      <a:pt x="16038" y="7636"/>
                    </a:lnTo>
                    <a:lnTo>
                      <a:pt x="16014" y="7621"/>
                    </a:lnTo>
                    <a:lnTo>
                      <a:pt x="15992" y="7607"/>
                    </a:lnTo>
                    <a:lnTo>
                      <a:pt x="15970" y="7596"/>
                    </a:lnTo>
                    <a:lnTo>
                      <a:pt x="15949" y="7584"/>
                    </a:lnTo>
                    <a:lnTo>
                      <a:pt x="15929" y="7575"/>
                    </a:lnTo>
                    <a:lnTo>
                      <a:pt x="15909" y="7567"/>
                    </a:lnTo>
                    <a:lnTo>
                      <a:pt x="15890" y="7560"/>
                    </a:lnTo>
                    <a:lnTo>
                      <a:pt x="15870" y="7554"/>
                    </a:lnTo>
                    <a:lnTo>
                      <a:pt x="15850" y="7548"/>
                    </a:lnTo>
                    <a:lnTo>
                      <a:pt x="15814" y="7540"/>
                    </a:lnTo>
                    <a:lnTo>
                      <a:pt x="15776" y="7535"/>
                    </a:lnTo>
                    <a:lnTo>
                      <a:pt x="15700" y="7528"/>
                    </a:lnTo>
                    <a:lnTo>
                      <a:pt x="15618" y="7520"/>
                    </a:lnTo>
                    <a:lnTo>
                      <a:pt x="15574" y="7514"/>
                    </a:lnTo>
                    <a:lnTo>
                      <a:pt x="15527" y="7506"/>
                    </a:lnTo>
                    <a:lnTo>
                      <a:pt x="15501" y="7501"/>
                    </a:lnTo>
                    <a:lnTo>
                      <a:pt x="15475" y="7496"/>
                    </a:lnTo>
                    <a:lnTo>
                      <a:pt x="15447" y="7489"/>
                    </a:lnTo>
                    <a:lnTo>
                      <a:pt x="15420" y="7481"/>
                    </a:lnTo>
                    <a:lnTo>
                      <a:pt x="15361" y="7293"/>
                    </a:lnTo>
                    <a:lnTo>
                      <a:pt x="14558" y="5012"/>
                    </a:lnTo>
                    <a:lnTo>
                      <a:pt x="14653" y="4993"/>
                    </a:lnTo>
                    <a:lnTo>
                      <a:pt x="14748" y="4974"/>
                    </a:lnTo>
                    <a:lnTo>
                      <a:pt x="14841" y="4958"/>
                    </a:lnTo>
                    <a:lnTo>
                      <a:pt x="14933" y="4945"/>
                    </a:lnTo>
                    <a:lnTo>
                      <a:pt x="15025" y="4932"/>
                    </a:lnTo>
                    <a:lnTo>
                      <a:pt x="15115" y="4920"/>
                    </a:lnTo>
                    <a:lnTo>
                      <a:pt x="15206" y="4911"/>
                    </a:lnTo>
                    <a:lnTo>
                      <a:pt x="15296" y="4904"/>
                    </a:lnTo>
                    <a:lnTo>
                      <a:pt x="15384" y="4899"/>
                    </a:lnTo>
                    <a:lnTo>
                      <a:pt x="15471" y="4895"/>
                    </a:lnTo>
                    <a:lnTo>
                      <a:pt x="15560" y="4894"/>
                    </a:lnTo>
                    <a:lnTo>
                      <a:pt x="15646" y="4894"/>
                    </a:lnTo>
                    <a:lnTo>
                      <a:pt x="15733" y="4896"/>
                    </a:lnTo>
                    <a:lnTo>
                      <a:pt x="15818" y="4901"/>
                    </a:lnTo>
                    <a:lnTo>
                      <a:pt x="15904" y="4908"/>
                    </a:lnTo>
                    <a:lnTo>
                      <a:pt x="15989" y="4917"/>
                    </a:lnTo>
                    <a:lnTo>
                      <a:pt x="16074" y="4929"/>
                    </a:lnTo>
                    <a:lnTo>
                      <a:pt x="16158" y="4941"/>
                    </a:lnTo>
                    <a:lnTo>
                      <a:pt x="16243" y="4957"/>
                    </a:lnTo>
                    <a:lnTo>
                      <a:pt x="16327" y="4974"/>
                    </a:lnTo>
                    <a:lnTo>
                      <a:pt x="16411" y="4995"/>
                    </a:lnTo>
                    <a:lnTo>
                      <a:pt x="16495" y="5017"/>
                    </a:lnTo>
                    <a:lnTo>
                      <a:pt x="16579" y="5042"/>
                    </a:lnTo>
                    <a:lnTo>
                      <a:pt x="16663" y="5070"/>
                    </a:lnTo>
                    <a:lnTo>
                      <a:pt x="16746" y="5100"/>
                    </a:lnTo>
                    <a:lnTo>
                      <a:pt x="16829" y="5132"/>
                    </a:lnTo>
                    <a:lnTo>
                      <a:pt x="16913" y="5166"/>
                    </a:lnTo>
                    <a:lnTo>
                      <a:pt x="16997" y="5204"/>
                    </a:lnTo>
                    <a:lnTo>
                      <a:pt x="17082" y="5244"/>
                    </a:lnTo>
                    <a:lnTo>
                      <a:pt x="17166" y="5287"/>
                    </a:lnTo>
                    <a:lnTo>
                      <a:pt x="17250" y="5333"/>
                    </a:lnTo>
                    <a:lnTo>
                      <a:pt x="17335" y="5381"/>
                    </a:lnTo>
                    <a:lnTo>
                      <a:pt x="17397" y="5418"/>
                    </a:lnTo>
                    <a:lnTo>
                      <a:pt x="17454" y="5455"/>
                    </a:lnTo>
                    <a:lnTo>
                      <a:pt x="17508" y="5490"/>
                    </a:lnTo>
                    <a:lnTo>
                      <a:pt x="17559" y="5526"/>
                    </a:lnTo>
                    <a:lnTo>
                      <a:pt x="17605" y="5559"/>
                    </a:lnTo>
                    <a:lnTo>
                      <a:pt x="17649" y="5592"/>
                    </a:lnTo>
                    <a:lnTo>
                      <a:pt x="17691" y="5625"/>
                    </a:lnTo>
                    <a:lnTo>
                      <a:pt x="17730" y="5657"/>
                    </a:lnTo>
                    <a:lnTo>
                      <a:pt x="17801" y="5715"/>
                    </a:lnTo>
                    <a:lnTo>
                      <a:pt x="17867" y="5769"/>
                    </a:lnTo>
                    <a:lnTo>
                      <a:pt x="17898" y="5793"/>
                    </a:lnTo>
                    <a:lnTo>
                      <a:pt x="17927" y="5818"/>
                    </a:lnTo>
                    <a:lnTo>
                      <a:pt x="17957" y="5838"/>
                    </a:lnTo>
                    <a:lnTo>
                      <a:pt x="17987" y="5859"/>
                    </a:lnTo>
                    <a:lnTo>
                      <a:pt x="18011" y="5851"/>
                    </a:lnTo>
                    <a:lnTo>
                      <a:pt x="18033" y="5843"/>
                    </a:lnTo>
                    <a:lnTo>
                      <a:pt x="18053" y="5834"/>
                    </a:lnTo>
                    <a:lnTo>
                      <a:pt x="18071" y="5824"/>
                    </a:lnTo>
                    <a:lnTo>
                      <a:pt x="18087" y="5815"/>
                    </a:lnTo>
                    <a:lnTo>
                      <a:pt x="18102" y="5805"/>
                    </a:lnTo>
                    <a:lnTo>
                      <a:pt x="18117" y="5795"/>
                    </a:lnTo>
                    <a:lnTo>
                      <a:pt x="18130" y="5783"/>
                    </a:lnTo>
                    <a:lnTo>
                      <a:pt x="18156" y="5761"/>
                    </a:lnTo>
                    <a:lnTo>
                      <a:pt x="18182" y="5737"/>
                    </a:lnTo>
                    <a:lnTo>
                      <a:pt x="18197" y="5725"/>
                    </a:lnTo>
                    <a:lnTo>
                      <a:pt x="18212" y="5712"/>
                    </a:lnTo>
                    <a:lnTo>
                      <a:pt x="18230" y="5699"/>
                    </a:lnTo>
                    <a:lnTo>
                      <a:pt x="18248" y="5687"/>
                    </a:lnTo>
                    <a:lnTo>
                      <a:pt x="18284" y="5660"/>
                    </a:lnTo>
                    <a:lnTo>
                      <a:pt x="18317" y="5635"/>
                    </a:lnTo>
                    <a:lnTo>
                      <a:pt x="18333" y="5620"/>
                    </a:lnTo>
                    <a:lnTo>
                      <a:pt x="18349" y="5604"/>
                    </a:lnTo>
                    <a:lnTo>
                      <a:pt x="18356" y="5594"/>
                    </a:lnTo>
                    <a:lnTo>
                      <a:pt x="18364" y="5583"/>
                    </a:lnTo>
                    <a:lnTo>
                      <a:pt x="18372" y="5572"/>
                    </a:lnTo>
                    <a:lnTo>
                      <a:pt x="18380" y="5559"/>
                    </a:lnTo>
                    <a:lnTo>
                      <a:pt x="18344" y="5520"/>
                    </a:lnTo>
                    <a:lnTo>
                      <a:pt x="18308" y="5482"/>
                    </a:lnTo>
                    <a:lnTo>
                      <a:pt x="18269" y="5444"/>
                    </a:lnTo>
                    <a:lnTo>
                      <a:pt x="18230" y="5407"/>
                    </a:lnTo>
                    <a:lnTo>
                      <a:pt x="18188" y="5370"/>
                    </a:lnTo>
                    <a:lnTo>
                      <a:pt x="18146" y="5333"/>
                    </a:lnTo>
                    <a:lnTo>
                      <a:pt x="18103" y="5296"/>
                    </a:lnTo>
                    <a:lnTo>
                      <a:pt x="18058" y="5260"/>
                    </a:lnTo>
                    <a:lnTo>
                      <a:pt x="18012" y="5225"/>
                    </a:lnTo>
                    <a:lnTo>
                      <a:pt x="17966" y="5190"/>
                    </a:lnTo>
                    <a:lnTo>
                      <a:pt x="17918" y="5155"/>
                    </a:lnTo>
                    <a:lnTo>
                      <a:pt x="17870" y="5121"/>
                    </a:lnTo>
                    <a:lnTo>
                      <a:pt x="17819" y="5087"/>
                    </a:lnTo>
                    <a:lnTo>
                      <a:pt x="17769" y="5054"/>
                    </a:lnTo>
                    <a:lnTo>
                      <a:pt x="17717" y="5022"/>
                    </a:lnTo>
                    <a:lnTo>
                      <a:pt x="17664" y="4989"/>
                    </a:lnTo>
                    <a:lnTo>
                      <a:pt x="17611" y="4957"/>
                    </a:lnTo>
                    <a:lnTo>
                      <a:pt x="17556" y="4926"/>
                    </a:lnTo>
                    <a:lnTo>
                      <a:pt x="17501" y="4896"/>
                    </a:lnTo>
                    <a:lnTo>
                      <a:pt x="17445" y="4867"/>
                    </a:lnTo>
                    <a:lnTo>
                      <a:pt x="17387" y="4838"/>
                    </a:lnTo>
                    <a:lnTo>
                      <a:pt x="17330" y="4809"/>
                    </a:lnTo>
                    <a:lnTo>
                      <a:pt x="17271" y="4782"/>
                    </a:lnTo>
                    <a:lnTo>
                      <a:pt x="17212" y="4754"/>
                    </a:lnTo>
                    <a:lnTo>
                      <a:pt x="17151" y="4728"/>
                    </a:lnTo>
                    <a:lnTo>
                      <a:pt x="17090" y="4701"/>
                    </a:lnTo>
                    <a:lnTo>
                      <a:pt x="17029" y="4677"/>
                    </a:lnTo>
                    <a:lnTo>
                      <a:pt x="16967" y="4652"/>
                    </a:lnTo>
                    <a:lnTo>
                      <a:pt x="16904" y="4629"/>
                    </a:lnTo>
                    <a:lnTo>
                      <a:pt x="16841" y="4606"/>
                    </a:lnTo>
                    <a:lnTo>
                      <a:pt x="16776" y="4584"/>
                    </a:lnTo>
                    <a:lnTo>
                      <a:pt x="16712" y="4563"/>
                    </a:lnTo>
                    <a:lnTo>
                      <a:pt x="16599" y="4529"/>
                    </a:lnTo>
                    <a:lnTo>
                      <a:pt x="16489" y="4499"/>
                    </a:lnTo>
                    <a:lnTo>
                      <a:pt x="16380" y="4473"/>
                    </a:lnTo>
                    <a:lnTo>
                      <a:pt x="16273" y="4451"/>
                    </a:lnTo>
                    <a:lnTo>
                      <a:pt x="16170" y="4432"/>
                    </a:lnTo>
                    <a:lnTo>
                      <a:pt x="16068" y="4416"/>
                    </a:lnTo>
                    <a:lnTo>
                      <a:pt x="15968" y="4405"/>
                    </a:lnTo>
                    <a:lnTo>
                      <a:pt x="15871" y="4396"/>
                    </a:lnTo>
                    <a:lnTo>
                      <a:pt x="15776" y="4390"/>
                    </a:lnTo>
                    <a:lnTo>
                      <a:pt x="15684" y="4385"/>
                    </a:lnTo>
                    <a:lnTo>
                      <a:pt x="15593" y="4384"/>
                    </a:lnTo>
                    <a:lnTo>
                      <a:pt x="15506" y="4385"/>
                    </a:lnTo>
                    <a:lnTo>
                      <a:pt x="15422" y="4388"/>
                    </a:lnTo>
                    <a:lnTo>
                      <a:pt x="15339" y="4392"/>
                    </a:lnTo>
                    <a:lnTo>
                      <a:pt x="15260" y="4398"/>
                    </a:lnTo>
                    <a:lnTo>
                      <a:pt x="15183" y="4406"/>
                    </a:lnTo>
                    <a:lnTo>
                      <a:pt x="15110" y="4414"/>
                    </a:lnTo>
                    <a:lnTo>
                      <a:pt x="15038" y="4423"/>
                    </a:lnTo>
                    <a:lnTo>
                      <a:pt x="14971" y="4432"/>
                    </a:lnTo>
                    <a:lnTo>
                      <a:pt x="14905" y="4443"/>
                    </a:lnTo>
                    <a:lnTo>
                      <a:pt x="14784" y="4465"/>
                    </a:lnTo>
                    <a:lnTo>
                      <a:pt x="14675" y="4485"/>
                    </a:lnTo>
                    <a:lnTo>
                      <a:pt x="14579" y="4502"/>
                    </a:lnTo>
                    <a:lnTo>
                      <a:pt x="14496" y="4517"/>
                    </a:lnTo>
                    <a:lnTo>
                      <a:pt x="14459" y="4522"/>
                    </a:lnTo>
                    <a:lnTo>
                      <a:pt x="14426" y="4525"/>
                    </a:lnTo>
                    <a:lnTo>
                      <a:pt x="14397" y="4527"/>
                    </a:lnTo>
                    <a:lnTo>
                      <a:pt x="14371" y="4527"/>
                    </a:lnTo>
                    <a:lnTo>
                      <a:pt x="14326" y="4415"/>
                    </a:lnTo>
                    <a:lnTo>
                      <a:pt x="14278" y="4290"/>
                    </a:lnTo>
                    <a:lnTo>
                      <a:pt x="14226" y="4153"/>
                    </a:lnTo>
                    <a:lnTo>
                      <a:pt x="14172" y="4007"/>
                    </a:lnTo>
                    <a:lnTo>
                      <a:pt x="14117" y="3853"/>
                    </a:lnTo>
                    <a:lnTo>
                      <a:pt x="14060" y="3692"/>
                    </a:lnTo>
                    <a:lnTo>
                      <a:pt x="14001" y="3526"/>
                    </a:lnTo>
                    <a:lnTo>
                      <a:pt x="13941" y="3357"/>
                    </a:lnTo>
                    <a:lnTo>
                      <a:pt x="13883" y="3187"/>
                    </a:lnTo>
                    <a:lnTo>
                      <a:pt x="13824" y="3017"/>
                    </a:lnTo>
                    <a:lnTo>
                      <a:pt x="13767" y="2850"/>
                    </a:lnTo>
                    <a:lnTo>
                      <a:pt x="13710" y="2687"/>
                    </a:lnTo>
                    <a:lnTo>
                      <a:pt x="13655" y="2528"/>
                    </a:lnTo>
                    <a:lnTo>
                      <a:pt x="13603" y="2376"/>
                    </a:lnTo>
                    <a:lnTo>
                      <a:pt x="13555" y="2234"/>
                    </a:lnTo>
                    <a:lnTo>
                      <a:pt x="13509" y="2102"/>
                    </a:lnTo>
                    <a:lnTo>
                      <a:pt x="13491" y="2051"/>
                    </a:lnTo>
                    <a:lnTo>
                      <a:pt x="13471" y="2000"/>
                    </a:lnTo>
                    <a:lnTo>
                      <a:pt x="13452" y="1948"/>
                    </a:lnTo>
                    <a:lnTo>
                      <a:pt x="13431" y="1896"/>
                    </a:lnTo>
                    <a:lnTo>
                      <a:pt x="13412" y="1843"/>
                    </a:lnTo>
                    <a:lnTo>
                      <a:pt x="13394" y="1791"/>
                    </a:lnTo>
                    <a:lnTo>
                      <a:pt x="13386" y="1764"/>
                    </a:lnTo>
                    <a:lnTo>
                      <a:pt x="13378" y="1738"/>
                    </a:lnTo>
                    <a:lnTo>
                      <a:pt x="13371" y="1711"/>
                    </a:lnTo>
                    <a:lnTo>
                      <a:pt x="13365" y="1685"/>
                    </a:lnTo>
                    <a:lnTo>
                      <a:pt x="13359" y="1659"/>
                    </a:lnTo>
                    <a:lnTo>
                      <a:pt x="13354" y="1631"/>
                    </a:lnTo>
                    <a:lnTo>
                      <a:pt x="13351" y="1605"/>
                    </a:lnTo>
                    <a:lnTo>
                      <a:pt x="13347" y="1578"/>
                    </a:lnTo>
                    <a:lnTo>
                      <a:pt x="13346" y="1551"/>
                    </a:lnTo>
                    <a:lnTo>
                      <a:pt x="13345" y="1524"/>
                    </a:lnTo>
                    <a:lnTo>
                      <a:pt x="13346" y="1497"/>
                    </a:lnTo>
                    <a:lnTo>
                      <a:pt x="13348" y="1469"/>
                    </a:lnTo>
                    <a:lnTo>
                      <a:pt x="13352" y="1443"/>
                    </a:lnTo>
                    <a:lnTo>
                      <a:pt x="13357" y="1415"/>
                    </a:lnTo>
                    <a:lnTo>
                      <a:pt x="13362" y="1387"/>
                    </a:lnTo>
                    <a:lnTo>
                      <a:pt x="13370" y="1360"/>
                    </a:lnTo>
                    <a:lnTo>
                      <a:pt x="13381" y="1332"/>
                    </a:lnTo>
                    <a:lnTo>
                      <a:pt x="13392" y="1305"/>
                    </a:lnTo>
                    <a:lnTo>
                      <a:pt x="13405" y="1277"/>
                    </a:lnTo>
                    <a:lnTo>
                      <a:pt x="13421" y="1250"/>
                    </a:lnTo>
                    <a:lnTo>
                      <a:pt x="13438" y="1222"/>
                    </a:lnTo>
                    <a:lnTo>
                      <a:pt x="13459" y="1193"/>
                    </a:lnTo>
                    <a:lnTo>
                      <a:pt x="13483" y="1165"/>
                    </a:lnTo>
                    <a:lnTo>
                      <a:pt x="13509" y="1136"/>
                    </a:lnTo>
                    <a:lnTo>
                      <a:pt x="13538" y="1107"/>
                    </a:lnTo>
                    <a:lnTo>
                      <a:pt x="13570" y="1079"/>
                    </a:lnTo>
                    <a:lnTo>
                      <a:pt x="13603" y="1050"/>
                    </a:lnTo>
                    <a:lnTo>
                      <a:pt x="13638" y="1021"/>
                    </a:lnTo>
                    <a:lnTo>
                      <a:pt x="13675" y="992"/>
                    </a:lnTo>
                    <a:lnTo>
                      <a:pt x="13713" y="964"/>
                    </a:lnTo>
                    <a:lnTo>
                      <a:pt x="13752" y="936"/>
                    </a:lnTo>
                    <a:lnTo>
                      <a:pt x="13791" y="909"/>
                    </a:lnTo>
                    <a:lnTo>
                      <a:pt x="13871" y="855"/>
                    </a:lnTo>
                    <a:lnTo>
                      <a:pt x="13953" y="803"/>
                    </a:lnTo>
                    <a:lnTo>
                      <a:pt x="14032" y="755"/>
                    </a:lnTo>
                    <a:lnTo>
                      <a:pt x="14108" y="710"/>
                    </a:lnTo>
                    <a:lnTo>
                      <a:pt x="14179" y="668"/>
                    </a:lnTo>
                    <a:lnTo>
                      <a:pt x="14242" y="633"/>
                    </a:lnTo>
                    <a:lnTo>
                      <a:pt x="14296" y="603"/>
                    </a:lnTo>
                    <a:lnTo>
                      <a:pt x="14339" y="579"/>
                    </a:lnTo>
                    <a:lnTo>
                      <a:pt x="14369" y="561"/>
                    </a:lnTo>
                    <a:lnTo>
                      <a:pt x="14385" y="550"/>
                    </a:lnTo>
                    <a:lnTo>
                      <a:pt x="14395" y="540"/>
                    </a:lnTo>
                    <a:lnTo>
                      <a:pt x="14404" y="529"/>
                    </a:lnTo>
                    <a:lnTo>
                      <a:pt x="14413" y="519"/>
                    </a:lnTo>
                    <a:lnTo>
                      <a:pt x="14421" y="508"/>
                    </a:lnTo>
                    <a:lnTo>
                      <a:pt x="14428" y="496"/>
                    </a:lnTo>
                    <a:lnTo>
                      <a:pt x="14434" y="485"/>
                    </a:lnTo>
                    <a:lnTo>
                      <a:pt x="14440" y="473"/>
                    </a:lnTo>
                    <a:lnTo>
                      <a:pt x="14444" y="462"/>
                    </a:lnTo>
                    <a:lnTo>
                      <a:pt x="14448" y="450"/>
                    </a:lnTo>
                    <a:lnTo>
                      <a:pt x="14450" y="438"/>
                    </a:lnTo>
                    <a:lnTo>
                      <a:pt x="14452" y="426"/>
                    </a:lnTo>
                    <a:lnTo>
                      <a:pt x="14454" y="415"/>
                    </a:lnTo>
                    <a:lnTo>
                      <a:pt x="14454" y="402"/>
                    </a:lnTo>
                    <a:lnTo>
                      <a:pt x="14454" y="391"/>
                    </a:lnTo>
                    <a:lnTo>
                      <a:pt x="14452" y="379"/>
                    </a:lnTo>
                    <a:lnTo>
                      <a:pt x="14451" y="368"/>
                    </a:lnTo>
                    <a:lnTo>
                      <a:pt x="14448" y="356"/>
                    </a:lnTo>
                    <a:lnTo>
                      <a:pt x="14444" y="345"/>
                    </a:lnTo>
                    <a:lnTo>
                      <a:pt x="14441" y="334"/>
                    </a:lnTo>
                    <a:lnTo>
                      <a:pt x="14436" y="323"/>
                    </a:lnTo>
                    <a:lnTo>
                      <a:pt x="14431" y="312"/>
                    </a:lnTo>
                    <a:lnTo>
                      <a:pt x="14424" y="303"/>
                    </a:lnTo>
                    <a:lnTo>
                      <a:pt x="14417" y="293"/>
                    </a:lnTo>
                    <a:lnTo>
                      <a:pt x="14410" y="284"/>
                    </a:lnTo>
                    <a:lnTo>
                      <a:pt x="14401" y="275"/>
                    </a:lnTo>
                    <a:lnTo>
                      <a:pt x="14393" y="266"/>
                    </a:lnTo>
                    <a:lnTo>
                      <a:pt x="14382" y="258"/>
                    </a:lnTo>
                    <a:lnTo>
                      <a:pt x="14372" y="252"/>
                    </a:lnTo>
                    <a:lnTo>
                      <a:pt x="14362" y="245"/>
                    </a:lnTo>
                    <a:lnTo>
                      <a:pt x="14350" y="238"/>
                    </a:lnTo>
                    <a:lnTo>
                      <a:pt x="14338" y="232"/>
                    </a:lnTo>
                    <a:lnTo>
                      <a:pt x="14325" y="227"/>
                    </a:lnTo>
                    <a:lnTo>
                      <a:pt x="14311" y="223"/>
                    </a:lnTo>
                    <a:lnTo>
                      <a:pt x="14294" y="218"/>
                    </a:lnTo>
                    <a:lnTo>
                      <a:pt x="14276" y="214"/>
                    </a:lnTo>
                    <a:lnTo>
                      <a:pt x="14254" y="210"/>
                    </a:lnTo>
                    <a:lnTo>
                      <a:pt x="14202" y="201"/>
                    </a:lnTo>
                    <a:lnTo>
                      <a:pt x="14143" y="192"/>
                    </a:lnTo>
                    <a:lnTo>
                      <a:pt x="14079" y="183"/>
                    </a:lnTo>
                    <a:lnTo>
                      <a:pt x="14008" y="173"/>
                    </a:lnTo>
                    <a:lnTo>
                      <a:pt x="13934" y="165"/>
                    </a:lnTo>
                    <a:lnTo>
                      <a:pt x="13859" y="157"/>
                    </a:lnTo>
                    <a:lnTo>
                      <a:pt x="13783" y="148"/>
                    </a:lnTo>
                    <a:lnTo>
                      <a:pt x="13707" y="141"/>
                    </a:lnTo>
                    <a:lnTo>
                      <a:pt x="13633" y="133"/>
                    </a:lnTo>
                    <a:lnTo>
                      <a:pt x="13564" y="126"/>
                    </a:lnTo>
                    <a:lnTo>
                      <a:pt x="13500" y="121"/>
                    </a:lnTo>
                    <a:lnTo>
                      <a:pt x="13443" y="114"/>
                    </a:lnTo>
                    <a:lnTo>
                      <a:pt x="13394" y="109"/>
                    </a:lnTo>
                    <a:lnTo>
                      <a:pt x="13354" y="105"/>
                    </a:lnTo>
                    <a:lnTo>
                      <a:pt x="13231" y="88"/>
                    </a:lnTo>
                    <a:lnTo>
                      <a:pt x="13114" y="71"/>
                    </a:lnTo>
                    <a:lnTo>
                      <a:pt x="13003" y="54"/>
                    </a:lnTo>
                    <a:lnTo>
                      <a:pt x="12897" y="37"/>
                    </a:lnTo>
                    <a:lnTo>
                      <a:pt x="12799" y="22"/>
                    </a:lnTo>
                    <a:lnTo>
                      <a:pt x="12707" y="10"/>
                    </a:lnTo>
                    <a:lnTo>
                      <a:pt x="12665" y="6"/>
                    </a:lnTo>
                    <a:lnTo>
                      <a:pt x="12625" y="2"/>
                    </a:lnTo>
                    <a:lnTo>
                      <a:pt x="12587" y="0"/>
                    </a:lnTo>
                    <a:lnTo>
                      <a:pt x="12550" y="0"/>
                    </a:lnTo>
                    <a:lnTo>
                      <a:pt x="12517" y="1"/>
                    </a:lnTo>
                    <a:lnTo>
                      <a:pt x="12486" y="5"/>
                    </a:lnTo>
                    <a:lnTo>
                      <a:pt x="12456" y="9"/>
                    </a:lnTo>
                    <a:lnTo>
                      <a:pt x="12429" y="16"/>
                    </a:lnTo>
                    <a:lnTo>
                      <a:pt x="12405" y="25"/>
                    </a:lnTo>
                    <a:lnTo>
                      <a:pt x="12384" y="37"/>
                    </a:lnTo>
                    <a:lnTo>
                      <a:pt x="12365" y="51"/>
                    </a:lnTo>
                    <a:lnTo>
                      <a:pt x="12348" y="68"/>
                    </a:lnTo>
                    <a:lnTo>
                      <a:pt x="12335" y="87"/>
                    </a:lnTo>
                    <a:lnTo>
                      <a:pt x="12324" y="109"/>
                    </a:lnTo>
                    <a:lnTo>
                      <a:pt x="12317" y="134"/>
                    </a:lnTo>
                    <a:lnTo>
                      <a:pt x="12312" y="163"/>
                    </a:lnTo>
                    <a:lnTo>
                      <a:pt x="12310" y="195"/>
                    </a:lnTo>
                    <a:lnTo>
                      <a:pt x="12311" y="230"/>
                    </a:lnTo>
                    <a:lnTo>
                      <a:pt x="12316" y="269"/>
                    </a:lnTo>
                    <a:lnTo>
                      <a:pt x="12324" y="311"/>
                    </a:lnTo>
                    <a:lnTo>
                      <a:pt x="12270" y="350"/>
                    </a:lnTo>
                    <a:lnTo>
                      <a:pt x="12226" y="381"/>
                    </a:lnTo>
                    <a:lnTo>
                      <a:pt x="12210" y="395"/>
                    </a:lnTo>
                    <a:lnTo>
                      <a:pt x="12195" y="409"/>
                    </a:lnTo>
                    <a:lnTo>
                      <a:pt x="12189" y="416"/>
                    </a:lnTo>
                    <a:lnTo>
                      <a:pt x="12184" y="424"/>
                    </a:lnTo>
                    <a:lnTo>
                      <a:pt x="12178" y="431"/>
                    </a:lnTo>
                    <a:lnTo>
                      <a:pt x="12174" y="439"/>
                    </a:lnTo>
                    <a:lnTo>
                      <a:pt x="12170" y="446"/>
                    </a:lnTo>
                    <a:lnTo>
                      <a:pt x="12168" y="454"/>
                    </a:lnTo>
                    <a:lnTo>
                      <a:pt x="12165" y="463"/>
                    </a:lnTo>
                    <a:lnTo>
                      <a:pt x="12163" y="472"/>
                    </a:lnTo>
                    <a:lnTo>
                      <a:pt x="12162" y="481"/>
                    </a:lnTo>
                    <a:lnTo>
                      <a:pt x="12161" y="492"/>
                    </a:lnTo>
                    <a:lnTo>
                      <a:pt x="12161" y="503"/>
                    </a:lnTo>
                    <a:lnTo>
                      <a:pt x="12161" y="515"/>
                    </a:lnTo>
                    <a:lnTo>
                      <a:pt x="12164" y="541"/>
                    </a:lnTo>
                    <a:lnTo>
                      <a:pt x="12169" y="571"/>
                    </a:lnTo>
                    <a:lnTo>
                      <a:pt x="12174" y="605"/>
                    </a:lnTo>
                    <a:lnTo>
                      <a:pt x="12184" y="644"/>
                    </a:lnTo>
                    <a:lnTo>
                      <a:pt x="12214" y="658"/>
                    </a:lnTo>
                    <a:lnTo>
                      <a:pt x="12245" y="670"/>
                    </a:lnTo>
                    <a:lnTo>
                      <a:pt x="12278" y="680"/>
                    </a:lnTo>
                    <a:lnTo>
                      <a:pt x="12311" y="689"/>
                    </a:lnTo>
                    <a:lnTo>
                      <a:pt x="12346" y="697"/>
                    </a:lnTo>
                    <a:lnTo>
                      <a:pt x="12381" y="704"/>
                    </a:lnTo>
                    <a:lnTo>
                      <a:pt x="12417" y="710"/>
                    </a:lnTo>
                    <a:lnTo>
                      <a:pt x="12454" y="716"/>
                    </a:lnTo>
                    <a:lnTo>
                      <a:pt x="12492" y="719"/>
                    </a:lnTo>
                    <a:lnTo>
                      <a:pt x="12529" y="722"/>
                    </a:lnTo>
                    <a:lnTo>
                      <a:pt x="12568" y="725"/>
                    </a:lnTo>
                    <a:lnTo>
                      <a:pt x="12608" y="726"/>
                    </a:lnTo>
                    <a:lnTo>
                      <a:pt x="12688" y="727"/>
                    </a:lnTo>
                    <a:lnTo>
                      <a:pt x="12768" y="726"/>
                    </a:lnTo>
                    <a:lnTo>
                      <a:pt x="12850" y="724"/>
                    </a:lnTo>
                    <a:lnTo>
                      <a:pt x="12931" y="721"/>
                    </a:lnTo>
                    <a:lnTo>
                      <a:pt x="13012" y="718"/>
                    </a:lnTo>
                    <a:lnTo>
                      <a:pt x="13092" y="714"/>
                    </a:lnTo>
                    <a:lnTo>
                      <a:pt x="13170" y="712"/>
                    </a:lnTo>
                    <a:lnTo>
                      <a:pt x="13247" y="711"/>
                    </a:lnTo>
                    <a:lnTo>
                      <a:pt x="13284" y="711"/>
                    </a:lnTo>
                    <a:lnTo>
                      <a:pt x="13321" y="712"/>
                    </a:lnTo>
                    <a:lnTo>
                      <a:pt x="13357" y="713"/>
                    </a:lnTo>
                    <a:lnTo>
                      <a:pt x="13391" y="716"/>
                    </a:lnTo>
                    <a:lnTo>
                      <a:pt x="13386" y="727"/>
                    </a:lnTo>
                    <a:lnTo>
                      <a:pt x="13381" y="737"/>
                    </a:lnTo>
                    <a:lnTo>
                      <a:pt x="13374" y="748"/>
                    </a:lnTo>
                    <a:lnTo>
                      <a:pt x="13366" y="756"/>
                    </a:lnTo>
                    <a:lnTo>
                      <a:pt x="13358" y="765"/>
                    </a:lnTo>
                    <a:lnTo>
                      <a:pt x="13348" y="773"/>
                    </a:lnTo>
                    <a:lnTo>
                      <a:pt x="13339" y="781"/>
                    </a:lnTo>
                    <a:lnTo>
                      <a:pt x="13330" y="788"/>
                    </a:lnTo>
                    <a:lnTo>
                      <a:pt x="13309" y="803"/>
                    </a:lnTo>
                    <a:lnTo>
                      <a:pt x="13288" y="818"/>
                    </a:lnTo>
                    <a:lnTo>
                      <a:pt x="13267" y="834"/>
                    </a:lnTo>
                    <a:lnTo>
                      <a:pt x="13247" y="851"/>
                    </a:lnTo>
                    <a:lnTo>
                      <a:pt x="13191" y="909"/>
                    </a:lnTo>
                    <a:lnTo>
                      <a:pt x="13142" y="966"/>
                    </a:lnTo>
                    <a:lnTo>
                      <a:pt x="13099" y="1023"/>
                    </a:lnTo>
                    <a:lnTo>
                      <a:pt x="13062" y="1081"/>
                    </a:lnTo>
                    <a:lnTo>
                      <a:pt x="13033" y="1138"/>
                    </a:lnTo>
                    <a:lnTo>
                      <a:pt x="13007" y="1196"/>
                    </a:lnTo>
                    <a:lnTo>
                      <a:pt x="12987" y="1253"/>
                    </a:lnTo>
                    <a:lnTo>
                      <a:pt x="12972" y="1309"/>
                    </a:lnTo>
                    <a:lnTo>
                      <a:pt x="12961" y="1367"/>
                    </a:lnTo>
                    <a:lnTo>
                      <a:pt x="12954" y="1423"/>
                    </a:lnTo>
                    <a:lnTo>
                      <a:pt x="12952" y="1478"/>
                    </a:lnTo>
                    <a:lnTo>
                      <a:pt x="12953" y="1534"/>
                    </a:lnTo>
                    <a:lnTo>
                      <a:pt x="12957" y="1588"/>
                    </a:lnTo>
                    <a:lnTo>
                      <a:pt x="12964" y="1642"/>
                    </a:lnTo>
                    <a:lnTo>
                      <a:pt x="12973" y="1696"/>
                    </a:lnTo>
                    <a:lnTo>
                      <a:pt x="12984" y="1749"/>
                    </a:lnTo>
                    <a:lnTo>
                      <a:pt x="12998" y="1801"/>
                    </a:lnTo>
                    <a:lnTo>
                      <a:pt x="13013" y="1852"/>
                    </a:lnTo>
                    <a:lnTo>
                      <a:pt x="13028" y="1901"/>
                    </a:lnTo>
                    <a:lnTo>
                      <a:pt x="13045" y="1950"/>
                    </a:lnTo>
                    <a:lnTo>
                      <a:pt x="13080" y="2043"/>
                    </a:lnTo>
                    <a:lnTo>
                      <a:pt x="13114" y="2133"/>
                    </a:lnTo>
                    <a:lnTo>
                      <a:pt x="13129" y="2174"/>
                    </a:lnTo>
                    <a:lnTo>
                      <a:pt x="13144" y="2216"/>
                    </a:lnTo>
                    <a:lnTo>
                      <a:pt x="13157" y="2255"/>
                    </a:lnTo>
                    <a:lnTo>
                      <a:pt x="13168" y="2291"/>
                    </a:lnTo>
                    <a:lnTo>
                      <a:pt x="13177" y="2327"/>
                    </a:lnTo>
                    <a:lnTo>
                      <a:pt x="13184" y="2361"/>
                    </a:lnTo>
                    <a:lnTo>
                      <a:pt x="13188" y="2394"/>
                    </a:lnTo>
                    <a:lnTo>
                      <a:pt x="13188" y="2423"/>
                    </a:lnTo>
                    <a:lnTo>
                      <a:pt x="13111" y="2449"/>
                    </a:lnTo>
                    <a:lnTo>
                      <a:pt x="13030" y="2475"/>
                    </a:lnTo>
                    <a:lnTo>
                      <a:pt x="12946" y="2500"/>
                    </a:lnTo>
                    <a:lnTo>
                      <a:pt x="12860" y="2526"/>
                    </a:lnTo>
                    <a:lnTo>
                      <a:pt x="12772" y="2550"/>
                    </a:lnTo>
                    <a:lnTo>
                      <a:pt x="12681" y="2575"/>
                    </a:lnTo>
                    <a:lnTo>
                      <a:pt x="12588" y="2598"/>
                    </a:lnTo>
                    <a:lnTo>
                      <a:pt x="12496" y="2622"/>
                    </a:lnTo>
                    <a:lnTo>
                      <a:pt x="12403" y="2645"/>
                    </a:lnTo>
                    <a:lnTo>
                      <a:pt x="12310" y="2667"/>
                    </a:lnTo>
                    <a:lnTo>
                      <a:pt x="12218" y="2690"/>
                    </a:lnTo>
                    <a:lnTo>
                      <a:pt x="12129" y="2711"/>
                    </a:lnTo>
                    <a:lnTo>
                      <a:pt x="12040" y="2731"/>
                    </a:lnTo>
                    <a:lnTo>
                      <a:pt x="11954" y="2752"/>
                    </a:lnTo>
                    <a:lnTo>
                      <a:pt x="11871" y="2772"/>
                    </a:lnTo>
                    <a:lnTo>
                      <a:pt x="11793" y="2790"/>
                    </a:lnTo>
                    <a:lnTo>
                      <a:pt x="11706" y="2811"/>
                    </a:lnTo>
                    <a:lnTo>
                      <a:pt x="11620" y="2832"/>
                    </a:lnTo>
                    <a:lnTo>
                      <a:pt x="11533" y="2854"/>
                    </a:lnTo>
                    <a:lnTo>
                      <a:pt x="11446" y="2876"/>
                    </a:lnTo>
                    <a:lnTo>
                      <a:pt x="11359" y="2899"/>
                    </a:lnTo>
                    <a:lnTo>
                      <a:pt x="11272" y="2922"/>
                    </a:lnTo>
                    <a:lnTo>
                      <a:pt x="11184" y="2945"/>
                    </a:lnTo>
                    <a:lnTo>
                      <a:pt x="11097" y="2969"/>
                    </a:lnTo>
                    <a:lnTo>
                      <a:pt x="11010" y="2992"/>
                    </a:lnTo>
                    <a:lnTo>
                      <a:pt x="10922" y="3016"/>
                    </a:lnTo>
                    <a:lnTo>
                      <a:pt x="10834" y="3040"/>
                    </a:lnTo>
                    <a:lnTo>
                      <a:pt x="10747" y="3063"/>
                    </a:lnTo>
                    <a:lnTo>
                      <a:pt x="10659" y="3087"/>
                    </a:lnTo>
                    <a:lnTo>
                      <a:pt x="10571" y="3111"/>
                    </a:lnTo>
                    <a:lnTo>
                      <a:pt x="10483" y="3134"/>
                    </a:lnTo>
                    <a:lnTo>
                      <a:pt x="10395" y="3159"/>
                    </a:lnTo>
                    <a:lnTo>
                      <a:pt x="10308" y="3182"/>
                    </a:lnTo>
                    <a:lnTo>
                      <a:pt x="10220" y="3205"/>
                    </a:lnTo>
                    <a:lnTo>
                      <a:pt x="10133" y="3227"/>
                    </a:lnTo>
                    <a:lnTo>
                      <a:pt x="10047" y="3250"/>
                    </a:lnTo>
                    <a:lnTo>
                      <a:pt x="9960" y="3273"/>
                    </a:lnTo>
                    <a:lnTo>
                      <a:pt x="9874" y="3296"/>
                    </a:lnTo>
                    <a:lnTo>
                      <a:pt x="9786" y="3319"/>
                    </a:lnTo>
                    <a:lnTo>
                      <a:pt x="9700" y="3341"/>
                    </a:lnTo>
                    <a:lnTo>
                      <a:pt x="9613" y="3364"/>
                    </a:lnTo>
                    <a:lnTo>
                      <a:pt x="9527" y="3387"/>
                    </a:lnTo>
                    <a:lnTo>
                      <a:pt x="9439" y="3409"/>
                    </a:lnTo>
                    <a:lnTo>
                      <a:pt x="9352" y="3432"/>
                    </a:lnTo>
                    <a:lnTo>
                      <a:pt x="9265" y="3454"/>
                    </a:lnTo>
                    <a:lnTo>
                      <a:pt x="9177" y="3476"/>
                    </a:lnTo>
                    <a:lnTo>
                      <a:pt x="9090" y="3499"/>
                    </a:lnTo>
                    <a:lnTo>
                      <a:pt x="9002" y="3520"/>
                    </a:lnTo>
                    <a:lnTo>
                      <a:pt x="8938" y="3536"/>
                    </a:lnTo>
                    <a:lnTo>
                      <a:pt x="8864" y="3557"/>
                    </a:lnTo>
                    <a:lnTo>
                      <a:pt x="8780" y="3580"/>
                    </a:lnTo>
                    <a:lnTo>
                      <a:pt x="8688" y="3605"/>
                    </a:lnTo>
                    <a:lnTo>
                      <a:pt x="8590" y="3633"/>
                    </a:lnTo>
                    <a:lnTo>
                      <a:pt x="8488" y="3662"/>
                    </a:lnTo>
                    <a:lnTo>
                      <a:pt x="8384" y="3692"/>
                    </a:lnTo>
                    <a:lnTo>
                      <a:pt x="8278" y="3720"/>
                    </a:lnTo>
                    <a:lnTo>
                      <a:pt x="8172" y="3748"/>
                    </a:lnTo>
                    <a:lnTo>
                      <a:pt x="8070" y="3774"/>
                    </a:lnTo>
                    <a:lnTo>
                      <a:pt x="7971" y="3798"/>
                    </a:lnTo>
                    <a:lnTo>
                      <a:pt x="7878" y="3820"/>
                    </a:lnTo>
                    <a:lnTo>
                      <a:pt x="7834" y="3831"/>
                    </a:lnTo>
                    <a:lnTo>
                      <a:pt x="7792" y="3839"/>
                    </a:lnTo>
                    <a:lnTo>
                      <a:pt x="7752" y="3847"/>
                    </a:lnTo>
                    <a:lnTo>
                      <a:pt x="7715" y="3852"/>
                    </a:lnTo>
                    <a:lnTo>
                      <a:pt x="7681" y="3858"/>
                    </a:lnTo>
                    <a:lnTo>
                      <a:pt x="7648" y="3862"/>
                    </a:lnTo>
                    <a:lnTo>
                      <a:pt x="7620" y="3864"/>
                    </a:lnTo>
                    <a:lnTo>
                      <a:pt x="7594" y="3865"/>
                    </a:lnTo>
                    <a:lnTo>
                      <a:pt x="7084" y="2306"/>
                    </a:lnTo>
                    <a:lnTo>
                      <a:pt x="7105" y="2302"/>
                    </a:lnTo>
                    <a:lnTo>
                      <a:pt x="7126" y="2295"/>
                    </a:lnTo>
                    <a:lnTo>
                      <a:pt x="7146" y="2288"/>
                    </a:lnTo>
                    <a:lnTo>
                      <a:pt x="7167" y="2281"/>
                    </a:lnTo>
                    <a:lnTo>
                      <a:pt x="7212" y="2264"/>
                    </a:lnTo>
                    <a:lnTo>
                      <a:pt x="7257" y="2243"/>
                    </a:lnTo>
                    <a:lnTo>
                      <a:pt x="7304" y="2221"/>
                    </a:lnTo>
                    <a:lnTo>
                      <a:pt x="7351" y="2198"/>
                    </a:lnTo>
                    <a:lnTo>
                      <a:pt x="7399" y="2173"/>
                    </a:lnTo>
                    <a:lnTo>
                      <a:pt x="7447" y="2147"/>
                    </a:lnTo>
                    <a:lnTo>
                      <a:pt x="7544" y="2093"/>
                    </a:lnTo>
                    <a:lnTo>
                      <a:pt x="7639" y="2040"/>
                    </a:lnTo>
                    <a:lnTo>
                      <a:pt x="7685" y="2015"/>
                    </a:lnTo>
                    <a:lnTo>
                      <a:pt x="7729" y="1989"/>
                    </a:lnTo>
                    <a:lnTo>
                      <a:pt x="7772" y="1968"/>
                    </a:lnTo>
                    <a:lnTo>
                      <a:pt x="7814" y="1947"/>
                    </a:lnTo>
                    <a:lnTo>
                      <a:pt x="7838" y="1935"/>
                    </a:lnTo>
                    <a:lnTo>
                      <a:pt x="7863" y="1925"/>
                    </a:lnTo>
                    <a:lnTo>
                      <a:pt x="7890" y="1915"/>
                    </a:lnTo>
                    <a:lnTo>
                      <a:pt x="7915" y="1905"/>
                    </a:lnTo>
                    <a:lnTo>
                      <a:pt x="7942" y="1897"/>
                    </a:lnTo>
                    <a:lnTo>
                      <a:pt x="7969" y="1889"/>
                    </a:lnTo>
                    <a:lnTo>
                      <a:pt x="7996" y="1883"/>
                    </a:lnTo>
                    <a:lnTo>
                      <a:pt x="8025" y="1876"/>
                    </a:lnTo>
                    <a:lnTo>
                      <a:pt x="8081" y="1863"/>
                    </a:lnTo>
                    <a:lnTo>
                      <a:pt x="8140" y="1853"/>
                    </a:lnTo>
                    <a:lnTo>
                      <a:pt x="8200" y="1845"/>
                    </a:lnTo>
                    <a:lnTo>
                      <a:pt x="8260" y="1837"/>
                    </a:lnTo>
                    <a:lnTo>
                      <a:pt x="8320" y="1830"/>
                    </a:lnTo>
                    <a:lnTo>
                      <a:pt x="8382" y="1824"/>
                    </a:lnTo>
                    <a:lnTo>
                      <a:pt x="8443" y="1818"/>
                    </a:lnTo>
                    <a:lnTo>
                      <a:pt x="8505" y="1812"/>
                    </a:lnTo>
                    <a:lnTo>
                      <a:pt x="8566" y="1808"/>
                    </a:lnTo>
                    <a:lnTo>
                      <a:pt x="8627" y="1801"/>
                    </a:lnTo>
                    <a:lnTo>
                      <a:pt x="8687" y="1795"/>
                    </a:lnTo>
                    <a:lnTo>
                      <a:pt x="8747" y="1787"/>
                    </a:lnTo>
                    <a:lnTo>
                      <a:pt x="8740" y="1733"/>
                    </a:lnTo>
                    <a:lnTo>
                      <a:pt x="8731" y="1683"/>
                    </a:lnTo>
                    <a:lnTo>
                      <a:pt x="8717" y="1637"/>
                    </a:lnTo>
                    <a:lnTo>
                      <a:pt x="8702" y="1594"/>
                    </a:lnTo>
                    <a:lnTo>
                      <a:pt x="8682" y="1556"/>
                    </a:lnTo>
                    <a:lnTo>
                      <a:pt x="8662" y="1522"/>
                    </a:lnTo>
                    <a:lnTo>
                      <a:pt x="8637" y="1490"/>
                    </a:lnTo>
                    <a:lnTo>
                      <a:pt x="8611" y="1462"/>
                    </a:lnTo>
                    <a:lnTo>
                      <a:pt x="8581" y="1437"/>
                    </a:lnTo>
                    <a:lnTo>
                      <a:pt x="8550" y="1415"/>
                    </a:lnTo>
                    <a:lnTo>
                      <a:pt x="8517" y="1396"/>
                    </a:lnTo>
                    <a:lnTo>
                      <a:pt x="8481" y="1379"/>
                    </a:lnTo>
                    <a:lnTo>
                      <a:pt x="8444" y="1365"/>
                    </a:lnTo>
                    <a:lnTo>
                      <a:pt x="8405" y="1353"/>
                    </a:lnTo>
                    <a:lnTo>
                      <a:pt x="8364" y="1343"/>
                    </a:lnTo>
                    <a:lnTo>
                      <a:pt x="8322" y="1336"/>
                    </a:lnTo>
                    <a:lnTo>
                      <a:pt x="8278" y="1329"/>
                    </a:lnTo>
                    <a:lnTo>
                      <a:pt x="8232" y="1324"/>
                    </a:lnTo>
                    <a:lnTo>
                      <a:pt x="8186" y="1322"/>
                    </a:lnTo>
                    <a:lnTo>
                      <a:pt x="8139" y="1320"/>
                    </a:lnTo>
                    <a:lnTo>
                      <a:pt x="8089" y="1320"/>
                    </a:lnTo>
                    <a:lnTo>
                      <a:pt x="8040" y="1320"/>
                    </a:lnTo>
                    <a:lnTo>
                      <a:pt x="7990" y="1321"/>
                    </a:lnTo>
                    <a:lnTo>
                      <a:pt x="7939" y="1323"/>
                    </a:lnTo>
                    <a:lnTo>
                      <a:pt x="7836" y="1328"/>
                    </a:lnTo>
                    <a:lnTo>
                      <a:pt x="7731" y="1333"/>
                    </a:lnTo>
                    <a:lnTo>
                      <a:pt x="7627" y="1339"/>
                    </a:lnTo>
                    <a:lnTo>
                      <a:pt x="7522" y="1342"/>
                    </a:lnTo>
                    <a:lnTo>
                      <a:pt x="7417" y="1343"/>
                    </a:lnTo>
                    <a:lnTo>
                      <a:pt x="7318" y="1343"/>
                    </a:lnTo>
                    <a:lnTo>
                      <a:pt x="7269" y="1343"/>
                    </a:lnTo>
                    <a:lnTo>
                      <a:pt x="7222" y="1342"/>
                    </a:lnTo>
                    <a:lnTo>
                      <a:pt x="7176" y="1339"/>
                    </a:lnTo>
                    <a:lnTo>
                      <a:pt x="7129" y="1337"/>
                    </a:lnTo>
                    <a:lnTo>
                      <a:pt x="7083" y="1333"/>
                    </a:lnTo>
                    <a:lnTo>
                      <a:pt x="7037" y="1330"/>
                    </a:lnTo>
                    <a:lnTo>
                      <a:pt x="6991" y="1324"/>
                    </a:lnTo>
                    <a:lnTo>
                      <a:pt x="6944" y="1319"/>
                    </a:lnTo>
                    <a:lnTo>
                      <a:pt x="6897" y="1311"/>
                    </a:lnTo>
                    <a:lnTo>
                      <a:pt x="6849" y="1301"/>
                    </a:lnTo>
                    <a:lnTo>
                      <a:pt x="6799" y="1291"/>
                    </a:lnTo>
                    <a:lnTo>
                      <a:pt x="6749" y="1278"/>
                    </a:lnTo>
                    <a:lnTo>
                      <a:pt x="6679" y="1262"/>
                    </a:lnTo>
                    <a:lnTo>
                      <a:pt x="6602" y="1245"/>
                    </a:lnTo>
                    <a:lnTo>
                      <a:pt x="6562" y="1238"/>
                    </a:lnTo>
                    <a:lnTo>
                      <a:pt x="6520" y="1230"/>
                    </a:lnTo>
                    <a:lnTo>
                      <a:pt x="6478" y="1223"/>
                    </a:lnTo>
                    <a:lnTo>
                      <a:pt x="6434" y="1216"/>
                    </a:lnTo>
                    <a:lnTo>
                      <a:pt x="6390" y="1211"/>
                    </a:lnTo>
                    <a:lnTo>
                      <a:pt x="6346" y="1206"/>
                    </a:lnTo>
                    <a:lnTo>
                      <a:pt x="6301" y="1201"/>
                    </a:lnTo>
                    <a:lnTo>
                      <a:pt x="6255" y="1198"/>
                    </a:lnTo>
                    <a:lnTo>
                      <a:pt x="6210" y="1196"/>
                    </a:lnTo>
                    <a:lnTo>
                      <a:pt x="6164" y="1195"/>
                    </a:lnTo>
                    <a:lnTo>
                      <a:pt x="6118" y="1195"/>
                    </a:lnTo>
                    <a:lnTo>
                      <a:pt x="6073" y="1195"/>
                    </a:lnTo>
                    <a:lnTo>
                      <a:pt x="6029" y="1198"/>
                    </a:lnTo>
                    <a:lnTo>
                      <a:pt x="5984" y="1201"/>
                    </a:lnTo>
                    <a:lnTo>
                      <a:pt x="5940" y="1206"/>
                    </a:lnTo>
                    <a:lnTo>
                      <a:pt x="5897" y="1213"/>
                    </a:lnTo>
                    <a:lnTo>
                      <a:pt x="5855" y="1222"/>
                    </a:lnTo>
                    <a:lnTo>
                      <a:pt x="5814" y="1232"/>
                    </a:lnTo>
                    <a:lnTo>
                      <a:pt x="5774" y="1244"/>
                    </a:lnTo>
                    <a:lnTo>
                      <a:pt x="5736" y="1259"/>
                    </a:lnTo>
                    <a:lnTo>
                      <a:pt x="5699" y="1275"/>
                    </a:lnTo>
                    <a:lnTo>
                      <a:pt x="5663" y="1293"/>
                    </a:lnTo>
                    <a:lnTo>
                      <a:pt x="5630" y="1313"/>
                    </a:lnTo>
                    <a:lnTo>
                      <a:pt x="5598" y="1336"/>
                    </a:lnTo>
                    <a:lnTo>
                      <a:pt x="5568" y="1361"/>
                    </a:lnTo>
                    <a:lnTo>
                      <a:pt x="5540" y="1389"/>
                    </a:lnTo>
                    <a:lnTo>
                      <a:pt x="5515" y="1418"/>
                    </a:lnTo>
                    <a:lnTo>
                      <a:pt x="5492" y="1452"/>
                    </a:lnTo>
                    <a:lnTo>
                      <a:pt x="5477" y="1478"/>
                    </a:lnTo>
                    <a:lnTo>
                      <a:pt x="5466" y="1503"/>
                    </a:lnTo>
                    <a:lnTo>
                      <a:pt x="5458" y="1529"/>
                    </a:lnTo>
                    <a:lnTo>
                      <a:pt x="5453" y="1553"/>
                    </a:lnTo>
                    <a:lnTo>
                      <a:pt x="5451" y="1577"/>
                    </a:lnTo>
                    <a:lnTo>
                      <a:pt x="5453" y="1600"/>
                    </a:lnTo>
                    <a:lnTo>
                      <a:pt x="5458" y="1622"/>
                    </a:lnTo>
                    <a:lnTo>
                      <a:pt x="5465" y="1644"/>
                    </a:lnTo>
                    <a:lnTo>
                      <a:pt x="5475" y="1664"/>
                    </a:lnTo>
                    <a:lnTo>
                      <a:pt x="5486" y="1685"/>
                    </a:lnTo>
                    <a:lnTo>
                      <a:pt x="5501" y="1706"/>
                    </a:lnTo>
                    <a:lnTo>
                      <a:pt x="5517" y="1725"/>
                    </a:lnTo>
                    <a:lnTo>
                      <a:pt x="5536" y="1744"/>
                    </a:lnTo>
                    <a:lnTo>
                      <a:pt x="5557" y="1763"/>
                    </a:lnTo>
                    <a:lnTo>
                      <a:pt x="5578" y="1780"/>
                    </a:lnTo>
                    <a:lnTo>
                      <a:pt x="5601" y="1799"/>
                    </a:lnTo>
                    <a:lnTo>
                      <a:pt x="5625" y="1816"/>
                    </a:lnTo>
                    <a:lnTo>
                      <a:pt x="5652" y="1833"/>
                    </a:lnTo>
                    <a:lnTo>
                      <a:pt x="5678" y="1850"/>
                    </a:lnTo>
                    <a:lnTo>
                      <a:pt x="5705" y="1866"/>
                    </a:lnTo>
                    <a:lnTo>
                      <a:pt x="5761" y="1900"/>
                    </a:lnTo>
                    <a:lnTo>
                      <a:pt x="5818" y="1932"/>
                    </a:lnTo>
                    <a:lnTo>
                      <a:pt x="5875" y="1963"/>
                    </a:lnTo>
                    <a:lnTo>
                      <a:pt x="5930" y="1995"/>
                    </a:lnTo>
                    <a:lnTo>
                      <a:pt x="5957" y="2010"/>
                    </a:lnTo>
                    <a:lnTo>
                      <a:pt x="5983" y="2026"/>
                    </a:lnTo>
                    <a:lnTo>
                      <a:pt x="6007" y="2042"/>
                    </a:lnTo>
                    <a:lnTo>
                      <a:pt x="6031" y="2058"/>
                    </a:lnTo>
                    <a:lnTo>
                      <a:pt x="6049" y="2073"/>
                    </a:lnTo>
                    <a:lnTo>
                      <a:pt x="6065" y="2089"/>
                    </a:lnTo>
                    <a:lnTo>
                      <a:pt x="6079" y="2108"/>
                    </a:lnTo>
                    <a:lnTo>
                      <a:pt x="6091" y="2127"/>
                    </a:lnTo>
                    <a:lnTo>
                      <a:pt x="6102" y="2148"/>
                    </a:lnTo>
                    <a:lnTo>
                      <a:pt x="6111" y="2171"/>
                    </a:lnTo>
                    <a:lnTo>
                      <a:pt x="6119" y="2193"/>
                    </a:lnTo>
                    <a:lnTo>
                      <a:pt x="6126" y="2217"/>
                    </a:lnTo>
                    <a:lnTo>
                      <a:pt x="6139" y="2264"/>
                    </a:lnTo>
                    <a:lnTo>
                      <a:pt x="6152" y="2312"/>
                    </a:lnTo>
                    <a:lnTo>
                      <a:pt x="6158" y="2335"/>
                    </a:lnTo>
                    <a:lnTo>
                      <a:pt x="6166" y="2358"/>
                    </a:lnTo>
                    <a:lnTo>
                      <a:pt x="6176" y="2380"/>
                    </a:lnTo>
                    <a:lnTo>
                      <a:pt x="6185" y="2402"/>
                    </a:lnTo>
                    <a:lnTo>
                      <a:pt x="6196" y="2421"/>
                    </a:lnTo>
                    <a:lnTo>
                      <a:pt x="6210" y="2441"/>
                    </a:lnTo>
                    <a:lnTo>
                      <a:pt x="6225" y="2457"/>
                    </a:lnTo>
                    <a:lnTo>
                      <a:pt x="6243" y="2473"/>
                    </a:lnTo>
                    <a:lnTo>
                      <a:pt x="6263" y="2487"/>
                    </a:lnTo>
                    <a:lnTo>
                      <a:pt x="6286" y="2498"/>
                    </a:lnTo>
                    <a:lnTo>
                      <a:pt x="6312" y="2506"/>
                    </a:lnTo>
                    <a:lnTo>
                      <a:pt x="6341" y="2513"/>
                    </a:lnTo>
                    <a:lnTo>
                      <a:pt x="6374" y="2517"/>
                    </a:lnTo>
                    <a:lnTo>
                      <a:pt x="6411" y="2518"/>
                    </a:lnTo>
                    <a:lnTo>
                      <a:pt x="6451" y="2515"/>
                    </a:lnTo>
                    <a:lnTo>
                      <a:pt x="6497" y="2511"/>
                    </a:lnTo>
                    <a:lnTo>
                      <a:pt x="6547" y="2502"/>
                    </a:lnTo>
                    <a:lnTo>
                      <a:pt x="6602" y="2489"/>
                    </a:lnTo>
                    <a:lnTo>
                      <a:pt x="6662" y="2472"/>
                    </a:lnTo>
                    <a:lnTo>
                      <a:pt x="6727" y="2451"/>
                    </a:lnTo>
                    <a:lnTo>
                      <a:pt x="6742" y="2510"/>
                    </a:lnTo>
                    <a:lnTo>
                      <a:pt x="6758" y="2568"/>
                    </a:lnTo>
                    <a:lnTo>
                      <a:pt x="6775" y="2626"/>
                    </a:lnTo>
                    <a:lnTo>
                      <a:pt x="6794" y="2683"/>
                    </a:lnTo>
                    <a:lnTo>
                      <a:pt x="6811" y="2741"/>
                    </a:lnTo>
                    <a:lnTo>
                      <a:pt x="6830" y="2798"/>
                    </a:lnTo>
                    <a:lnTo>
                      <a:pt x="6850" y="2855"/>
                    </a:lnTo>
                    <a:lnTo>
                      <a:pt x="6870" y="2913"/>
                    </a:lnTo>
                    <a:lnTo>
                      <a:pt x="6889" y="2969"/>
                    </a:lnTo>
                    <a:lnTo>
                      <a:pt x="6909" y="3026"/>
                    </a:lnTo>
                    <a:lnTo>
                      <a:pt x="6929" y="3083"/>
                    </a:lnTo>
                    <a:lnTo>
                      <a:pt x="6949" y="3140"/>
                    </a:lnTo>
                    <a:lnTo>
                      <a:pt x="6968" y="3196"/>
                    </a:lnTo>
                    <a:lnTo>
                      <a:pt x="6988" y="3254"/>
                    </a:lnTo>
                    <a:lnTo>
                      <a:pt x="7007" y="3310"/>
                    </a:lnTo>
                    <a:lnTo>
                      <a:pt x="7026" y="3368"/>
                    </a:lnTo>
                    <a:lnTo>
                      <a:pt x="7072" y="3505"/>
                    </a:lnTo>
                    <a:lnTo>
                      <a:pt x="7112" y="3621"/>
                    </a:lnTo>
                    <a:lnTo>
                      <a:pt x="7146" y="3719"/>
                    </a:lnTo>
                    <a:lnTo>
                      <a:pt x="7175" y="3799"/>
                    </a:lnTo>
                    <a:lnTo>
                      <a:pt x="7198" y="3865"/>
                    </a:lnTo>
                    <a:lnTo>
                      <a:pt x="7216" y="3918"/>
                    </a:lnTo>
                    <a:lnTo>
                      <a:pt x="7223" y="3941"/>
                    </a:lnTo>
                    <a:lnTo>
                      <a:pt x="7229" y="3961"/>
                    </a:lnTo>
                    <a:lnTo>
                      <a:pt x="7234" y="3980"/>
                    </a:lnTo>
                    <a:lnTo>
                      <a:pt x="7237" y="3996"/>
                    </a:lnTo>
                    <a:lnTo>
                      <a:pt x="7239" y="4011"/>
                    </a:lnTo>
                    <a:lnTo>
                      <a:pt x="7239" y="4025"/>
                    </a:lnTo>
                    <a:lnTo>
                      <a:pt x="7238" y="4037"/>
                    </a:lnTo>
                    <a:lnTo>
                      <a:pt x="7237" y="4050"/>
                    </a:lnTo>
                    <a:lnTo>
                      <a:pt x="7234" y="4061"/>
                    </a:lnTo>
                    <a:lnTo>
                      <a:pt x="7228" y="4074"/>
                    </a:lnTo>
                    <a:lnTo>
                      <a:pt x="7222" y="4085"/>
                    </a:lnTo>
                    <a:lnTo>
                      <a:pt x="7215" y="4098"/>
                    </a:lnTo>
                    <a:lnTo>
                      <a:pt x="7197" y="4126"/>
                    </a:lnTo>
                    <a:lnTo>
                      <a:pt x="7173" y="4159"/>
                    </a:lnTo>
                    <a:lnTo>
                      <a:pt x="7144" y="4198"/>
                    </a:lnTo>
                    <a:lnTo>
                      <a:pt x="7110" y="4249"/>
                    </a:lnTo>
                    <a:lnTo>
                      <a:pt x="7090" y="4244"/>
                    </a:lnTo>
                    <a:lnTo>
                      <a:pt x="7069" y="4238"/>
                    </a:lnTo>
                    <a:lnTo>
                      <a:pt x="7048" y="4231"/>
                    </a:lnTo>
                    <a:lnTo>
                      <a:pt x="7026" y="4224"/>
                    </a:lnTo>
                    <a:lnTo>
                      <a:pt x="6982" y="4207"/>
                    </a:lnTo>
                    <a:lnTo>
                      <a:pt x="6937" y="4187"/>
                    </a:lnTo>
                    <a:lnTo>
                      <a:pt x="6890" y="4165"/>
                    </a:lnTo>
                    <a:lnTo>
                      <a:pt x="6843" y="4141"/>
                    </a:lnTo>
                    <a:lnTo>
                      <a:pt x="6795" y="4114"/>
                    </a:lnTo>
                    <a:lnTo>
                      <a:pt x="6748" y="4088"/>
                    </a:lnTo>
                    <a:lnTo>
                      <a:pt x="6650" y="4034"/>
                    </a:lnTo>
                    <a:lnTo>
                      <a:pt x="6555" y="3980"/>
                    </a:lnTo>
                    <a:lnTo>
                      <a:pt x="6508" y="3956"/>
                    </a:lnTo>
                    <a:lnTo>
                      <a:pt x="6462" y="3932"/>
                    </a:lnTo>
                    <a:lnTo>
                      <a:pt x="6417" y="3911"/>
                    </a:lnTo>
                    <a:lnTo>
                      <a:pt x="6374" y="3893"/>
                    </a:lnTo>
                    <a:lnTo>
                      <a:pt x="6350" y="3887"/>
                    </a:lnTo>
                    <a:lnTo>
                      <a:pt x="6312" y="3881"/>
                    </a:lnTo>
                    <a:lnTo>
                      <a:pt x="6262" y="3875"/>
                    </a:lnTo>
                    <a:lnTo>
                      <a:pt x="6199" y="3871"/>
                    </a:lnTo>
                    <a:lnTo>
                      <a:pt x="6124" y="3866"/>
                    </a:lnTo>
                    <a:lnTo>
                      <a:pt x="6039" y="3863"/>
                    </a:lnTo>
                    <a:lnTo>
                      <a:pt x="5945" y="3859"/>
                    </a:lnTo>
                    <a:lnTo>
                      <a:pt x="5841" y="3856"/>
                    </a:lnTo>
                    <a:lnTo>
                      <a:pt x="5614" y="3851"/>
                    </a:lnTo>
                    <a:lnTo>
                      <a:pt x="5362" y="3847"/>
                    </a:lnTo>
                    <a:lnTo>
                      <a:pt x="5095" y="3844"/>
                    </a:lnTo>
                    <a:lnTo>
                      <a:pt x="4818" y="3843"/>
                    </a:lnTo>
                    <a:lnTo>
                      <a:pt x="4540" y="3842"/>
                    </a:lnTo>
                    <a:lnTo>
                      <a:pt x="4266" y="3842"/>
                    </a:lnTo>
                    <a:lnTo>
                      <a:pt x="4007" y="3842"/>
                    </a:lnTo>
                    <a:lnTo>
                      <a:pt x="3768" y="3842"/>
                    </a:lnTo>
                    <a:lnTo>
                      <a:pt x="3555" y="3843"/>
                    </a:lnTo>
                    <a:lnTo>
                      <a:pt x="3378" y="3843"/>
                    </a:lnTo>
                    <a:lnTo>
                      <a:pt x="3243" y="3844"/>
                    </a:lnTo>
                    <a:lnTo>
                      <a:pt x="3158" y="3844"/>
                    </a:lnTo>
                    <a:lnTo>
                      <a:pt x="3081" y="3843"/>
                    </a:lnTo>
                    <a:lnTo>
                      <a:pt x="2979" y="3841"/>
                    </a:lnTo>
                    <a:lnTo>
                      <a:pt x="2853" y="3839"/>
                    </a:lnTo>
                    <a:lnTo>
                      <a:pt x="2710" y="3835"/>
                    </a:lnTo>
                    <a:lnTo>
                      <a:pt x="2551" y="3832"/>
                    </a:lnTo>
                    <a:lnTo>
                      <a:pt x="2384" y="3829"/>
                    </a:lnTo>
                    <a:lnTo>
                      <a:pt x="2209" y="3826"/>
                    </a:lnTo>
                    <a:lnTo>
                      <a:pt x="2032" y="3825"/>
                    </a:lnTo>
                    <a:lnTo>
                      <a:pt x="1858" y="3824"/>
                    </a:lnTo>
                    <a:lnTo>
                      <a:pt x="1689" y="3824"/>
                    </a:lnTo>
                    <a:lnTo>
                      <a:pt x="1530" y="3825"/>
                    </a:lnTo>
                    <a:lnTo>
                      <a:pt x="1385" y="3828"/>
                    </a:lnTo>
                    <a:lnTo>
                      <a:pt x="1319" y="3832"/>
                    </a:lnTo>
                    <a:lnTo>
                      <a:pt x="1259" y="3834"/>
                    </a:lnTo>
                    <a:lnTo>
                      <a:pt x="1204" y="3837"/>
                    </a:lnTo>
                    <a:lnTo>
                      <a:pt x="1154" y="3842"/>
                    </a:lnTo>
                    <a:lnTo>
                      <a:pt x="1112" y="3847"/>
                    </a:lnTo>
                    <a:lnTo>
                      <a:pt x="1076" y="3852"/>
                    </a:lnTo>
                    <a:lnTo>
                      <a:pt x="1049" y="3859"/>
                    </a:lnTo>
                    <a:lnTo>
                      <a:pt x="1028" y="3866"/>
                    </a:lnTo>
                    <a:lnTo>
                      <a:pt x="978" y="3894"/>
                    </a:lnTo>
                    <a:lnTo>
                      <a:pt x="934" y="3925"/>
                    </a:lnTo>
                    <a:lnTo>
                      <a:pt x="898" y="3958"/>
                    </a:lnTo>
                    <a:lnTo>
                      <a:pt x="870" y="3994"/>
                    </a:lnTo>
                    <a:lnTo>
                      <a:pt x="848" y="4030"/>
                    </a:lnTo>
                    <a:lnTo>
                      <a:pt x="832" y="4071"/>
                    </a:lnTo>
                    <a:lnTo>
                      <a:pt x="823" y="4112"/>
                    </a:lnTo>
                    <a:lnTo>
                      <a:pt x="818" y="4154"/>
                    </a:lnTo>
                    <a:lnTo>
                      <a:pt x="819" y="4199"/>
                    </a:lnTo>
                    <a:lnTo>
                      <a:pt x="826" y="4244"/>
                    </a:lnTo>
                    <a:lnTo>
                      <a:pt x="836" y="4291"/>
                    </a:lnTo>
                    <a:lnTo>
                      <a:pt x="851" y="4338"/>
                    </a:lnTo>
                    <a:lnTo>
                      <a:pt x="868" y="4386"/>
                    </a:lnTo>
                    <a:lnTo>
                      <a:pt x="890" y="4436"/>
                    </a:lnTo>
                    <a:lnTo>
                      <a:pt x="916" y="4484"/>
                    </a:lnTo>
                    <a:lnTo>
                      <a:pt x="942" y="4533"/>
                    </a:lnTo>
                    <a:lnTo>
                      <a:pt x="972" y="4583"/>
                    </a:lnTo>
                    <a:lnTo>
                      <a:pt x="1003" y="4632"/>
                    </a:lnTo>
                    <a:lnTo>
                      <a:pt x="1035" y="4682"/>
                    </a:lnTo>
                    <a:lnTo>
                      <a:pt x="1068" y="4730"/>
                    </a:lnTo>
                    <a:lnTo>
                      <a:pt x="1136" y="4824"/>
                    </a:lnTo>
                    <a:lnTo>
                      <a:pt x="1204" y="4915"/>
                    </a:lnTo>
                    <a:lnTo>
                      <a:pt x="1268" y="5000"/>
                    </a:lnTo>
                    <a:lnTo>
                      <a:pt x="1326" y="5078"/>
                    </a:lnTo>
                    <a:lnTo>
                      <a:pt x="1351" y="5113"/>
                    </a:lnTo>
                    <a:lnTo>
                      <a:pt x="1374" y="5147"/>
                    </a:lnTo>
                    <a:lnTo>
                      <a:pt x="1392" y="5179"/>
                    </a:lnTo>
                    <a:lnTo>
                      <a:pt x="1408" y="5208"/>
                    </a:lnTo>
                    <a:lnTo>
                      <a:pt x="1387" y="5232"/>
                    </a:lnTo>
                    <a:lnTo>
                      <a:pt x="1365" y="5256"/>
                    </a:lnTo>
                    <a:lnTo>
                      <a:pt x="1343" y="5279"/>
                    </a:lnTo>
                    <a:lnTo>
                      <a:pt x="1322" y="5300"/>
                    </a:lnTo>
                    <a:lnTo>
                      <a:pt x="1280" y="5340"/>
                    </a:lnTo>
                    <a:lnTo>
                      <a:pt x="1237" y="5376"/>
                    </a:lnTo>
                    <a:lnTo>
                      <a:pt x="1194" y="5413"/>
                    </a:lnTo>
                    <a:lnTo>
                      <a:pt x="1150" y="5449"/>
                    </a:lnTo>
                    <a:lnTo>
                      <a:pt x="1104" y="5487"/>
                    </a:lnTo>
                    <a:lnTo>
                      <a:pt x="1057" y="5528"/>
                    </a:lnTo>
                    <a:lnTo>
                      <a:pt x="1007" y="5573"/>
                    </a:lnTo>
                    <a:lnTo>
                      <a:pt x="956" y="5623"/>
                    </a:lnTo>
                    <a:lnTo>
                      <a:pt x="928" y="5651"/>
                    </a:lnTo>
                    <a:lnTo>
                      <a:pt x="899" y="5681"/>
                    </a:lnTo>
                    <a:lnTo>
                      <a:pt x="871" y="5712"/>
                    </a:lnTo>
                    <a:lnTo>
                      <a:pt x="841" y="5746"/>
                    </a:lnTo>
                    <a:lnTo>
                      <a:pt x="810" y="5783"/>
                    </a:lnTo>
                    <a:lnTo>
                      <a:pt x="778" y="5821"/>
                    </a:lnTo>
                    <a:lnTo>
                      <a:pt x="744" y="5863"/>
                    </a:lnTo>
                    <a:lnTo>
                      <a:pt x="710" y="5907"/>
                    </a:lnTo>
                    <a:lnTo>
                      <a:pt x="674" y="5955"/>
                    </a:lnTo>
                    <a:lnTo>
                      <a:pt x="638" y="6006"/>
                    </a:lnTo>
                    <a:lnTo>
                      <a:pt x="598" y="6060"/>
                    </a:lnTo>
                    <a:lnTo>
                      <a:pt x="559" y="6118"/>
                    </a:lnTo>
                    <a:lnTo>
                      <a:pt x="516" y="6182"/>
                    </a:lnTo>
                    <a:lnTo>
                      <a:pt x="474" y="6246"/>
                    </a:lnTo>
                    <a:lnTo>
                      <a:pt x="432" y="6311"/>
                    </a:lnTo>
                    <a:lnTo>
                      <a:pt x="391" y="6379"/>
                    </a:lnTo>
                    <a:lnTo>
                      <a:pt x="350" y="6447"/>
                    </a:lnTo>
                    <a:lnTo>
                      <a:pt x="311" y="6517"/>
                    </a:lnTo>
                    <a:lnTo>
                      <a:pt x="272" y="6588"/>
                    </a:lnTo>
                    <a:lnTo>
                      <a:pt x="235" y="6661"/>
                    </a:lnTo>
                    <a:lnTo>
                      <a:pt x="200" y="6735"/>
                    </a:lnTo>
                    <a:lnTo>
                      <a:pt x="165" y="6811"/>
                    </a:lnTo>
                    <a:lnTo>
                      <a:pt x="149" y="6849"/>
                    </a:lnTo>
                    <a:lnTo>
                      <a:pt x="133" y="6888"/>
                    </a:lnTo>
                    <a:lnTo>
                      <a:pt x="117" y="6927"/>
                    </a:lnTo>
                    <a:lnTo>
                      <a:pt x="102" y="6967"/>
                    </a:lnTo>
                    <a:lnTo>
                      <a:pt x="87" y="7007"/>
                    </a:lnTo>
                    <a:lnTo>
                      <a:pt x="74" y="7048"/>
                    </a:lnTo>
                    <a:lnTo>
                      <a:pt x="60" y="7089"/>
                    </a:lnTo>
                    <a:lnTo>
                      <a:pt x="46" y="7130"/>
                    </a:lnTo>
                    <a:lnTo>
                      <a:pt x="34" y="7173"/>
                    </a:lnTo>
                    <a:lnTo>
                      <a:pt x="22" y="7215"/>
                    </a:lnTo>
                    <a:lnTo>
                      <a:pt x="10" y="7258"/>
                    </a:lnTo>
                    <a:lnTo>
                      <a:pt x="0" y="7301"/>
                    </a:lnTo>
                    <a:lnTo>
                      <a:pt x="109" y="7314"/>
                    </a:lnTo>
                    <a:close/>
                    <a:moveTo>
                      <a:pt x="1892" y="5495"/>
                    </a:moveTo>
                    <a:lnTo>
                      <a:pt x="1909" y="5525"/>
                    </a:lnTo>
                    <a:lnTo>
                      <a:pt x="1954" y="5594"/>
                    </a:lnTo>
                    <a:lnTo>
                      <a:pt x="2022" y="5697"/>
                    </a:lnTo>
                    <a:lnTo>
                      <a:pt x="2111" y="5829"/>
                    </a:lnTo>
                    <a:lnTo>
                      <a:pt x="2216" y="5985"/>
                    </a:lnTo>
                    <a:lnTo>
                      <a:pt x="2334" y="6158"/>
                    </a:lnTo>
                    <a:lnTo>
                      <a:pt x="2459" y="6342"/>
                    </a:lnTo>
                    <a:lnTo>
                      <a:pt x="2592" y="6533"/>
                    </a:lnTo>
                    <a:lnTo>
                      <a:pt x="2724" y="6725"/>
                    </a:lnTo>
                    <a:lnTo>
                      <a:pt x="2853" y="6912"/>
                    </a:lnTo>
                    <a:lnTo>
                      <a:pt x="2976" y="7088"/>
                    </a:lnTo>
                    <a:lnTo>
                      <a:pt x="3089" y="7249"/>
                    </a:lnTo>
                    <a:lnTo>
                      <a:pt x="3188" y="7386"/>
                    </a:lnTo>
                    <a:lnTo>
                      <a:pt x="3268" y="7498"/>
                    </a:lnTo>
                    <a:lnTo>
                      <a:pt x="3302" y="7540"/>
                    </a:lnTo>
                    <a:lnTo>
                      <a:pt x="3328" y="7575"/>
                    </a:lnTo>
                    <a:lnTo>
                      <a:pt x="3349" y="7600"/>
                    </a:lnTo>
                    <a:lnTo>
                      <a:pt x="3361" y="7615"/>
                    </a:lnTo>
                    <a:lnTo>
                      <a:pt x="3729" y="7499"/>
                    </a:lnTo>
                    <a:lnTo>
                      <a:pt x="3805" y="4873"/>
                    </a:lnTo>
                    <a:lnTo>
                      <a:pt x="3737" y="4877"/>
                    </a:lnTo>
                    <a:lnTo>
                      <a:pt x="3669" y="4881"/>
                    </a:lnTo>
                    <a:lnTo>
                      <a:pt x="3601" y="4887"/>
                    </a:lnTo>
                    <a:lnTo>
                      <a:pt x="3534" y="4894"/>
                    </a:lnTo>
                    <a:lnTo>
                      <a:pt x="3466" y="4902"/>
                    </a:lnTo>
                    <a:lnTo>
                      <a:pt x="3398" y="4911"/>
                    </a:lnTo>
                    <a:lnTo>
                      <a:pt x="3330" y="4922"/>
                    </a:lnTo>
                    <a:lnTo>
                      <a:pt x="3264" y="4933"/>
                    </a:lnTo>
                    <a:lnTo>
                      <a:pt x="3197" y="4946"/>
                    </a:lnTo>
                    <a:lnTo>
                      <a:pt x="3130" y="4960"/>
                    </a:lnTo>
                    <a:lnTo>
                      <a:pt x="3065" y="4974"/>
                    </a:lnTo>
                    <a:lnTo>
                      <a:pt x="2999" y="4991"/>
                    </a:lnTo>
                    <a:lnTo>
                      <a:pt x="2935" y="5008"/>
                    </a:lnTo>
                    <a:lnTo>
                      <a:pt x="2871" y="5026"/>
                    </a:lnTo>
                    <a:lnTo>
                      <a:pt x="2806" y="5045"/>
                    </a:lnTo>
                    <a:lnTo>
                      <a:pt x="2744" y="5064"/>
                    </a:lnTo>
                    <a:lnTo>
                      <a:pt x="2682" y="5085"/>
                    </a:lnTo>
                    <a:lnTo>
                      <a:pt x="2621" y="5107"/>
                    </a:lnTo>
                    <a:lnTo>
                      <a:pt x="2562" y="5130"/>
                    </a:lnTo>
                    <a:lnTo>
                      <a:pt x="2502" y="5153"/>
                    </a:lnTo>
                    <a:lnTo>
                      <a:pt x="2445" y="5178"/>
                    </a:lnTo>
                    <a:lnTo>
                      <a:pt x="2387" y="5202"/>
                    </a:lnTo>
                    <a:lnTo>
                      <a:pt x="2332" y="5228"/>
                    </a:lnTo>
                    <a:lnTo>
                      <a:pt x="2277" y="5255"/>
                    </a:lnTo>
                    <a:lnTo>
                      <a:pt x="2224" y="5282"/>
                    </a:lnTo>
                    <a:lnTo>
                      <a:pt x="2171" y="5311"/>
                    </a:lnTo>
                    <a:lnTo>
                      <a:pt x="2122" y="5340"/>
                    </a:lnTo>
                    <a:lnTo>
                      <a:pt x="2072" y="5370"/>
                    </a:lnTo>
                    <a:lnTo>
                      <a:pt x="2024" y="5401"/>
                    </a:lnTo>
                    <a:lnTo>
                      <a:pt x="1978" y="5432"/>
                    </a:lnTo>
                    <a:lnTo>
                      <a:pt x="1934" y="5463"/>
                    </a:lnTo>
                    <a:lnTo>
                      <a:pt x="1892" y="5495"/>
                    </a:lnTo>
                    <a:close/>
                    <a:moveTo>
                      <a:pt x="4523" y="9167"/>
                    </a:moveTo>
                    <a:lnTo>
                      <a:pt x="4559" y="9171"/>
                    </a:lnTo>
                    <a:lnTo>
                      <a:pt x="4605" y="9178"/>
                    </a:lnTo>
                    <a:lnTo>
                      <a:pt x="4660" y="9187"/>
                    </a:lnTo>
                    <a:lnTo>
                      <a:pt x="4724" y="9198"/>
                    </a:lnTo>
                    <a:lnTo>
                      <a:pt x="4872" y="9225"/>
                    </a:lnTo>
                    <a:lnTo>
                      <a:pt x="5045" y="9259"/>
                    </a:lnTo>
                    <a:lnTo>
                      <a:pt x="5239" y="9297"/>
                    </a:lnTo>
                    <a:lnTo>
                      <a:pt x="5449" y="9339"/>
                    </a:lnTo>
                    <a:lnTo>
                      <a:pt x="5669" y="9385"/>
                    </a:lnTo>
                    <a:lnTo>
                      <a:pt x="5897" y="9433"/>
                    </a:lnTo>
                    <a:lnTo>
                      <a:pt x="6124" y="9483"/>
                    </a:lnTo>
                    <a:lnTo>
                      <a:pt x="6348" y="9531"/>
                    </a:lnTo>
                    <a:lnTo>
                      <a:pt x="6564" y="9579"/>
                    </a:lnTo>
                    <a:lnTo>
                      <a:pt x="6767" y="9624"/>
                    </a:lnTo>
                    <a:lnTo>
                      <a:pt x="6952" y="9668"/>
                    </a:lnTo>
                    <a:lnTo>
                      <a:pt x="7114" y="9705"/>
                    </a:lnTo>
                    <a:lnTo>
                      <a:pt x="7249" y="9739"/>
                    </a:lnTo>
                    <a:lnTo>
                      <a:pt x="7350" y="9765"/>
                    </a:lnTo>
                    <a:lnTo>
                      <a:pt x="7396" y="9778"/>
                    </a:lnTo>
                    <a:lnTo>
                      <a:pt x="7445" y="9792"/>
                    </a:lnTo>
                    <a:lnTo>
                      <a:pt x="7499" y="9807"/>
                    </a:lnTo>
                    <a:lnTo>
                      <a:pt x="7556" y="9823"/>
                    </a:lnTo>
                    <a:lnTo>
                      <a:pt x="7616" y="9839"/>
                    </a:lnTo>
                    <a:lnTo>
                      <a:pt x="7678" y="9855"/>
                    </a:lnTo>
                    <a:lnTo>
                      <a:pt x="7741" y="9871"/>
                    </a:lnTo>
                    <a:lnTo>
                      <a:pt x="7806" y="9887"/>
                    </a:lnTo>
                    <a:lnTo>
                      <a:pt x="7870" y="9902"/>
                    </a:lnTo>
                    <a:lnTo>
                      <a:pt x="7934" y="9916"/>
                    </a:lnTo>
                    <a:lnTo>
                      <a:pt x="7998" y="9929"/>
                    </a:lnTo>
                    <a:lnTo>
                      <a:pt x="8058" y="9941"/>
                    </a:lnTo>
                    <a:lnTo>
                      <a:pt x="8118" y="9951"/>
                    </a:lnTo>
                    <a:lnTo>
                      <a:pt x="8176" y="9959"/>
                    </a:lnTo>
                    <a:lnTo>
                      <a:pt x="8230" y="9966"/>
                    </a:lnTo>
                    <a:lnTo>
                      <a:pt x="8279" y="9970"/>
                    </a:lnTo>
                    <a:lnTo>
                      <a:pt x="8266" y="9951"/>
                    </a:lnTo>
                    <a:lnTo>
                      <a:pt x="8253" y="9933"/>
                    </a:lnTo>
                    <a:lnTo>
                      <a:pt x="8238" y="9915"/>
                    </a:lnTo>
                    <a:lnTo>
                      <a:pt x="8222" y="9897"/>
                    </a:lnTo>
                    <a:lnTo>
                      <a:pt x="8186" y="9861"/>
                    </a:lnTo>
                    <a:lnTo>
                      <a:pt x="8146" y="9818"/>
                    </a:lnTo>
                    <a:lnTo>
                      <a:pt x="8125" y="9794"/>
                    </a:lnTo>
                    <a:lnTo>
                      <a:pt x="8102" y="9769"/>
                    </a:lnTo>
                    <a:lnTo>
                      <a:pt x="8080" y="9740"/>
                    </a:lnTo>
                    <a:lnTo>
                      <a:pt x="8056" y="9708"/>
                    </a:lnTo>
                    <a:lnTo>
                      <a:pt x="8032" y="9673"/>
                    </a:lnTo>
                    <a:lnTo>
                      <a:pt x="8007" y="9634"/>
                    </a:lnTo>
                    <a:lnTo>
                      <a:pt x="7982" y="9592"/>
                    </a:lnTo>
                    <a:lnTo>
                      <a:pt x="7955" y="9544"/>
                    </a:lnTo>
                    <a:lnTo>
                      <a:pt x="7934" y="9501"/>
                    </a:lnTo>
                    <a:lnTo>
                      <a:pt x="7916" y="9461"/>
                    </a:lnTo>
                    <a:lnTo>
                      <a:pt x="7901" y="9421"/>
                    </a:lnTo>
                    <a:lnTo>
                      <a:pt x="7888" y="9380"/>
                    </a:lnTo>
                    <a:lnTo>
                      <a:pt x="7878" y="9341"/>
                    </a:lnTo>
                    <a:lnTo>
                      <a:pt x="7869" y="9302"/>
                    </a:lnTo>
                    <a:lnTo>
                      <a:pt x="7862" y="9263"/>
                    </a:lnTo>
                    <a:lnTo>
                      <a:pt x="7855" y="9224"/>
                    </a:lnTo>
                    <a:lnTo>
                      <a:pt x="7846" y="9145"/>
                    </a:lnTo>
                    <a:lnTo>
                      <a:pt x="7838" y="9063"/>
                    </a:lnTo>
                    <a:lnTo>
                      <a:pt x="7833" y="9021"/>
                    </a:lnTo>
                    <a:lnTo>
                      <a:pt x="7829" y="8976"/>
                    </a:lnTo>
                    <a:lnTo>
                      <a:pt x="7823" y="8931"/>
                    </a:lnTo>
                    <a:lnTo>
                      <a:pt x="7816" y="8884"/>
                    </a:lnTo>
                    <a:lnTo>
                      <a:pt x="7725" y="8876"/>
                    </a:lnTo>
                    <a:lnTo>
                      <a:pt x="7632" y="8869"/>
                    </a:lnTo>
                    <a:lnTo>
                      <a:pt x="7539" y="8864"/>
                    </a:lnTo>
                    <a:lnTo>
                      <a:pt x="7445" y="8858"/>
                    </a:lnTo>
                    <a:lnTo>
                      <a:pt x="7350" y="8852"/>
                    </a:lnTo>
                    <a:lnTo>
                      <a:pt x="7254" y="8846"/>
                    </a:lnTo>
                    <a:lnTo>
                      <a:pt x="7158" y="8842"/>
                    </a:lnTo>
                    <a:lnTo>
                      <a:pt x="7061" y="8837"/>
                    </a:lnTo>
                    <a:lnTo>
                      <a:pt x="6966" y="8833"/>
                    </a:lnTo>
                    <a:lnTo>
                      <a:pt x="6870" y="8828"/>
                    </a:lnTo>
                    <a:lnTo>
                      <a:pt x="6774" y="8823"/>
                    </a:lnTo>
                    <a:lnTo>
                      <a:pt x="6679" y="8819"/>
                    </a:lnTo>
                    <a:lnTo>
                      <a:pt x="6585" y="8815"/>
                    </a:lnTo>
                    <a:lnTo>
                      <a:pt x="6490" y="8811"/>
                    </a:lnTo>
                    <a:lnTo>
                      <a:pt x="6399" y="8807"/>
                    </a:lnTo>
                    <a:lnTo>
                      <a:pt x="6307" y="8803"/>
                    </a:lnTo>
                    <a:lnTo>
                      <a:pt x="6218" y="8798"/>
                    </a:lnTo>
                    <a:lnTo>
                      <a:pt x="6126" y="8791"/>
                    </a:lnTo>
                    <a:lnTo>
                      <a:pt x="6031" y="8784"/>
                    </a:lnTo>
                    <a:lnTo>
                      <a:pt x="5932" y="8775"/>
                    </a:lnTo>
                    <a:lnTo>
                      <a:pt x="5833" y="8767"/>
                    </a:lnTo>
                    <a:lnTo>
                      <a:pt x="5732" y="8758"/>
                    </a:lnTo>
                    <a:lnTo>
                      <a:pt x="5630" y="8748"/>
                    </a:lnTo>
                    <a:lnTo>
                      <a:pt x="5528" y="8740"/>
                    </a:lnTo>
                    <a:lnTo>
                      <a:pt x="5426" y="8730"/>
                    </a:lnTo>
                    <a:lnTo>
                      <a:pt x="5324" y="8722"/>
                    </a:lnTo>
                    <a:lnTo>
                      <a:pt x="5226" y="8715"/>
                    </a:lnTo>
                    <a:lnTo>
                      <a:pt x="5128" y="8710"/>
                    </a:lnTo>
                    <a:lnTo>
                      <a:pt x="5034" y="8705"/>
                    </a:lnTo>
                    <a:lnTo>
                      <a:pt x="4942" y="8703"/>
                    </a:lnTo>
                    <a:lnTo>
                      <a:pt x="4853" y="8702"/>
                    </a:lnTo>
                    <a:lnTo>
                      <a:pt x="4770" y="8704"/>
                    </a:lnTo>
                    <a:lnTo>
                      <a:pt x="4759" y="8719"/>
                    </a:lnTo>
                    <a:lnTo>
                      <a:pt x="4745" y="8741"/>
                    </a:lnTo>
                    <a:lnTo>
                      <a:pt x="4731" y="8767"/>
                    </a:lnTo>
                    <a:lnTo>
                      <a:pt x="4713" y="8798"/>
                    </a:lnTo>
                    <a:lnTo>
                      <a:pt x="4675" y="8868"/>
                    </a:lnTo>
                    <a:lnTo>
                      <a:pt x="4634" y="8944"/>
                    </a:lnTo>
                    <a:lnTo>
                      <a:pt x="4596" y="9019"/>
                    </a:lnTo>
                    <a:lnTo>
                      <a:pt x="4562" y="9085"/>
                    </a:lnTo>
                    <a:lnTo>
                      <a:pt x="4536" y="9137"/>
                    </a:lnTo>
                    <a:lnTo>
                      <a:pt x="4523" y="9167"/>
                    </a:lnTo>
                    <a:close/>
                    <a:moveTo>
                      <a:pt x="4505" y="7740"/>
                    </a:moveTo>
                    <a:lnTo>
                      <a:pt x="7399" y="7783"/>
                    </a:lnTo>
                    <a:lnTo>
                      <a:pt x="7392" y="7712"/>
                    </a:lnTo>
                    <a:lnTo>
                      <a:pt x="7382" y="7639"/>
                    </a:lnTo>
                    <a:lnTo>
                      <a:pt x="7368" y="7566"/>
                    </a:lnTo>
                    <a:lnTo>
                      <a:pt x="7351" y="7493"/>
                    </a:lnTo>
                    <a:lnTo>
                      <a:pt x="7331" y="7420"/>
                    </a:lnTo>
                    <a:lnTo>
                      <a:pt x="7309" y="7345"/>
                    </a:lnTo>
                    <a:lnTo>
                      <a:pt x="7284" y="7272"/>
                    </a:lnTo>
                    <a:lnTo>
                      <a:pt x="7258" y="7198"/>
                    </a:lnTo>
                    <a:lnTo>
                      <a:pt x="7228" y="7125"/>
                    </a:lnTo>
                    <a:lnTo>
                      <a:pt x="7197" y="7051"/>
                    </a:lnTo>
                    <a:lnTo>
                      <a:pt x="7162" y="6979"/>
                    </a:lnTo>
                    <a:lnTo>
                      <a:pt x="7128" y="6906"/>
                    </a:lnTo>
                    <a:lnTo>
                      <a:pt x="7091" y="6835"/>
                    </a:lnTo>
                    <a:lnTo>
                      <a:pt x="7052" y="6764"/>
                    </a:lnTo>
                    <a:lnTo>
                      <a:pt x="7012" y="6695"/>
                    </a:lnTo>
                    <a:lnTo>
                      <a:pt x="6972" y="6626"/>
                    </a:lnTo>
                    <a:lnTo>
                      <a:pt x="6929" y="6558"/>
                    </a:lnTo>
                    <a:lnTo>
                      <a:pt x="6887" y="6493"/>
                    </a:lnTo>
                    <a:lnTo>
                      <a:pt x="6843" y="6429"/>
                    </a:lnTo>
                    <a:lnTo>
                      <a:pt x="6798" y="6365"/>
                    </a:lnTo>
                    <a:lnTo>
                      <a:pt x="6754" y="6303"/>
                    </a:lnTo>
                    <a:lnTo>
                      <a:pt x="6709" y="6245"/>
                    </a:lnTo>
                    <a:lnTo>
                      <a:pt x="6664" y="6187"/>
                    </a:lnTo>
                    <a:lnTo>
                      <a:pt x="6618" y="6131"/>
                    </a:lnTo>
                    <a:lnTo>
                      <a:pt x="6573" y="6078"/>
                    </a:lnTo>
                    <a:lnTo>
                      <a:pt x="6528" y="6028"/>
                    </a:lnTo>
                    <a:lnTo>
                      <a:pt x="6484" y="5979"/>
                    </a:lnTo>
                    <a:lnTo>
                      <a:pt x="6440" y="5934"/>
                    </a:lnTo>
                    <a:lnTo>
                      <a:pt x="6397" y="5890"/>
                    </a:lnTo>
                    <a:lnTo>
                      <a:pt x="6355" y="5850"/>
                    </a:lnTo>
                    <a:lnTo>
                      <a:pt x="6314" y="5813"/>
                    </a:lnTo>
                    <a:lnTo>
                      <a:pt x="6274" y="5778"/>
                    </a:lnTo>
                    <a:lnTo>
                      <a:pt x="6257" y="5789"/>
                    </a:lnTo>
                    <a:lnTo>
                      <a:pt x="6232" y="5808"/>
                    </a:lnTo>
                    <a:lnTo>
                      <a:pt x="6200" y="5838"/>
                    </a:lnTo>
                    <a:lnTo>
                      <a:pt x="6160" y="5877"/>
                    </a:lnTo>
                    <a:lnTo>
                      <a:pt x="6114" y="5923"/>
                    </a:lnTo>
                    <a:lnTo>
                      <a:pt x="6061" y="5977"/>
                    </a:lnTo>
                    <a:lnTo>
                      <a:pt x="6003" y="6038"/>
                    </a:lnTo>
                    <a:lnTo>
                      <a:pt x="5941" y="6104"/>
                    </a:lnTo>
                    <a:lnTo>
                      <a:pt x="5805" y="6252"/>
                    </a:lnTo>
                    <a:lnTo>
                      <a:pt x="5656" y="6416"/>
                    </a:lnTo>
                    <a:lnTo>
                      <a:pt x="5500" y="6591"/>
                    </a:lnTo>
                    <a:lnTo>
                      <a:pt x="5341" y="6770"/>
                    </a:lnTo>
                    <a:lnTo>
                      <a:pt x="5183" y="6949"/>
                    </a:lnTo>
                    <a:lnTo>
                      <a:pt x="5032" y="7122"/>
                    </a:lnTo>
                    <a:lnTo>
                      <a:pt x="4890" y="7285"/>
                    </a:lnTo>
                    <a:lnTo>
                      <a:pt x="4764" y="7431"/>
                    </a:lnTo>
                    <a:lnTo>
                      <a:pt x="4658" y="7555"/>
                    </a:lnTo>
                    <a:lnTo>
                      <a:pt x="4577" y="7652"/>
                    </a:lnTo>
                    <a:lnTo>
                      <a:pt x="4524" y="7715"/>
                    </a:lnTo>
                    <a:lnTo>
                      <a:pt x="4505" y="7740"/>
                    </a:lnTo>
                    <a:close/>
                    <a:moveTo>
                      <a:pt x="3922" y="7521"/>
                    </a:moveTo>
                    <a:lnTo>
                      <a:pt x="3994" y="7532"/>
                    </a:lnTo>
                    <a:lnTo>
                      <a:pt x="4048" y="7542"/>
                    </a:lnTo>
                    <a:lnTo>
                      <a:pt x="4070" y="7544"/>
                    </a:lnTo>
                    <a:lnTo>
                      <a:pt x="4088" y="7546"/>
                    </a:lnTo>
                    <a:lnTo>
                      <a:pt x="4106" y="7546"/>
                    </a:lnTo>
                    <a:lnTo>
                      <a:pt x="4121" y="7545"/>
                    </a:lnTo>
                    <a:lnTo>
                      <a:pt x="4127" y="7543"/>
                    </a:lnTo>
                    <a:lnTo>
                      <a:pt x="4134" y="7540"/>
                    </a:lnTo>
                    <a:lnTo>
                      <a:pt x="4141" y="7537"/>
                    </a:lnTo>
                    <a:lnTo>
                      <a:pt x="4149" y="7534"/>
                    </a:lnTo>
                    <a:lnTo>
                      <a:pt x="4163" y="7524"/>
                    </a:lnTo>
                    <a:lnTo>
                      <a:pt x="4179" y="7512"/>
                    </a:lnTo>
                    <a:lnTo>
                      <a:pt x="4196" y="7494"/>
                    </a:lnTo>
                    <a:lnTo>
                      <a:pt x="4216" y="7475"/>
                    </a:lnTo>
                    <a:lnTo>
                      <a:pt x="4239" y="7451"/>
                    </a:lnTo>
                    <a:lnTo>
                      <a:pt x="4264" y="7422"/>
                    </a:lnTo>
                    <a:lnTo>
                      <a:pt x="4297" y="7384"/>
                    </a:lnTo>
                    <a:lnTo>
                      <a:pt x="4326" y="7349"/>
                    </a:lnTo>
                    <a:lnTo>
                      <a:pt x="4354" y="7314"/>
                    </a:lnTo>
                    <a:lnTo>
                      <a:pt x="4380" y="7280"/>
                    </a:lnTo>
                    <a:lnTo>
                      <a:pt x="4407" y="7245"/>
                    </a:lnTo>
                    <a:lnTo>
                      <a:pt x="4434" y="7211"/>
                    </a:lnTo>
                    <a:lnTo>
                      <a:pt x="4463" y="7176"/>
                    </a:lnTo>
                    <a:lnTo>
                      <a:pt x="4496" y="7141"/>
                    </a:lnTo>
                    <a:lnTo>
                      <a:pt x="5930" y="5527"/>
                    </a:lnTo>
                    <a:lnTo>
                      <a:pt x="5906" y="5497"/>
                    </a:lnTo>
                    <a:lnTo>
                      <a:pt x="5893" y="5483"/>
                    </a:lnTo>
                    <a:lnTo>
                      <a:pt x="5877" y="5471"/>
                    </a:lnTo>
                    <a:lnTo>
                      <a:pt x="5844" y="5445"/>
                    </a:lnTo>
                    <a:lnTo>
                      <a:pt x="5538" y="5274"/>
                    </a:lnTo>
                    <a:lnTo>
                      <a:pt x="5478" y="5243"/>
                    </a:lnTo>
                    <a:lnTo>
                      <a:pt x="5422" y="5216"/>
                    </a:lnTo>
                    <a:lnTo>
                      <a:pt x="5369" y="5190"/>
                    </a:lnTo>
                    <a:lnTo>
                      <a:pt x="5316" y="5167"/>
                    </a:lnTo>
                    <a:lnTo>
                      <a:pt x="5265" y="5146"/>
                    </a:lnTo>
                    <a:lnTo>
                      <a:pt x="5211" y="5124"/>
                    </a:lnTo>
                    <a:lnTo>
                      <a:pt x="5154" y="5102"/>
                    </a:lnTo>
                    <a:lnTo>
                      <a:pt x="5092" y="5080"/>
                    </a:lnTo>
                    <a:lnTo>
                      <a:pt x="5037" y="5059"/>
                    </a:lnTo>
                    <a:lnTo>
                      <a:pt x="4978" y="5040"/>
                    </a:lnTo>
                    <a:lnTo>
                      <a:pt x="4914" y="5020"/>
                    </a:lnTo>
                    <a:lnTo>
                      <a:pt x="4849" y="5001"/>
                    </a:lnTo>
                    <a:lnTo>
                      <a:pt x="4780" y="4983"/>
                    </a:lnTo>
                    <a:lnTo>
                      <a:pt x="4710" y="4964"/>
                    </a:lnTo>
                    <a:lnTo>
                      <a:pt x="4638" y="4947"/>
                    </a:lnTo>
                    <a:lnTo>
                      <a:pt x="4565" y="4932"/>
                    </a:lnTo>
                    <a:lnTo>
                      <a:pt x="4490" y="4918"/>
                    </a:lnTo>
                    <a:lnTo>
                      <a:pt x="4417" y="4906"/>
                    </a:lnTo>
                    <a:lnTo>
                      <a:pt x="4345" y="4895"/>
                    </a:lnTo>
                    <a:lnTo>
                      <a:pt x="4272" y="4888"/>
                    </a:lnTo>
                    <a:lnTo>
                      <a:pt x="4237" y="4885"/>
                    </a:lnTo>
                    <a:lnTo>
                      <a:pt x="4201" y="4883"/>
                    </a:lnTo>
                    <a:lnTo>
                      <a:pt x="4167" y="4881"/>
                    </a:lnTo>
                    <a:lnTo>
                      <a:pt x="4132" y="4880"/>
                    </a:lnTo>
                    <a:lnTo>
                      <a:pt x="4099" y="4880"/>
                    </a:lnTo>
                    <a:lnTo>
                      <a:pt x="4065" y="4881"/>
                    </a:lnTo>
                    <a:lnTo>
                      <a:pt x="4033" y="4884"/>
                    </a:lnTo>
                    <a:lnTo>
                      <a:pt x="4002" y="4886"/>
                    </a:lnTo>
                    <a:lnTo>
                      <a:pt x="3922" y="7521"/>
                    </a:lnTo>
                    <a:close/>
                    <a:moveTo>
                      <a:pt x="1561" y="5082"/>
                    </a:moveTo>
                    <a:lnTo>
                      <a:pt x="1578" y="5078"/>
                    </a:lnTo>
                    <a:lnTo>
                      <a:pt x="1597" y="5071"/>
                    </a:lnTo>
                    <a:lnTo>
                      <a:pt x="1617" y="5063"/>
                    </a:lnTo>
                    <a:lnTo>
                      <a:pt x="1639" y="5051"/>
                    </a:lnTo>
                    <a:lnTo>
                      <a:pt x="1689" y="5025"/>
                    </a:lnTo>
                    <a:lnTo>
                      <a:pt x="1745" y="4993"/>
                    </a:lnTo>
                    <a:lnTo>
                      <a:pt x="1808" y="4955"/>
                    </a:lnTo>
                    <a:lnTo>
                      <a:pt x="1881" y="4912"/>
                    </a:lnTo>
                    <a:lnTo>
                      <a:pt x="1961" y="4867"/>
                    </a:lnTo>
                    <a:lnTo>
                      <a:pt x="2051" y="4818"/>
                    </a:lnTo>
                    <a:lnTo>
                      <a:pt x="2099" y="4794"/>
                    </a:lnTo>
                    <a:lnTo>
                      <a:pt x="2149" y="4769"/>
                    </a:lnTo>
                    <a:lnTo>
                      <a:pt x="2202" y="4744"/>
                    </a:lnTo>
                    <a:lnTo>
                      <a:pt x="2257" y="4717"/>
                    </a:lnTo>
                    <a:lnTo>
                      <a:pt x="2316" y="4692"/>
                    </a:lnTo>
                    <a:lnTo>
                      <a:pt x="2377" y="4667"/>
                    </a:lnTo>
                    <a:lnTo>
                      <a:pt x="2440" y="4643"/>
                    </a:lnTo>
                    <a:lnTo>
                      <a:pt x="2507" y="4617"/>
                    </a:lnTo>
                    <a:lnTo>
                      <a:pt x="2575" y="4593"/>
                    </a:lnTo>
                    <a:lnTo>
                      <a:pt x="2647" y="4570"/>
                    </a:lnTo>
                    <a:lnTo>
                      <a:pt x="2721" y="4547"/>
                    </a:lnTo>
                    <a:lnTo>
                      <a:pt x="2800" y="4524"/>
                    </a:lnTo>
                    <a:lnTo>
                      <a:pt x="2880" y="4504"/>
                    </a:lnTo>
                    <a:lnTo>
                      <a:pt x="2964" y="4484"/>
                    </a:lnTo>
                    <a:lnTo>
                      <a:pt x="3051" y="4465"/>
                    </a:lnTo>
                    <a:lnTo>
                      <a:pt x="3141" y="4447"/>
                    </a:lnTo>
                    <a:lnTo>
                      <a:pt x="3177" y="4440"/>
                    </a:lnTo>
                    <a:lnTo>
                      <a:pt x="3218" y="4436"/>
                    </a:lnTo>
                    <a:lnTo>
                      <a:pt x="3260" y="4430"/>
                    </a:lnTo>
                    <a:lnTo>
                      <a:pt x="3305" y="4425"/>
                    </a:lnTo>
                    <a:lnTo>
                      <a:pt x="3399" y="4416"/>
                    </a:lnTo>
                    <a:lnTo>
                      <a:pt x="3497" y="4407"/>
                    </a:lnTo>
                    <a:lnTo>
                      <a:pt x="3591" y="4398"/>
                    </a:lnTo>
                    <a:lnTo>
                      <a:pt x="3679" y="4386"/>
                    </a:lnTo>
                    <a:lnTo>
                      <a:pt x="3720" y="4381"/>
                    </a:lnTo>
                    <a:lnTo>
                      <a:pt x="3758" y="4374"/>
                    </a:lnTo>
                    <a:lnTo>
                      <a:pt x="3790" y="4367"/>
                    </a:lnTo>
                    <a:lnTo>
                      <a:pt x="3818" y="4358"/>
                    </a:lnTo>
                    <a:lnTo>
                      <a:pt x="3825" y="4045"/>
                    </a:lnTo>
                    <a:lnTo>
                      <a:pt x="3763" y="4040"/>
                    </a:lnTo>
                    <a:lnTo>
                      <a:pt x="3701" y="4036"/>
                    </a:lnTo>
                    <a:lnTo>
                      <a:pt x="3637" y="4032"/>
                    </a:lnTo>
                    <a:lnTo>
                      <a:pt x="3571" y="4028"/>
                    </a:lnTo>
                    <a:lnTo>
                      <a:pt x="3438" y="4023"/>
                    </a:lnTo>
                    <a:lnTo>
                      <a:pt x="3303" y="4019"/>
                    </a:lnTo>
                    <a:lnTo>
                      <a:pt x="3164" y="4017"/>
                    </a:lnTo>
                    <a:lnTo>
                      <a:pt x="3022" y="4015"/>
                    </a:lnTo>
                    <a:lnTo>
                      <a:pt x="2880" y="4015"/>
                    </a:lnTo>
                    <a:lnTo>
                      <a:pt x="2736" y="4017"/>
                    </a:lnTo>
                    <a:lnTo>
                      <a:pt x="2593" y="4018"/>
                    </a:lnTo>
                    <a:lnTo>
                      <a:pt x="2450" y="4020"/>
                    </a:lnTo>
                    <a:lnTo>
                      <a:pt x="2308" y="4022"/>
                    </a:lnTo>
                    <a:lnTo>
                      <a:pt x="2168" y="4023"/>
                    </a:lnTo>
                    <a:lnTo>
                      <a:pt x="2029" y="4026"/>
                    </a:lnTo>
                    <a:lnTo>
                      <a:pt x="1893" y="4027"/>
                    </a:lnTo>
                    <a:lnTo>
                      <a:pt x="1761" y="4027"/>
                    </a:lnTo>
                    <a:lnTo>
                      <a:pt x="1634" y="4027"/>
                    </a:lnTo>
                    <a:lnTo>
                      <a:pt x="1570" y="4026"/>
                    </a:lnTo>
                    <a:lnTo>
                      <a:pt x="1505" y="4025"/>
                    </a:lnTo>
                    <a:lnTo>
                      <a:pt x="1436" y="4023"/>
                    </a:lnTo>
                    <a:lnTo>
                      <a:pt x="1366" y="4025"/>
                    </a:lnTo>
                    <a:lnTo>
                      <a:pt x="1331" y="4025"/>
                    </a:lnTo>
                    <a:lnTo>
                      <a:pt x="1298" y="4027"/>
                    </a:lnTo>
                    <a:lnTo>
                      <a:pt x="1265" y="4028"/>
                    </a:lnTo>
                    <a:lnTo>
                      <a:pt x="1233" y="4032"/>
                    </a:lnTo>
                    <a:lnTo>
                      <a:pt x="1202" y="4036"/>
                    </a:lnTo>
                    <a:lnTo>
                      <a:pt x="1171" y="4041"/>
                    </a:lnTo>
                    <a:lnTo>
                      <a:pt x="1143" y="4048"/>
                    </a:lnTo>
                    <a:lnTo>
                      <a:pt x="1115" y="4054"/>
                    </a:lnTo>
                    <a:lnTo>
                      <a:pt x="1091" y="4064"/>
                    </a:lnTo>
                    <a:lnTo>
                      <a:pt x="1068" y="4074"/>
                    </a:lnTo>
                    <a:lnTo>
                      <a:pt x="1048" y="4085"/>
                    </a:lnTo>
                    <a:lnTo>
                      <a:pt x="1030" y="4099"/>
                    </a:lnTo>
                    <a:lnTo>
                      <a:pt x="1015" y="4115"/>
                    </a:lnTo>
                    <a:lnTo>
                      <a:pt x="1003" y="4133"/>
                    </a:lnTo>
                    <a:lnTo>
                      <a:pt x="994" y="4152"/>
                    </a:lnTo>
                    <a:lnTo>
                      <a:pt x="988" y="4174"/>
                    </a:lnTo>
                    <a:lnTo>
                      <a:pt x="987" y="4198"/>
                    </a:lnTo>
                    <a:lnTo>
                      <a:pt x="988" y="4223"/>
                    </a:lnTo>
                    <a:lnTo>
                      <a:pt x="994" y="4252"/>
                    </a:lnTo>
                    <a:lnTo>
                      <a:pt x="1004" y="4283"/>
                    </a:lnTo>
                    <a:lnTo>
                      <a:pt x="1018" y="4317"/>
                    </a:lnTo>
                    <a:lnTo>
                      <a:pt x="1037" y="4354"/>
                    </a:lnTo>
                    <a:lnTo>
                      <a:pt x="1061" y="4393"/>
                    </a:lnTo>
                    <a:lnTo>
                      <a:pt x="1090" y="4436"/>
                    </a:lnTo>
                    <a:lnTo>
                      <a:pt x="1120" y="4478"/>
                    </a:lnTo>
                    <a:lnTo>
                      <a:pt x="1151" y="4518"/>
                    </a:lnTo>
                    <a:lnTo>
                      <a:pt x="1182" y="4559"/>
                    </a:lnTo>
                    <a:lnTo>
                      <a:pt x="1214" y="4599"/>
                    </a:lnTo>
                    <a:lnTo>
                      <a:pt x="1277" y="4678"/>
                    </a:lnTo>
                    <a:lnTo>
                      <a:pt x="1341" y="4756"/>
                    </a:lnTo>
                    <a:lnTo>
                      <a:pt x="1370" y="4795"/>
                    </a:lnTo>
                    <a:lnTo>
                      <a:pt x="1401" y="4834"/>
                    </a:lnTo>
                    <a:lnTo>
                      <a:pt x="1430" y="4875"/>
                    </a:lnTo>
                    <a:lnTo>
                      <a:pt x="1459" y="4915"/>
                    </a:lnTo>
                    <a:lnTo>
                      <a:pt x="1486" y="4956"/>
                    </a:lnTo>
                    <a:lnTo>
                      <a:pt x="1513" y="4997"/>
                    </a:lnTo>
                    <a:lnTo>
                      <a:pt x="1537" y="5040"/>
                    </a:lnTo>
                    <a:lnTo>
                      <a:pt x="1561" y="5082"/>
                    </a:lnTo>
                    <a:close/>
                    <a:moveTo>
                      <a:pt x="7749" y="4241"/>
                    </a:moveTo>
                    <a:lnTo>
                      <a:pt x="7753" y="4264"/>
                    </a:lnTo>
                    <a:lnTo>
                      <a:pt x="7762" y="4301"/>
                    </a:lnTo>
                    <a:lnTo>
                      <a:pt x="7776" y="4355"/>
                    </a:lnTo>
                    <a:lnTo>
                      <a:pt x="7795" y="4422"/>
                    </a:lnTo>
                    <a:lnTo>
                      <a:pt x="7847" y="4595"/>
                    </a:lnTo>
                    <a:lnTo>
                      <a:pt x="7915" y="4811"/>
                    </a:lnTo>
                    <a:lnTo>
                      <a:pt x="7995" y="5064"/>
                    </a:lnTo>
                    <a:lnTo>
                      <a:pt x="8086" y="5342"/>
                    </a:lnTo>
                    <a:lnTo>
                      <a:pt x="8184" y="5640"/>
                    </a:lnTo>
                    <a:lnTo>
                      <a:pt x="8286" y="5947"/>
                    </a:lnTo>
                    <a:lnTo>
                      <a:pt x="8389" y="6257"/>
                    </a:lnTo>
                    <a:lnTo>
                      <a:pt x="8492" y="6561"/>
                    </a:lnTo>
                    <a:lnTo>
                      <a:pt x="8589" y="6850"/>
                    </a:lnTo>
                    <a:lnTo>
                      <a:pt x="8679" y="7115"/>
                    </a:lnTo>
                    <a:lnTo>
                      <a:pt x="8760" y="7350"/>
                    </a:lnTo>
                    <a:lnTo>
                      <a:pt x="8828" y="7545"/>
                    </a:lnTo>
                    <a:lnTo>
                      <a:pt x="8880" y="7692"/>
                    </a:lnTo>
                    <a:lnTo>
                      <a:pt x="8913" y="7782"/>
                    </a:lnTo>
                    <a:lnTo>
                      <a:pt x="8981" y="7786"/>
                    </a:lnTo>
                    <a:lnTo>
                      <a:pt x="9041" y="7790"/>
                    </a:lnTo>
                    <a:lnTo>
                      <a:pt x="9094" y="7794"/>
                    </a:lnTo>
                    <a:lnTo>
                      <a:pt x="9139" y="7799"/>
                    </a:lnTo>
                    <a:lnTo>
                      <a:pt x="9182" y="7805"/>
                    </a:lnTo>
                    <a:lnTo>
                      <a:pt x="9220" y="7810"/>
                    </a:lnTo>
                    <a:lnTo>
                      <a:pt x="9254" y="7816"/>
                    </a:lnTo>
                    <a:lnTo>
                      <a:pt x="9288" y="7823"/>
                    </a:lnTo>
                    <a:lnTo>
                      <a:pt x="9352" y="7839"/>
                    </a:lnTo>
                    <a:lnTo>
                      <a:pt x="9421" y="7860"/>
                    </a:lnTo>
                    <a:lnTo>
                      <a:pt x="9501" y="7884"/>
                    </a:lnTo>
                    <a:lnTo>
                      <a:pt x="9602" y="7911"/>
                    </a:lnTo>
                    <a:lnTo>
                      <a:pt x="11059" y="6215"/>
                    </a:lnTo>
                    <a:lnTo>
                      <a:pt x="11141" y="6124"/>
                    </a:lnTo>
                    <a:lnTo>
                      <a:pt x="11227" y="6028"/>
                    </a:lnTo>
                    <a:lnTo>
                      <a:pt x="11314" y="5926"/>
                    </a:lnTo>
                    <a:lnTo>
                      <a:pt x="11405" y="5820"/>
                    </a:lnTo>
                    <a:lnTo>
                      <a:pt x="11497" y="5710"/>
                    </a:lnTo>
                    <a:lnTo>
                      <a:pt x="11591" y="5598"/>
                    </a:lnTo>
                    <a:lnTo>
                      <a:pt x="11685" y="5483"/>
                    </a:lnTo>
                    <a:lnTo>
                      <a:pt x="11782" y="5368"/>
                    </a:lnTo>
                    <a:lnTo>
                      <a:pt x="11877" y="5252"/>
                    </a:lnTo>
                    <a:lnTo>
                      <a:pt x="11973" y="5136"/>
                    </a:lnTo>
                    <a:lnTo>
                      <a:pt x="12069" y="5022"/>
                    </a:lnTo>
                    <a:lnTo>
                      <a:pt x="12164" y="4908"/>
                    </a:lnTo>
                    <a:lnTo>
                      <a:pt x="12258" y="4798"/>
                    </a:lnTo>
                    <a:lnTo>
                      <a:pt x="12350" y="4690"/>
                    </a:lnTo>
                    <a:lnTo>
                      <a:pt x="12441" y="4585"/>
                    </a:lnTo>
                    <a:lnTo>
                      <a:pt x="12529" y="4486"/>
                    </a:lnTo>
                    <a:lnTo>
                      <a:pt x="12589" y="4419"/>
                    </a:lnTo>
                    <a:lnTo>
                      <a:pt x="12650" y="4349"/>
                    </a:lnTo>
                    <a:lnTo>
                      <a:pt x="12710" y="4277"/>
                    </a:lnTo>
                    <a:lnTo>
                      <a:pt x="12771" y="4205"/>
                    </a:lnTo>
                    <a:lnTo>
                      <a:pt x="12832" y="4131"/>
                    </a:lnTo>
                    <a:lnTo>
                      <a:pt x="12892" y="4058"/>
                    </a:lnTo>
                    <a:lnTo>
                      <a:pt x="12952" y="3984"/>
                    </a:lnTo>
                    <a:lnTo>
                      <a:pt x="13011" y="3912"/>
                    </a:lnTo>
                    <a:lnTo>
                      <a:pt x="13515" y="3319"/>
                    </a:lnTo>
                    <a:lnTo>
                      <a:pt x="13352" y="2799"/>
                    </a:lnTo>
                    <a:lnTo>
                      <a:pt x="7749" y="4241"/>
                    </a:lnTo>
                    <a:close/>
                    <a:moveTo>
                      <a:pt x="4021" y="4375"/>
                    </a:moveTo>
                    <a:lnTo>
                      <a:pt x="4161" y="4385"/>
                    </a:lnTo>
                    <a:lnTo>
                      <a:pt x="4295" y="4398"/>
                    </a:lnTo>
                    <a:lnTo>
                      <a:pt x="4423" y="4413"/>
                    </a:lnTo>
                    <a:lnTo>
                      <a:pt x="4546" y="4431"/>
                    </a:lnTo>
                    <a:lnTo>
                      <a:pt x="4662" y="4451"/>
                    </a:lnTo>
                    <a:lnTo>
                      <a:pt x="4773" y="4473"/>
                    </a:lnTo>
                    <a:lnTo>
                      <a:pt x="4880" y="4496"/>
                    </a:lnTo>
                    <a:lnTo>
                      <a:pt x="4980" y="4521"/>
                    </a:lnTo>
                    <a:lnTo>
                      <a:pt x="5076" y="4547"/>
                    </a:lnTo>
                    <a:lnTo>
                      <a:pt x="5167" y="4575"/>
                    </a:lnTo>
                    <a:lnTo>
                      <a:pt x="5254" y="4603"/>
                    </a:lnTo>
                    <a:lnTo>
                      <a:pt x="5336" y="4633"/>
                    </a:lnTo>
                    <a:lnTo>
                      <a:pt x="5414" y="4663"/>
                    </a:lnTo>
                    <a:lnTo>
                      <a:pt x="5489" y="4694"/>
                    </a:lnTo>
                    <a:lnTo>
                      <a:pt x="5558" y="4725"/>
                    </a:lnTo>
                    <a:lnTo>
                      <a:pt x="5624" y="4756"/>
                    </a:lnTo>
                    <a:lnTo>
                      <a:pt x="5687" y="4788"/>
                    </a:lnTo>
                    <a:lnTo>
                      <a:pt x="5746" y="4819"/>
                    </a:lnTo>
                    <a:lnTo>
                      <a:pt x="5802" y="4850"/>
                    </a:lnTo>
                    <a:lnTo>
                      <a:pt x="5855" y="4880"/>
                    </a:lnTo>
                    <a:lnTo>
                      <a:pt x="5952" y="4939"/>
                    </a:lnTo>
                    <a:lnTo>
                      <a:pt x="6039" y="4993"/>
                    </a:lnTo>
                    <a:lnTo>
                      <a:pt x="6116" y="5041"/>
                    </a:lnTo>
                    <a:lnTo>
                      <a:pt x="6186" y="5081"/>
                    </a:lnTo>
                    <a:lnTo>
                      <a:pt x="6219" y="5100"/>
                    </a:lnTo>
                    <a:lnTo>
                      <a:pt x="6250" y="5115"/>
                    </a:lnTo>
                    <a:lnTo>
                      <a:pt x="6280" y="5127"/>
                    </a:lnTo>
                    <a:lnTo>
                      <a:pt x="6309" y="5136"/>
                    </a:lnTo>
                    <a:lnTo>
                      <a:pt x="6340" y="5096"/>
                    </a:lnTo>
                    <a:lnTo>
                      <a:pt x="6376" y="5054"/>
                    </a:lnTo>
                    <a:lnTo>
                      <a:pt x="6415" y="5007"/>
                    </a:lnTo>
                    <a:lnTo>
                      <a:pt x="6458" y="4957"/>
                    </a:lnTo>
                    <a:lnTo>
                      <a:pt x="6551" y="4855"/>
                    </a:lnTo>
                    <a:lnTo>
                      <a:pt x="6648" y="4751"/>
                    </a:lnTo>
                    <a:lnTo>
                      <a:pt x="6695" y="4699"/>
                    </a:lnTo>
                    <a:lnTo>
                      <a:pt x="6740" y="4648"/>
                    </a:lnTo>
                    <a:lnTo>
                      <a:pt x="6782" y="4600"/>
                    </a:lnTo>
                    <a:lnTo>
                      <a:pt x="6821" y="4554"/>
                    </a:lnTo>
                    <a:lnTo>
                      <a:pt x="6856" y="4512"/>
                    </a:lnTo>
                    <a:lnTo>
                      <a:pt x="6886" y="4473"/>
                    </a:lnTo>
                    <a:lnTo>
                      <a:pt x="6898" y="4454"/>
                    </a:lnTo>
                    <a:lnTo>
                      <a:pt x="6909" y="4437"/>
                    </a:lnTo>
                    <a:lnTo>
                      <a:pt x="6918" y="4422"/>
                    </a:lnTo>
                    <a:lnTo>
                      <a:pt x="6926" y="4407"/>
                    </a:lnTo>
                    <a:lnTo>
                      <a:pt x="6902" y="4391"/>
                    </a:lnTo>
                    <a:lnTo>
                      <a:pt x="6875" y="4373"/>
                    </a:lnTo>
                    <a:lnTo>
                      <a:pt x="6847" y="4355"/>
                    </a:lnTo>
                    <a:lnTo>
                      <a:pt x="6814" y="4337"/>
                    </a:lnTo>
                    <a:lnTo>
                      <a:pt x="6747" y="4300"/>
                    </a:lnTo>
                    <a:lnTo>
                      <a:pt x="6673" y="4262"/>
                    </a:lnTo>
                    <a:lnTo>
                      <a:pt x="6600" y="4226"/>
                    </a:lnTo>
                    <a:lnTo>
                      <a:pt x="6526" y="4190"/>
                    </a:lnTo>
                    <a:lnTo>
                      <a:pt x="6458" y="4156"/>
                    </a:lnTo>
                    <a:lnTo>
                      <a:pt x="6399" y="4125"/>
                    </a:lnTo>
                    <a:lnTo>
                      <a:pt x="6380" y="4115"/>
                    </a:lnTo>
                    <a:lnTo>
                      <a:pt x="6361" y="4106"/>
                    </a:lnTo>
                    <a:lnTo>
                      <a:pt x="6341" y="4098"/>
                    </a:lnTo>
                    <a:lnTo>
                      <a:pt x="6320" y="4091"/>
                    </a:lnTo>
                    <a:lnTo>
                      <a:pt x="6300" y="4084"/>
                    </a:lnTo>
                    <a:lnTo>
                      <a:pt x="6279" y="4079"/>
                    </a:lnTo>
                    <a:lnTo>
                      <a:pt x="6258" y="4073"/>
                    </a:lnTo>
                    <a:lnTo>
                      <a:pt x="6237" y="4068"/>
                    </a:lnTo>
                    <a:lnTo>
                      <a:pt x="6193" y="4061"/>
                    </a:lnTo>
                    <a:lnTo>
                      <a:pt x="6148" y="4056"/>
                    </a:lnTo>
                    <a:lnTo>
                      <a:pt x="6102" y="4052"/>
                    </a:lnTo>
                    <a:lnTo>
                      <a:pt x="6055" y="4050"/>
                    </a:lnTo>
                    <a:lnTo>
                      <a:pt x="6008" y="4049"/>
                    </a:lnTo>
                    <a:lnTo>
                      <a:pt x="5960" y="4049"/>
                    </a:lnTo>
                    <a:lnTo>
                      <a:pt x="5911" y="4049"/>
                    </a:lnTo>
                    <a:lnTo>
                      <a:pt x="5862" y="4050"/>
                    </a:lnTo>
                    <a:lnTo>
                      <a:pt x="5764" y="4052"/>
                    </a:lnTo>
                    <a:lnTo>
                      <a:pt x="5666" y="4053"/>
                    </a:lnTo>
                    <a:lnTo>
                      <a:pt x="5566" y="4052"/>
                    </a:lnTo>
                    <a:lnTo>
                      <a:pt x="5465" y="4050"/>
                    </a:lnTo>
                    <a:lnTo>
                      <a:pt x="5362" y="4049"/>
                    </a:lnTo>
                    <a:lnTo>
                      <a:pt x="5260" y="4046"/>
                    </a:lnTo>
                    <a:lnTo>
                      <a:pt x="5157" y="4045"/>
                    </a:lnTo>
                    <a:lnTo>
                      <a:pt x="5053" y="4043"/>
                    </a:lnTo>
                    <a:lnTo>
                      <a:pt x="4949" y="4041"/>
                    </a:lnTo>
                    <a:lnTo>
                      <a:pt x="4845" y="4040"/>
                    </a:lnTo>
                    <a:lnTo>
                      <a:pt x="4741" y="4038"/>
                    </a:lnTo>
                    <a:lnTo>
                      <a:pt x="4638" y="4037"/>
                    </a:lnTo>
                    <a:lnTo>
                      <a:pt x="4534" y="4037"/>
                    </a:lnTo>
                    <a:lnTo>
                      <a:pt x="4431" y="4037"/>
                    </a:lnTo>
                    <a:lnTo>
                      <a:pt x="4328" y="4038"/>
                    </a:lnTo>
                    <a:lnTo>
                      <a:pt x="4227" y="4041"/>
                    </a:lnTo>
                    <a:lnTo>
                      <a:pt x="4127" y="4043"/>
                    </a:lnTo>
                    <a:lnTo>
                      <a:pt x="4029" y="4046"/>
                    </a:lnTo>
                    <a:lnTo>
                      <a:pt x="4021" y="4375"/>
                    </a:lnTo>
                    <a:close/>
                    <a:moveTo>
                      <a:pt x="6608" y="5399"/>
                    </a:moveTo>
                    <a:lnTo>
                      <a:pt x="6739" y="5541"/>
                    </a:lnTo>
                    <a:lnTo>
                      <a:pt x="6860" y="5675"/>
                    </a:lnTo>
                    <a:lnTo>
                      <a:pt x="6919" y="5739"/>
                    </a:lnTo>
                    <a:lnTo>
                      <a:pt x="6975" y="5804"/>
                    </a:lnTo>
                    <a:lnTo>
                      <a:pt x="7030" y="5867"/>
                    </a:lnTo>
                    <a:lnTo>
                      <a:pt x="7083" y="5930"/>
                    </a:lnTo>
                    <a:lnTo>
                      <a:pt x="7134" y="5992"/>
                    </a:lnTo>
                    <a:lnTo>
                      <a:pt x="7182" y="6054"/>
                    </a:lnTo>
                    <a:lnTo>
                      <a:pt x="7230" y="6116"/>
                    </a:lnTo>
                    <a:lnTo>
                      <a:pt x="7276" y="6178"/>
                    </a:lnTo>
                    <a:lnTo>
                      <a:pt x="7320" y="6241"/>
                    </a:lnTo>
                    <a:lnTo>
                      <a:pt x="7362" y="6305"/>
                    </a:lnTo>
                    <a:lnTo>
                      <a:pt x="7404" y="6368"/>
                    </a:lnTo>
                    <a:lnTo>
                      <a:pt x="7443" y="6433"/>
                    </a:lnTo>
                    <a:lnTo>
                      <a:pt x="7481" y="6500"/>
                    </a:lnTo>
                    <a:lnTo>
                      <a:pt x="7519" y="6568"/>
                    </a:lnTo>
                    <a:lnTo>
                      <a:pt x="7553" y="6636"/>
                    </a:lnTo>
                    <a:lnTo>
                      <a:pt x="7587" y="6708"/>
                    </a:lnTo>
                    <a:lnTo>
                      <a:pt x="7621" y="6781"/>
                    </a:lnTo>
                    <a:lnTo>
                      <a:pt x="7653" y="6857"/>
                    </a:lnTo>
                    <a:lnTo>
                      <a:pt x="7684" y="6935"/>
                    </a:lnTo>
                    <a:lnTo>
                      <a:pt x="7713" y="7017"/>
                    </a:lnTo>
                    <a:lnTo>
                      <a:pt x="7741" y="7099"/>
                    </a:lnTo>
                    <a:lnTo>
                      <a:pt x="7770" y="7187"/>
                    </a:lnTo>
                    <a:lnTo>
                      <a:pt x="7797" y="7277"/>
                    </a:lnTo>
                    <a:lnTo>
                      <a:pt x="7822" y="7370"/>
                    </a:lnTo>
                    <a:lnTo>
                      <a:pt x="7847" y="7468"/>
                    </a:lnTo>
                    <a:lnTo>
                      <a:pt x="7871" y="7570"/>
                    </a:lnTo>
                    <a:lnTo>
                      <a:pt x="7895" y="7676"/>
                    </a:lnTo>
                    <a:lnTo>
                      <a:pt x="7918" y="7785"/>
                    </a:lnTo>
                    <a:lnTo>
                      <a:pt x="8501" y="7803"/>
                    </a:lnTo>
                    <a:lnTo>
                      <a:pt x="7405" y="4506"/>
                    </a:lnTo>
                    <a:lnTo>
                      <a:pt x="7366" y="4541"/>
                    </a:lnTo>
                    <a:lnTo>
                      <a:pt x="7327" y="4577"/>
                    </a:lnTo>
                    <a:lnTo>
                      <a:pt x="7289" y="4616"/>
                    </a:lnTo>
                    <a:lnTo>
                      <a:pt x="7250" y="4655"/>
                    </a:lnTo>
                    <a:lnTo>
                      <a:pt x="7211" y="4695"/>
                    </a:lnTo>
                    <a:lnTo>
                      <a:pt x="7173" y="4738"/>
                    </a:lnTo>
                    <a:lnTo>
                      <a:pt x="7135" y="4780"/>
                    </a:lnTo>
                    <a:lnTo>
                      <a:pt x="7097" y="4823"/>
                    </a:lnTo>
                    <a:lnTo>
                      <a:pt x="7021" y="4910"/>
                    </a:lnTo>
                    <a:lnTo>
                      <a:pt x="6948" y="4996"/>
                    </a:lnTo>
                    <a:lnTo>
                      <a:pt x="6875" y="5081"/>
                    </a:lnTo>
                    <a:lnTo>
                      <a:pt x="6804" y="5162"/>
                    </a:lnTo>
                    <a:lnTo>
                      <a:pt x="6788" y="5180"/>
                    </a:lnTo>
                    <a:lnTo>
                      <a:pt x="6772" y="5196"/>
                    </a:lnTo>
                    <a:lnTo>
                      <a:pt x="6756" y="5211"/>
                    </a:lnTo>
                    <a:lnTo>
                      <a:pt x="6742" y="5225"/>
                    </a:lnTo>
                    <a:lnTo>
                      <a:pt x="6713" y="5249"/>
                    </a:lnTo>
                    <a:lnTo>
                      <a:pt x="6688" y="5272"/>
                    </a:lnTo>
                    <a:lnTo>
                      <a:pt x="6677" y="5283"/>
                    </a:lnTo>
                    <a:lnTo>
                      <a:pt x="6665" y="5296"/>
                    </a:lnTo>
                    <a:lnTo>
                      <a:pt x="6655" y="5310"/>
                    </a:lnTo>
                    <a:lnTo>
                      <a:pt x="6644" y="5324"/>
                    </a:lnTo>
                    <a:lnTo>
                      <a:pt x="6634" y="5340"/>
                    </a:lnTo>
                    <a:lnTo>
                      <a:pt x="6625" y="5357"/>
                    </a:lnTo>
                    <a:lnTo>
                      <a:pt x="6616" y="5376"/>
                    </a:lnTo>
                    <a:lnTo>
                      <a:pt x="6608" y="5399"/>
                    </a:lnTo>
                    <a:close/>
                    <a:moveTo>
                      <a:pt x="9566" y="8705"/>
                    </a:moveTo>
                    <a:lnTo>
                      <a:pt x="9414" y="8880"/>
                    </a:lnTo>
                    <a:lnTo>
                      <a:pt x="9695" y="9085"/>
                    </a:lnTo>
                    <a:lnTo>
                      <a:pt x="9697" y="9079"/>
                    </a:lnTo>
                    <a:lnTo>
                      <a:pt x="9698" y="9062"/>
                    </a:lnTo>
                    <a:lnTo>
                      <a:pt x="9698" y="9037"/>
                    </a:lnTo>
                    <a:lnTo>
                      <a:pt x="9697" y="9004"/>
                    </a:lnTo>
                    <a:lnTo>
                      <a:pt x="9695" y="8986"/>
                    </a:lnTo>
                    <a:lnTo>
                      <a:pt x="9692" y="8967"/>
                    </a:lnTo>
                    <a:lnTo>
                      <a:pt x="9690" y="8947"/>
                    </a:lnTo>
                    <a:lnTo>
                      <a:pt x="9685" y="8927"/>
                    </a:lnTo>
                    <a:lnTo>
                      <a:pt x="9679" y="8906"/>
                    </a:lnTo>
                    <a:lnTo>
                      <a:pt x="9672" y="8885"/>
                    </a:lnTo>
                    <a:lnTo>
                      <a:pt x="9663" y="8865"/>
                    </a:lnTo>
                    <a:lnTo>
                      <a:pt x="9654" y="8845"/>
                    </a:lnTo>
                    <a:lnTo>
                      <a:pt x="9633" y="8810"/>
                    </a:lnTo>
                    <a:lnTo>
                      <a:pt x="9615" y="8780"/>
                    </a:lnTo>
                    <a:lnTo>
                      <a:pt x="9600" y="8756"/>
                    </a:lnTo>
                    <a:lnTo>
                      <a:pt x="9587" y="8736"/>
                    </a:lnTo>
                    <a:lnTo>
                      <a:pt x="9571" y="8712"/>
                    </a:lnTo>
                    <a:lnTo>
                      <a:pt x="9566" y="8705"/>
                    </a:lnTo>
                    <a:close/>
                    <a:moveTo>
                      <a:pt x="8458" y="9037"/>
                    </a:moveTo>
                    <a:lnTo>
                      <a:pt x="8986" y="9037"/>
                    </a:lnTo>
                    <a:lnTo>
                      <a:pt x="9587" y="9385"/>
                    </a:lnTo>
                    <a:lnTo>
                      <a:pt x="9578" y="9399"/>
                    </a:lnTo>
                    <a:lnTo>
                      <a:pt x="9551" y="9434"/>
                    </a:lnTo>
                    <a:lnTo>
                      <a:pt x="9530" y="9457"/>
                    </a:lnTo>
                    <a:lnTo>
                      <a:pt x="9504" y="9483"/>
                    </a:lnTo>
                    <a:lnTo>
                      <a:pt x="9489" y="9496"/>
                    </a:lnTo>
                    <a:lnTo>
                      <a:pt x="9473" y="9510"/>
                    </a:lnTo>
                    <a:lnTo>
                      <a:pt x="9455" y="9523"/>
                    </a:lnTo>
                    <a:lnTo>
                      <a:pt x="9436" y="9537"/>
                    </a:lnTo>
                    <a:lnTo>
                      <a:pt x="9416" y="9550"/>
                    </a:lnTo>
                    <a:lnTo>
                      <a:pt x="9394" y="9563"/>
                    </a:lnTo>
                    <a:lnTo>
                      <a:pt x="9370" y="9576"/>
                    </a:lnTo>
                    <a:lnTo>
                      <a:pt x="9346" y="9587"/>
                    </a:lnTo>
                    <a:lnTo>
                      <a:pt x="9320" y="9597"/>
                    </a:lnTo>
                    <a:lnTo>
                      <a:pt x="9292" y="9608"/>
                    </a:lnTo>
                    <a:lnTo>
                      <a:pt x="9264" y="9617"/>
                    </a:lnTo>
                    <a:lnTo>
                      <a:pt x="9234" y="9625"/>
                    </a:lnTo>
                    <a:lnTo>
                      <a:pt x="9201" y="9631"/>
                    </a:lnTo>
                    <a:lnTo>
                      <a:pt x="9168" y="9637"/>
                    </a:lnTo>
                    <a:lnTo>
                      <a:pt x="9133" y="9640"/>
                    </a:lnTo>
                    <a:lnTo>
                      <a:pt x="9096" y="9641"/>
                    </a:lnTo>
                    <a:lnTo>
                      <a:pt x="9058" y="9641"/>
                    </a:lnTo>
                    <a:lnTo>
                      <a:pt x="9018" y="9640"/>
                    </a:lnTo>
                    <a:lnTo>
                      <a:pt x="8976" y="9635"/>
                    </a:lnTo>
                    <a:lnTo>
                      <a:pt x="8934" y="9629"/>
                    </a:lnTo>
                    <a:lnTo>
                      <a:pt x="8891" y="9620"/>
                    </a:lnTo>
                    <a:lnTo>
                      <a:pt x="8851" y="9609"/>
                    </a:lnTo>
                    <a:lnTo>
                      <a:pt x="8814" y="9596"/>
                    </a:lnTo>
                    <a:lnTo>
                      <a:pt x="8779" y="9580"/>
                    </a:lnTo>
                    <a:lnTo>
                      <a:pt x="8747" y="9563"/>
                    </a:lnTo>
                    <a:lnTo>
                      <a:pt x="8716" y="9545"/>
                    </a:lnTo>
                    <a:lnTo>
                      <a:pt x="8688" y="9524"/>
                    </a:lnTo>
                    <a:lnTo>
                      <a:pt x="8662" y="9503"/>
                    </a:lnTo>
                    <a:lnTo>
                      <a:pt x="8637" y="9480"/>
                    </a:lnTo>
                    <a:lnTo>
                      <a:pt x="8616" y="9456"/>
                    </a:lnTo>
                    <a:lnTo>
                      <a:pt x="8596" y="9432"/>
                    </a:lnTo>
                    <a:lnTo>
                      <a:pt x="8578" y="9407"/>
                    </a:lnTo>
                    <a:lnTo>
                      <a:pt x="8560" y="9382"/>
                    </a:lnTo>
                    <a:lnTo>
                      <a:pt x="8546" y="9355"/>
                    </a:lnTo>
                    <a:lnTo>
                      <a:pt x="8532" y="9329"/>
                    </a:lnTo>
                    <a:lnTo>
                      <a:pt x="8520" y="9303"/>
                    </a:lnTo>
                    <a:lnTo>
                      <a:pt x="8510" y="9277"/>
                    </a:lnTo>
                    <a:lnTo>
                      <a:pt x="8500" y="9252"/>
                    </a:lnTo>
                    <a:lnTo>
                      <a:pt x="8492" y="9228"/>
                    </a:lnTo>
                    <a:lnTo>
                      <a:pt x="8485" y="9204"/>
                    </a:lnTo>
                    <a:lnTo>
                      <a:pt x="8479" y="9181"/>
                    </a:lnTo>
                    <a:lnTo>
                      <a:pt x="8474" y="9159"/>
                    </a:lnTo>
                    <a:lnTo>
                      <a:pt x="8470" y="9138"/>
                    </a:lnTo>
                    <a:lnTo>
                      <a:pt x="8466" y="9119"/>
                    </a:lnTo>
                    <a:lnTo>
                      <a:pt x="8459" y="9059"/>
                    </a:lnTo>
                    <a:lnTo>
                      <a:pt x="8458" y="9037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31" name="Group 130"/>
            <p:cNvGrpSpPr/>
            <p:nvPr userDrawn="1"/>
          </p:nvGrpSpPr>
          <p:grpSpPr>
            <a:xfrm rot="19901528" flipH="1">
              <a:off x="9508770" y="5001685"/>
              <a:ext cx="354600" cy="390184"/>
              <a:chOff x="3746256" y="4038599"/>
              <a:chExt cx="812968" cy="894549"/>
            </a:xfrm>
          </p:grpSpPr>
          <p:grpSp>
            <p:nvGrpSpPr>
              <p:cNvPr id="132" name="Group 131"/>
              <p:cNvGrpSpPr/>
              <p:nvPr userDrawn="1"/>
            </p:nvGrpSpPr>
            <p:grpSpPr>
              <a:xfrm>
                <a:off x="3746256" y="4038599"/>
                <a:ext cx="609600" cy="838227"/>
                <a:chOff x="3593856" y="3886199"/>
                <a:chExt cx="609600" cy="838227"/>
              </a:xfrm>
            </p:grpSpPr>
            <p:sp>
              <p:nvSpPr>
                <p:cNvPr id="141" name="Rectangle 43"/>
                <p:cNvSpPr/>
                <p:nvPr userDrawn="1"/>
              </p:nvSpPr>
              <p:spPr>
                <a:xfrm>
                  <a:off x="3593856" y="3886199"/>
                  <a:ext cx="609600" cy="838227"/>
                </a:xfrm>
                <a:custGeom>
                  <a:avLst/>
                  <a:gdLst>
                    <a:gd name="connsiteX0" fmla="*/ 0 w 533400"/>
                    <a:gd name="connsiteY0" fmla="*/ 0 h 914400"/>
                    <a:gd name="connsiteX1" fmla="*/ 533400 w 533400"/>
                    <a:gd name="connsiteY1" fmla="*/ 0 h 914400"/>
                    <a:gd name="connsiteX2" fmla="*/ 533400 w 533400"/>
                    <a:gd name="connsiteY2" fmla="*/ 914400 h 914400"/>
                    <a:gd name="connsiteX3" fmla="*/ 0 w 533400"/>
                    <a:gd name="connsiteY3" fmla="*/ 914400 h 914400"/>
                    <a:gd name="connsiteX4" fmla="*/ 0 w 533400"/>
                    <a:gd name="connsiteY4" fmla="*/ 0 h 914400"/>
                    <a:gd name="connsiteX0" fmla="*/ 0 w 533400"/>
                    <a:gd name="connsiteY0" fmla="*/ 0 h 914400"/>
                    <a:gd name="connsiteX1" fmla="*/ 533400 w 533400"/>
                    <a:gd name="connsiteY1" fmla="*/ 0 h 914400"/>
                    <a:gd name="connsiteX2" fmla="*/ 426720 w 533400"/>
                    <a:gd name="connsiteY2" fmla="*/ 906780 h 914400"/>
                    <a:gd name="connsiteX3" fmla="*/ 0 w 533400"/>
                    <a:gd name="connsiteY3" fmla="*/ 914400 h 914400"/>
                    <a:gd name="connsiteX4" fmla="*/ 0 w 533400"/>
                    <a:gd name="connsiteY4" fmla="*/ 0 h 914400"/>
                    <a:gd name="connsiteX0" fmla="*/ 0 w 533400"/>
                    <a:gd name="connsiteY0" fmla="*/ 0 h 914400"/>
                    <a:gd name="connsiteX1" fmla="*/ 533400 w 533400"/>
                    <a:gd name="connsiteY1" fmla="*/ 0 h 914400"/>
                    <a:gd name="connsiteX2" fmla="*/ 426720 w 533400"/>
                    <a:gd name="connsiteY2" fmla="*/ 906780 h 914400"/>
                    <a:gd name="connsiteX3" fmla="*/ 121920 w 533400"/>
                    <a:gd name="connsiteY3" fmla="*/ 914400 h 914400"/>
                    <a:gd name="connsiteX4" fmla="*/ 0 w 533400"/>
                    <a:gd name="connsiteY4" fmla="*/ 0 h 914400"/>
                    <a:gd name="connsiteX0" fmla="*/ 0 w 609600"/>
                    <a:gd name="connsiteY0" fmla="*/ 0 h 922020"/>
                    <a:gd name="connsiteX1" fmla="*/ 609600 w 609600"/>
                    <a:gd name="connsiteY1" fmla="*/ 7620 h 922020"/>
                    <a:gd name="connsiteX2" fmla="*/ 502920 w 609600"/>
                    <a:gd name="connsiteY2" fmla="*/ 914400 h 922020"/>
                    <a:gd name="connsiteX3" fmla="*/ 198120 w 609600"/>
                    <a:gd name="connsiteY3" fmla="*/ 922020 h 922020"/>
                    <a:gd name="connsiteX4" fmla="*/ 0 w 609600"/>
                    <a:gd name="connsiteY4" fmla="*/ 0 h 922020"/>
                    <a:gd name="connsiteX0" fmla="*/ 0 w 609600"/>
                    <a:gd name="connsiteY0" fmla="*/ 0 h 922020"/>
                    <a:gd name="connsiteX1" fmla="*/ 609600 w 609600"/>
                    <a:gd name="connsiteY1" fmla="*/ 7620 h 922020"/>
                    <a:gd name="connsiteX2" fmla="*/ 502920 w 609600"/>
                    <a:gd name="connsiteY2" fmla="*/ 914400 h 922020"/>
                    <a:gd name="connsiteX3" fmla="*/ 152400 w 609600"/>
                    <a:gd name="connsiteY3" fmla="*/ 922020 h 922020"/>
                    <a:gd name="connsiteX4" fmla="*/ 0 w 609600"/>
                    <a:gd name="connsiteY4" fmla="*/ 0 h 922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0" h="922020">
                      <a:moveTo>
                        <a:pt x="0" y="0"/>
                      </a:moveTo>
                      <a:lnTo>
                        <a:pt x="609600" y="7620"/>
                      </a:lnTo>
                      <a:lnTo>
                        <a:pt x="502920" y="914400"/>
                      </a:lnTo>
                      <a:lnTo>
                        <a:pt x="152400" y="92202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2" name="Rectangle 43"/>
                <p:cNvSpPr/>
                <p:nvPr userDrawn="1"/>
              </p:nvSpPr>
              <p:spPr>
                <a:xfrm>
                  <a:off x="3713669" y="3973362"/>
                  <a:ext cx="169678" cy="175020"/>
                </a:xfrm>
                <a:custGeom>
                  <a:avLst/>
                  <a:gdLst>
                    <a:gd name="connsiteX0" fmla="*/ 0 w 169678"/>
                    <a:gd name="connsiteY0" fmla="*/ 0 h 168735"/>
                    <a:gd name="connsiteX1" fmla="*/ 169678 w 169678"/>
                    <a:gd name="connsiteY1" fmla="*/ 0 h 168735"/>
                    <a:gd name="connsiteX2" fmla="*/ 169678 w 169678"/>
                    <a:gd name="connsiteY2" fmla="*/ 168735 h 168735"/>
                    <a:gd name="connsiteX3" fmla="*/ 0 w 169678"/>
                    <a:gd name="connsiteY3" fmla="*/ 168735 h 168735"/>
                    <a:gd name="connsiteX4" fmla="*/ 0 w 169678"/>
                    <a:gd name="connsiteY4" fmla="*/ 0 h 168735"/>
                    <a:gd name="connsiteX0" fmla="*/ 0 w 169678"/>
                    <a:gd name="connsiteY0" fmla="*/ 0 h 175020"/>
                    <a:gd name="connsiteX1" fmla="*/ 169678 w 169678"/>
                    <a:gd name="connsiteY1" fmla="*/ 0 h 175020"/>
                    <a:gd name="connsiteX2" fmla="*/ 169678 w 169678"/>
                    <a:gd name="connsiteY2" fmla="*/ 168735 h 175020"/>
                    <a:gd name="connsiteX3" fmla="*/ 28281 w 169678"/>
                    <a:gd name="connsiteY3" fmla="*/ 175020 h 175020"/>
                    <a:gd name="connsiteX4" fmla="*/ 0 w 169678"/>
                    <a:gd name="connsiteY4" fmla="*/ 0 h 175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9678" h="175020">
                      <a:moveTo>
                        <a:pt x="0" y="0"/>
                      </a:moveTo>
                      <a:lnTo>
                        <a:pt x="169678" y="0"/>
                      </a:lnTo>
                      <a:lnTo>
                        <a:pt x="169678" y="168735"/>
                      </a:lnTo>
                      <a:lnTo>
                        <a:pt x="28281" y="17502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3" name="Rectangle 43"/>
                <p:cNvSpPr/>
                <p:nvPr userDrawn="1"/>
              </p:nvSpPr>
              <p:spPr>
                <a:xfrm>
                  <a:off x="3932911" y="3973361"/>
                  <a:ext cx="169678" cy="168735"/>
                </a:xfrm>
                <a:custGeom>
                  <a:avLst/>
                  <a:gdLst>
                    <a:gd name="connsiteX0" fmla="*/ 0 w 169678"/>
                    <a:gd name="connsiteY0" fmla="*/ 0 h 168735"/>
                    <a:gd name="connsiteX1" fmla="*/ 169678 w 169678"/>
                    <a:gd name="connsiteY1" fmla="*/ 0 h 168735"/>
                    <a:gd name="connsiteX2" fmla="*/ 169678 w 169678"/>
                    <a:gd name="connsiteY2" fmla="*/ 168735 h 168735"/>
                    <a:gd name="connsiteX3" fmla="*/ 0 w 169678"/>
                    <a:gd name="connsiteY3" fmla="*/ 168735 h 168735"/>
                    <a:gd name="connsiteX4" fmla="*/ 0 w 169678"/>
                    <a:gd name="connsiteY4" fmla="*/ 0 h 168735"/>
                    <a:gd name="connsiteX0" fmla="*/ 0 w 169678"/>
                    <a:gd name="connsiteY0" fmla="*/ 0 h 168735"/>
                    <a:gd name="connsiteX1" fmla="*/ 169678 w 169678"/>
                    <a:gd name="connsiteY1" fmla="*/ 0 h 168735"/>
                    <a:gd name="connsiteX2" fmla="*/ 141397 w 169678"/>
                    <a:gd name="connsiteY2" fmla="*/ 168735 h 168735"/>
                    <a:gd name="connsiteX3" fmla="*/ 0 w 169678"/>
                    <a:gd name="connsiteY3" fmla="*/ 168735 h 168735"/>
                    <a:gd name="connsiteX4" fmla="*/ 0 w 169678"/>
                    <a:gd name="connsiteY4" fmla="*/ 0 h 168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9678" h="168735">
                      <a:moveTo>
                        <a:pt x="0" y="0"/>
                      </a:moveTo>
                      <a:lnTo>
                        <a:pt x="169678" y="0"/>
                      </a:lnTo>
                      <a:lnTo>
                        <a:pt x="141397" y="168735"/>
                      </a:lnTo>
                      <a:lnTo>
                        <a:pt x="0" y="1687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4" name="Rectangle 43"/>
                <p:cNvSpPr/>
                <p:nvPr userDrawn="1"/>
              </p:nvSpPr>
              <p:spPr>
                <a:xfrm>
                  <a:off x="3735618" y="4177495"/>
                  <a:ext cx="149428" cy="168735"/>
                </a:xfrm>
                <a:custGeom>
                  <a:avLst/>
                  <a:gdLst>
                    <a:gd name="connsiteX0" fmla="*/ 0 w 149428"/>
                    <a:gd name="connsiteY0" fmla="*/ 0 h 168735"/>
                    <a:gd name="connsiteX1" fmla="*/ 149428 w 149428"/>
                    <a:gd name="connsiteY1" fmla="*/ 0 h 168735"/>
                    <a:gd name="connsiteX2" fmla="*/ 149428 w 149428"/>
                    <a:gd name="connsiteY2" fmla="*/ 168735 h 168735"/>
                    <a:gd name="connsiteX3" fmla="*/ 0 w 149428"/>
                    <a:gd name="connsiteY3" fmla="*/ 168735 h 168735"/>
                    <a:gd name="connsiteX4" fmla="*/ 0 w 149428"/>
                    <a:gd name="connsiteY4" fmla="*/ 0 h 168735"/>
                    <a:gd name="connsiteX0" fmla="*/ 0 w 149428"/>
                    <a:gd name="connsiteY0" fmla="*/ 0 h 168735"/>
                    <a:gd name="connsiteX1" fmla="*/ 149428 w 149428"/>
                    <a:gd name="connsiteY1" fmla="*/ 0 h 168735"/>
                    <a:gd name="connsiteX2" fmla="*/ 149428 w 149428"/>
                    <a:gd name="connsiteY2" fmla="*/ 168735 h 168735"/>
                    <a:gd name="connsiteX3" fmla="*/ 34565 w 149428"/>
                    <a:gd name="connsiteY3" fmla="*/ 168735 h 168735"/>
                    <a:gd name="connsiteX4" fmla="*/ 0 w 149428"/>
                    <a:gd name="connsiteY4" fmla="*/ 0 h 168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9428" h="168735">
                      <a:moveTo>
                        <a:pt x="0" y="0"/>
                      </a:moveTo>
                      <a:lnTo>
                        <a:pt x="149428" y="0"/>
                      </a:lnTo>
                      <a:lnTo>
                        <a:pt x="149428" y="168735"/>
                      </a:lnTo>
                      <a:lnTo>
                        <a:pt x="34565" y="1687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5" name="Rectangle 43"/>
                <p:cNvSpPr/>
                <p:nvPr userDrawn="1"/>
              </p:nvSpPr>
              <p:spPr>
                <a:xfrm>
                  <a:off x="3932911" y="4177831"/>
                  <a:ext cx="148683" cy="168735"/>
                </a:xfrm>
                <a:custGeom>
                  <a:avLst/>
                  <a:gdLst>
                    <a:gd name="connsiteX0" fmla="*/ 0 w 148683"/>
                    <a:gd name="connsiteY0" fmla="*/ 0 h 168735"/>
                    <a:gd name="connsiteX1" fmla="*/ 148683 w 148683"/>
                    <a:gd name="connsiteY1" fmla="*/ 0 h 168735"/>
                    <a:gd name="connsiteX2" fmla="*/ 148683 w 148683"/>
                    <a:gd name="connsiteY2" fmla="*/ 168735 h 168735"/>
                    <a:gd name="connsiteX3" fmla="*/ 0 w 148683"/>
                    <a:gd name="connsiteY3" fmla="*/ 168735 h 168735"/>
                    <a:gd name="connsiteX4" fmla="*/ 0 w 148683"/>
                    <a:gd name="connsiteY4" fmla="*/ 0 h 168735"/>
                    <a:gd name="connsiteX0" fmla="*/ 0 w 148683"/>
                    <a:gd name="connsiteY0" fmla="*/ 0 h 168735"/>
                    <a:gd name="connsiteX1" fmla="*/ 148683 w 148683"/>
                    <a:gd name="connsiteY1" fmla="*/ 0 h 168735"/>
                    <a:gd name="connsiteX2" fmla="*/ 114118 w 148683"/>
                    <a:gd name="connsiteY2" fmla="*/ 159309 h 168735"/>
                    <a:gd name="connsiteX3" fmla="*/ 0 w 148683"/>
                    <a:gd name="connsiteY3" fmla="*/ 168735 h 168735"/>
                    <a:gd name="connsiteX4" fmla="*/ 0 w 148683"/>
                    <a:gd name="connsiteY4" fmla="*/ 0 h 168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8683" h="168735">
                      <a:moveTo>
                        <a:pt x="0" y="0"/>
                      </a:moveTo>
                      <a:lnTo>
                        <a:pt x="148683" y="0"/>
                      </a:lnTo>
                      <a:lnTo>
                        <a:pt x="114118" y="159309"/>
                      </a:lnTo>
                      <a:lnTo>
                        <a:pt x="0" y="1687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6" name="Rectangle 43"/>
                <p:cNvSpPr/>
                <p:nvPr userDrawn="1"/>
              </p:nvSpPr>
              <p:spPr>
                <a:xfrm>
                  <a:off x="3932167" y="4373323"/>
                  <a:ext cx="123177" cy="122835"/>
                </a:xfrm>
                <a:custGeom>
                  <a:avLst/>
                  <a:gdLst>
                    <a:gd name="connsiteX0" fmla="*/ 0 w 123177"/>
                    <a:gd name="connsiteY0" fmla="*/ 0 h 122835"/>
                    <a:gd name="connsiteX1" fmla="*/ 123177 w 123177"/>
                    <a:gd name="connsiteY1" fmla="*/ 0 h 122835"/>
                    <a:gd name="connsiteX2" fmla="*/ 123177 w 123177"/>
                    <a:gd name="connsiteY2" fmla="*/ 122835 h 122835"/>
                    <a:gd name="connsiteX3" fmla="*/ 0 w 123177"/>
                    <a:gd name="connsiteY3" fmla="*/ 122835 h 122835"/>
                    <a:gd name="connsiteX4" fmla="*/ 0 w 123177"/>
                    <a:gd name="connsiteY4" fmla="*/ 0 h 122835"/>
                    <a:gd name="connsiteX0" fmla="*/ 0 w 123177"/>
                    <a:gd name="connsiteY0" fmla="*/ 0 h 122835"/>
                    <a:gd name="connsiteX1" fmla="*/ 123177 w 123177"/>
                    <a:gd name="connsiteY1" fmla="*/ 0 h 122835"/>
                    <a:gd name="connsiteX2" fmla="*/ 91754 w 123177"/>
                    <a:gd name="connsiteY2" fmla="*/ 122835 h 122835"/>
                    <a:gd name="connsiteX3" fmla="*/ 0 w 123177"/>
                    <a:gd name="connsiteY3" fmla="*/ 122835 h 122835"/>
                    <a:gd name="connsiteX4" fmla="*/ 0 w 123177"/>
                    <a:gd name="connsiteY4" fmla="*/ 0 h 1228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177" h="122835">
                      <a:moveTo>
                        <a:pt x="0" y="0"/>
                      </a:moveTo>
                      <a:lnTo>
                        <a:pt x="123177" y="0"/>
                      </a:lnTo>
                      <a:lnTo>
                        <a:pt x="91754" y="122835"/>
                      </a:lnTo>
                      <a:lnTo>
                        <a:pt x="0" y="1228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7" name="Rectangle 43"/>
                <p:cNvSpPr/>
                <p:nvPr userDrawn="1"/>
              </p:nvSpPr>
              <p:spPr>
                <a:xfrm>
                  <a:off x="3767184" y="4372905"/>
                  <a:ext cx="123177" cy="123253"/>
                </a:xfrm>
                <a:custGeom>
                  <a:avLst/>
                  <a:gdLst>
                    <a:gd name="connsiteX0" fmla="*/ 0 w 123177"/>
                    <a:gd name="connsiteY0" fmla="*/ 0 h 168735"/>
                    <a:gd name="connsiteX1" fmla="*/ 123177 w 123177"/>
                    <a:gd name="connsiteY1" fmla="*/ 0 h 168735"/>
                    <a:gd name="connsiteX2" fmla="*/ 123177 w 123177"/>
                    <a:gd name="connsiteY2" fmla="*/ 168735 h 168735"/>
                    <a:gd name="connsiteX3" fmla="*/ 0 w 123177"/>
                    <a:gd name="connsiteY3" fmla="*/ 168735 h 168735"/>
                    <a:gd name="connsiteX4" fmla="*/ 0 w 123177"/>
                    <a:gd name="connsiteY4" fmla="*/ 0 h 168735"/>
                    <a:gd name="connsiteX0" fmla="*/ 0 w 123177"/>
                    <a:gd name="connsiteY0" fmla="*/ 0 h 171877"/>
                    <a:gd name="connsiteX1" fmla="*/ 123177 w 123177"/>
                    <a:gd name="connsiteY1" fmla="*/ 0 h 171877"/>
                    <a:gd name="connsiteX2" fmla="*/ 123177 w 123177"/>
                    <a:gd name="connsiteY2" fmla="*/ 168735 h 171877"/>
                    <a:gd name="connsiteX3" fmla="*/ 21996 w 123177"/>
                    <a:gd name="connsiteY3" fmla="*/ 171877 h 171877"/>
                    <a:gd name="connsiteX4" fmla="*/ 0 w 123177"/>
                    <a:gd name="connsiteY4" fmla="*/ 0 h 1718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177" h="171877">
                      <a:moveTo>
                        <a:pt x="0" y="0"/>
                      </a:moveTo>
                      <a:lnTo>
                        <a:pt x="123177" y="0"/>
                      </a:lnTo>
                      <a:lnTo>
                        <a:pt x="123177" y="168735"/>
                      </a:lnTo>
                      <a:lnTo>
                        <a:pt x="21996" y="17187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33" name="Group 132"/>
              <p:cNvGrpSpPr/>
              <p:nvPr userDrawn="1"/>
            </p:nvGrpSpPr>
            <p:grpSpPr>
              <a:xfrm rot="1264255">
                <a:off x="4135333" y="4413925"/>
                <a:ext cx="423891" cy="519223"/>
                <a:chOff x="3593856" y="3886199"/>
                <a:chExt cx="609600" cy="838227"/>
              </a:xfrm>
            </p:grpSpPr>
            <p:sp>
              <p:nvSpPr>
                <p:cNvPr id="134" name="Rectangle 43"/>
                <p:cNvSpPr/>
                <p:nvPr userDrawn="1"/>
              </p:nvSpPr>
              <p:spPr>
                <a:xfrm>
                  <a:off x="3593856" y="3886199"/>
                  <a:ext cx="609600" cy="838227"/>
                </a:xfrm>
                <a:custGeom>
                  <a:avLst/>
                  <a:gdLst>
                    <a:gd name="connsiteX0" fmla="*/ 0 w 533400"/>
                    <a:gd name="connsiteY0" fmla="*/ 0 h 914400"/>
                    <a:gd name="connsiteX1" fmla="*/ 533400 w 533400"/>
                    <a:gd name="connsiteY1" fmla="*/ 0 h 914400"/>
                    <a:gd name="connsiteX2" fmla="*/ 533400 w 533400"/>
                    <a:gd name="connsiteY2" fmla="*/ 914400 h 914400"/>
                    <a:gd name="connsiteX3" fmla="*/ 0 w 533400"/>
                    <a:gd name="connsiteY3" fmla="*/ 914400 h 914400"/>
                    <a:gd name="connsiteX4" fmla="*/ 0 w 533400"/>
                    <a:gd name="connsiteY4" fmla="*/ 0 h 914400"/>
                    <a:gd name="connsiteX0" fmla="*/ 0 w 533400"/>
                    <a:gd name="connsiteY0" fmla="*/ 0 h 914400"/>
                    <a:gd name="connsiteX1" fmla="*/ 533400 w 533400"/>
                    <a:gd name="connsiteY1" fmla="*/ 0 h 914400"/>
                    <a:gd name="connsiteX2" fmla="*/ 426720 w 533400"/>
                    <a:gd name="connsiteY2" fmla="*/ 906780 h 914400"/>
                    <a:gd name="connsiteX3" fmla="*/ 0 w 533400"/>
                    <a:gd name="connsiteY3" fmla="*/ 914400 h 914400"/>
                    <a:gd name="connsiteX4" fmla="*/ 0 w 533400"/>
                    <a:gd name="connsiteY4" fmla="*/ 0 h 914400"/>
                    <a:gd name="connsiteX0" fmla="*/ 0 w 533400"/>
                    <a:gd name="connsiteY0" fmla="*/ 0 h 914400"/>
                    <a:gd name="connsiteX1" fmla="*/ 533400 w 533400"/>
                    <a:gd name="connsiteY1" fmla="*/ 0 h 914400"/>
                    <a:gd name="connsiteX2" fmla="*/ 426720 w 533400"/>
                    <a:gd name="connsiteY2" fmla="*/ 906780 h 914400"/>
                    <a:gd name="connsiteX3" fmla="*/ 121920 w 533400"/>
                    <a:gd name="connsiteY3" fmla="*/ 914400 h 914400"/>
                    <a:gd name="connsiteX4" fmla="*/ 0 w 533400"/>
                    <a:gd name="connsiteY4" fmla="*/ 0 h 914400"/>
                    <a:gd name="connsiteX0" fmla="*/ 0 w 609600"/>
                    <a:gd name="connsiteY0" fmla="*/ 0 h 922020"/>
                    <a:gd name="connsiteX1" fmla="*/ 609600 w 609600"/>
                    <a:gd name="connsiteY1" fmla="*/ 7620 h 922020"/>
                    <a:gd name="connsiteX2" fmla="*/ 502920 w 609600"/>
                    <a:gd name="connsiteY2" fmla="*/ 914400 h 922020"/>
                    <a:gd name="connsiteX3" fmla="*/ 198120 w 609600"/>
                    <a:gd name="connsiteY3" fmla="*/ 922020 h 922020"/>
                    <a:gd name="connsiteX4" fmla="*/ 0 w 609600"/>
                    <a:gd name="connsiteY4" fmla="*/ 0 h 922020"/>
                    <a:gd name="connsiteX0" fmla="*/ 0 w 609600"/>
                    <a:gd name="connsiteY0" fmla="*/ 0 h 922020"/>
                    <a:gd name="connsiteX1" fmla="*/ 609600 w 609600"/>
                    <a:gd name="connsiteY1" fmla="*/ 7620 h 922020"/>
                    <a:gd name="connsiteX2" fmla="*/ 502920 w 609600"/>
                    <a:gd name="connsiteY2" fmla="*/ 914400 h 922020"/>
                    <a:gd name="connsiteX3" fmla="*/ 152400 w 609600"/>
                    <a:gd name="connsiteY3" fmla="*/ 922020 h 922020"/>
                    <a:gd name="connsiteX4" fmla="*/ 0 w 609600"/>
                    <a:gd name="connsiteY4" fmla="*/ 0 h 922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9600" h="922020">
                      <a:moveTo>
                        <a:pt x="0" y="0"/>
                      </a:moveTo>
                      <a:lnTo>
                        <a:pt x="609600" y="7620"/>
                      </a:lnTo>
                      <a:lnTo>
                        <a:pt x="502920" y="914400"/>
                      </a:lnTo>
                      <a:lnTo>
                        <a:pt x="152400" y="92202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5" name="Rectangle 43"/>
                <p:cNvSpPr/>
                <p:nvPr userDrawn="1"/>
              </p:nvSpPr>
              <p:spPr>
                <a:xfrm>
                  <a:off x="3713669" y="3973362"/>
                  <a:ext cx="169678" cy="175020"/>
                </a:xfrm>
                <a:custGeom>
                  <a:avLst/>
                  <a:gdLst>
                    <a:gd name="connsiteX0" fmla="*/ 0 w 169678"/>
                    <a:gd name="connsiteY0" fmla="*/ 0 h 168735"/>
                    <a:gd name="connsiteX1" fmla="*/ 169678 w 169678"/>
                    <a:gd name="connsiteY1" fmla="*/ 0 h 168735"/>
                    <a:gd name="connsiteX2" fmla="*/ 169678 w 169678"/>
                    <a:gd name="connsiteY2" fmla="*/ 168735 h 168735"/>
                    <a:gd name="connsiteX3" fmla="*/ 0 w 169678"/>
                    <a:gd name="connsiteY3" fmla="*/ 168735 h 168735"/>
                    <a:gd name="connsiteX4" fmla="*/ 0 w 169678"/>
                    <a:gd name="connsiteY4" fmla="*/ 0 h 168735"/>
                    <a:gd name="connsiteX0" fmla="*/ 0 w 169678"/>
                    <a:gd name="connsiteY0" fmla="*/ 0 h 175020"/>
                    <a:gd name="connsiteX1" fmla="*/ 169678 w 169678"/>
                    <a:gd name="connsiteY1" fmla="*/ 0 h 175020"/>
                    <a:gd name="connsiteX2" fmla="*/ 169678 w 169678"/>
                    <a:gd name="connsiteY2" fmla="*/ 168735 h 175020"/>
                    <a:gd name="connsiteX3" fmla="*/ 28281 w 169678"/>
                    <a:gd name="connsiteY3" fmla="*/ 175020 h 175020"/>
                    <a:gd name="connsiteX4" fmla="*/ 0 w 169678"/>
                    <a:gd name="connsiteY4" fmla="*/ 0 h 175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9678" h="175020">
                      <a:moveTo>
                        <a:pt x="0" y="0"/>
                      </a:moveTo>
                      <a:lnTo>
                        <a:pt x="169678" y="0"/>
                      </a:lnTo>
                      <a:lnTo>
                        <a:pt x="169678" y="168735"/>
                      </a:lnTo>
                      <a:lnTo>
                        <a:pt x="28281" y="17502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6" name="Rectangle 43"/>
                <p:cNvSpPr/>
                <p:nvPr userDrawn="1"/>
              </p:nvSpPr>
              <p:spPr>
                <a:xfrm>
                  <a:off x="3932911" y="3973361"/>
                  <a:ext cx="169678" cy="168735"/>
                </a:xfrm>
                <a:custGeom>
                  <a:avLst/>
                  <a:gdLst>
                    <a:gd name="connsiteX0" fmla="*/ 0 w 169678"/>
                    <a:gd name="connsiteY0" fmla="*/ 0 h 168735"/>
                    <a:gd name="connsiteX1" fmla="*/ 169678 w 169678"/>
                    <a:gd name="connsiteY1" fmla="*/ 0 h 168735"/>
                    <a:gd name="connsiteX2" fmla="*/ 169678 w 169678"/>
                    <a:gd name="connsiteY2" fmla="*/ 168735 h 168735"/>
                    <a:gd name="connsiteX3" fmla="*/ 0 w 169678"/>
                    <a:gd name="connsiteY3" fmla="*/ 168735 h 168735"/>
                    <a:gd name="connsiteX4" fmla="*/ 0 w 169678"/>
                    <a:gd name="connsiteY4" fmla="*/ 0 h 168735"/>
                    <a:gd name="connsiteX0" fmla="*/ 0 w 169678"/>
                    <a:gd name="connsiteY0" fmla="*/ 0 h 168735"/>
                    <a:gd name="connsiteX1" fmla="*/ 169678 w 169678"/>
                    <a:gd name="connsiteY1" fmla="*/ 0 h 168735"/>
                    <a:gd name="connsiteX2" fmla="*/ 141397 w 169678"/>
                    <a:gd name="connsiteY2" fmla="*/ 168735 h 168735"/>
                    <a:gd name="connsiteX3" fmla="*/ 0 w 169678"/>
                    <a:gd name="connsiteY3" fmla="*/ 168735 h 168735"/>
                    <a:gd name="connsiteX4" fmla="*/ 0 w 169678"/>
                    <a:gd name="connsiteY4" fmla="*/ 0 h 168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9678" h="168735">
                      <a:moveTo>
                        <a:pt x="0" y="0"/>
                      </a:moveTo>
                      <a:lnTo>
                        <a:pt x="169678" y="0"/>
                      </a:lnTo>
                      <a:lnTo>
                        <a:pt x="141397" y="168735"/>
                      </a:lnTo>
                      <a:lnTo>
                        <a:pt x="0" y="1687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7" name="Rectangle 43"/>
                <p:cNvSpPr/>
                <p:nvPr userDrawn="1"/>
              </p:nvSpPr>
              <p:spPr>
                <a:xfrm>
                  <a:off x="3735618" y="4177495"/>
                  <a:ext cx="149428" cy="168735"/>
                </a:xfrm>
                <a:custGeom>
                  <a:avLst/>
                  <a:gdLst>
                    <a:gd name="connsiteX0" fmla="*/ 0 w 149428"/>
                    <a:gd name="connsiteY0" fmla="*/ 0 h 168735"/>
                    <a:gd name="connsiteX1" fmla="*/ 149428 w 149428"/>
                    <a:gd name="connsiteY1" fmla="*/ 0 h 168735"/>
                    <a:gd name="connsiteX2" fmla="*/ 149428 w 149428"/>
                    <a:gd name="connsiteY2" fmla="*/ 168735 h 168735"/>
                    <a:gd name="connsiteX3" fmla="*/ 0 w 149428"/>
                    <a:gd name="connsiteY3" fmla="*/ 168735 h 168735"/>
                    <a:gd name="connsiteX4" fmla="*/ 0 w 149428"/>
                    <a:gd name="connsiteY4" fmla="*/ 0 h 168735"/>
                    <a:gd name="connsiteX0" fmla="*/ 0 w 149428"/>
                    <a:gd name="connsiteY0" fmla="*/ 0 h 168735"/>
                    <a:gd name="connsiteX1" fmla="*/ 149428 w 149428"/>
                    <a:gd name="connsiteY1" fmla="*/ 0 h 168735"/>
                    <a:gd name="connsiteX2" fmla="*/ 149428 w 149428"/>
                    <a:gd name="connsiteY2" fmla="*/ 168735 h 168735"/>
                    <a:gd name="connsiteX3" fmla="*/ 34565 w 149428"/>
                    <a:gd name="connsiteY3" fmla="*/ 168735 h 168735"/>
                    <a:gd name="connsiteX4" fmla="*/ 0 w 149428"/>
                    <a:gd name="connsiteY4" fmla="*/ 0 h 168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9428" h="168735">
                      <a:moveTo>
                        <a:pt x="0" y="0"/>
                      </a:moveTo>
                      <a:lnTo>
                        <a:pt x="149428" y="0"/>
                      </a:lnTo>
                      <a:lnTo>
                        <a:pt x="149428" y="168735"/>
                      </a:lnTo>
                      <a:lnTo>
                        <a:pt x="34565" y="1687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8" name="Rectangle 43"/>
                <p:cNvSpPr/>
                <p:nvPr userDrawn="1"/>
              </p:nvSpPr>
              <p:spPr>
                <a:xfrm>
                  <a:off x="3932911" y="4177831"/>
                  <a:ext cx="148683" cy="168735"/>
                </a:xfrm>
                <a:custGeom>
                  <a:avLst/>
                  <a:gdLst>
                    <a:gd name="connsiteX0" fmla="*/ 0 w 148683"/>
                    <a:gd name="connsiteY0" fmla="*/ 0 h 168735"/>
                    <a:gd name="connsiteX1" fmla="*/ 148683 w 148683"/>
                    <a:gd name="connsiteY1" fmla="*/ 0 h 168735"/>
                    <a:gd name="connsiteX2" fmla="*/ 148683 w 148683"/>
                    <a:gd name="connsiteY2" fmla="*/ 168735 h 168735"/>
                    <a:gd name="connsiteX3" fmla="*/ 0 w 148683"/>
                    <a:gd name="connsiteY3" fmla="*/ 168735 h 168735"/>
                    <a:gd name="connsiteX4" fmla="*/ 0 w 148683"/>
                    <a:gd name="connsiteY4" fmla="*/ 0 h 168735"/>
                    <a:gd name="connsiteX0" fmla="*/ 0 w 148683"/>
                    <a:gd name="connsiteY0" fmla="*/ 0 h 168735"/>
                    <a:gd name="connsiteX1" fmla="*/ 148683 w 148683"/>
                    <a:gd name="connsiteY1" fmla="*/ 0 h 168735"/>
                    <a:gd name="connsiteX2" fmla="*/ 114118 w 148683"/>
                    <a:gd name="connsiteY2" fmla="*/ 159309 h 168735"/>
                    <a:gd name="connsiteX3" fmla="*/ 0 w 148683"/>
                    <a:gd name="connsiteY3" fmla="*/ 168735 h 168735"/>
                    <a:gd name="connsiteX4" fmla="*/ 0 w 148683"/>
                    <a:gd name="connsiteY4" fmla="*/ 0 h 168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8683" h="168735">
                      <a:moveTo>
                        <a:pt x="0" y="0"/>
                      </a:moveTo>
                      <a:lnTo>
                        <a:pt x="148683" y="0"/>
                      </a:lnTo>
                      <a:lnTo>
                        <a:pt x="114118" y="159309"/>
                      </a:lnTo>
                      <a:lnTo>
                        <a:pt x="0" y="1687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9" name="Rectangle 43"/>
                <p:cNvSpPr/>
                <p:nvPr userDrawn="1"/>
              </p:nvSpPr>
              <p:spPr>
                <a:xfrm>
                  <a:off x="3932167" y="4373323"/>
                  <a:ext cx="123177" cy="122835"/>
                </a:xfrm>
                <a:custGeom>
                  <a:avLst/>
                  <a:gdLst>
                    <a:gd name="connsiteX0" fmla="*/ 0 w 123177"/>
                    <a:gd name="connsiteY0" fmla="*/ 0 h 122835"/>
                    <a:gd name="connsiteX1" fmla="*/ 123177 w 123177"/>
                    <a:gd name="connsiteY1" fmla="*/ 0 h 122835"/>
                    <a:gd name="connsiteX2" fmla="*/ 123177 w 123177"/>
                    <a:gd name="connsiteY2" fmla="*/ 122835 h 122835"/>
                    <a:gd name="connsiteX3" fmla="*/ 0 w 123177"/>
                    <a:gd name="connsiteY3" fmla="*/ 122835 h 122835"/>
                    <a:gd name="connsiteX4" fmla="*/ 0 w 123177"/>
                    <a:gd name="connsiteY4" fmla="*/ 0 h 122835"/>
                    <a:gd name="connsiteX0" fmla="*/ 0 w 123177"/>
                    <a:gd name="connsiteY0" fmla="*/ 0 h 122835"/>
                    <a:gd name="connsiteX1" fmla="*/ 123177 w 123177"/>
                    <a:gd name="connsiteY1" fmla="*/ 0 h 122835"/>
                    <a:gd name="connsiteX2" fmla="*/ 91754 w 123177"/>
                    <a:gd name="connsiteY2" fmla="*/ 122835 h 122835"/>
                    <a:gd name="connsiteX3" fmla="*/ 0 w 123177"/>
                    <a:gd name="connsiteY3" fmla="*/ 122835 h 122835"/>
                    <a:gd name="connsiteX4" fmla="*/ 0 w 123177"/>
                    <a:gd name="connsiteY4" fmla="*/ 0 h 1228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177" h="122835">
                      <a:moveTo>
                        <a:pt x="0" y="0"/>
                      </a:moveTo>
                      <a:lnTo>
                        <a:pt x="123177" y="0"/>
                      </a:lnTo>
                      <a:lnTo>
                        <a:pt x="91754" y="122835"/>
                      </a:lnTo>
                      <a:lnTo>
                        <a:pt x="0" y="1228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0" name="Rectangle 43"/>
                <p:cNvSpPr/>
                <p:nvPr userDrawn="1"/>
              </p:nvSpPr>
              <p:spPr>
                <a:xfrm>
                  <a:off x="3767184" y="4372905"/>
                  <a:ext cx="123177" cy="123253"/>
                </a:xfrm>
                <a:custGeom>
                  <a:avLst/>
                  <a:gdLst>
                    <a:gd name="connsiteX0" fmla="*/ 0 w 123177"/>
                    <a:gd name="connsiteY0" fmla="*/ 0 h 168735"/>
                    <a:gd name="connsiteX1" fmla="*/ 123177 w 123177"/>
                    <a:gd name="connsiteY1" fmla="*/ 0 h 168735"/>
                    <a:gd name="connsiteX2" fmla="*/ 123177 w 123177"/>
                    <a:gd name="connsiteY2" fmla="*/ 168735 h 168735"/>
                    <a:gd name="connsiteX3" fmla="*/ 0 w 123177"/>
                    <a:gd name="connsiteY3" fmla="*/ 168735 h 168735"/>
                    <a:gd name="connsiteX4" fmla="*/ 0 w 123177"/>
                    <a:gd name="connsiteY4" fmla="*/ 0 h 168735"/>
                    <a:gd name="connsiteX0" fmla="*/ 0 w 123177"/>
                    <a:gd name="connsiteY0" fmla="*/ 0 h 171877"/>
                    <a:gd name="connsiteX1" fmla="*/ 123177 w 123177"/>
                    <a:gd name="connsiteY1" fmla="*/ 0 h 171877"/>
                    <a:gd name="connsiteX2" fmla="*/ 123177 w 123177"/>
                    <a:gd name="connsiteY2" fmla="*/ 168735 h 171877"/>
                    <a:gd name="connsiteX3" fmla="*/ 21996 w 123177"/>
                    <a:gd name="connsiteY3" fmla="*/ 171877 h 171877"/>
                    <a:gd name="connsiteX4" fmla="*/ 0 w 123177"/>
                    <a:gd name="connsiteY4" fmla="*/ 0 h 1718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177" h="171877">
                      <a:moveTo>
                        <a:pt x="0" y="0"/>
                      </a:moveTo>
                      <a:lnTo>
                        <a:pt x="123177" y="0"/>
                      </a:lnTo>
                      <a:lnTo>
                        <a:pt x="123177" y="168735"/>
                      </a:lnTo>
                      <a:lnTo>
                        <a:pt x="21996" y="17187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148" name="Group 147"/>
            <p:cNvGrpSpPr/>
            <p:nvPr userDrawn="1"/>
          </p:nvGrpSpPr>
          <p:grpSpPr>
            <a:xfrm rot="20563623">
              <a:off x="9849939" y="4899935"/>
              <a:ext cx="161410" cy="319817"/>
              <a:chOff x="5691187" y="4518025"/>
              <a:chExt cx="341313" cy="676275"/>
            </a:xfrm>
          </p:grpSpPr>
          <p:sp>
            <p:nvSpPr>
              <p:cNvPr id="149" name="Freeform 148"/>
              <p:cNvSpPr>
                <a:spLocks/>
              </p:cNvSpPr>
              <p:nvPr/>
            </p:nvSpPr>
            <p:spPr bwMode="auto">
              <a:xfrm>
                <a:off x="5691187" y="4518025"/>
                <a:ext cx="341313" cy="568325"/>
              </a:xfrm>
              <a:custGeom>
                <a:avLst/>
                <a:gdLst>
                  <a:gd name="T0" fmla="*/ 548 w 645"/>
                  <a:gd name="T1" fmla="*/ 825 h 1075"/>
                  <a:gd name="T2" fmla="*/ 645 w 645"/>
                  <a:gd name="T3" fmla="*/ 1075 h 1075"/>
                  <a:gd name="T4" fmla="*/ 322 w 645"/>
                  <a:gd name="T5" fmla="*/ 1075 h 1075"/>
                  <a:gd name="T6" fmla="*/ 0 w 645"/>
                  <a:gd name="T7" fmla="*/ 1075 h 1075"/>
                  <a:gd name="T8" fmla="*/ 98 w 645"/>
                  <a:gd name="T9" fmla="*/ 825 h 1075"/>
                  <a:gd name="T10" fmla="*/ 29 w 645"/>
                  <a:gd name="T11" fmla="*/ 825 h 1075"/>
                  <a:gd name="T12" fmla="*/ 134 w 645"/>
                  <a:gd name="T13" fmla="*/ 606 h 1075"/>
                  <a:gd name="T14" fmla="*/ 73 w 645"/>
                  <a:gd name="T15" fmla="*/ 606 h 1075"/>
                  <a:gd name="T16" fmla="*/ 178 w 645"/>
                  <a:gd name="T17" fmla="*/ 429 h 1075"/>
                  <a:gd name="T18" fmla="*/ 138 w 645"/>
                  <a:gd name="T19" fmla="*/ 429 h 1075"/>
                  <a:gd name="T20" fmla="*/ 236 w 645"/>
                  <a:gd name="T21" fmla="*/ 214 h 1075"/>
                  <a:gd name="T22" fmla="*/ 332 w 645"/>
                  <a:gd name="T23" fmla="*/ 0 h 1075"/>
                  <a:gd name="T24" fmla="*/ 429 w 645"/>
                  <a:gd name="T25" fmla="*/ 214 h 1075"/>
                  <a:gd name="T26" fmla="*/ 525 w 645"/>
                  <a:gd name="T27" fmla="*/ 429 h 1075"/>
                  <a:gd name="T28" fmla="*/ 476 w 645"/>
                  <a:gd name="T29" fmla="*/ 429 h 1075"/>
                  <a:gd name="T30" fmla="*/ 582 w 645"/>
                  <a:gd name="T31" fmla="*/ 606 h 1075"/>
                  <a:gd name="T32" fmla="*/ 512 w 645"/>
                  <a:gd name="T33" fmla="*/ 606 h 1075"/>
                  <a:gd name="T34" fmla="*/ 616 w 645"/>
                  <a:gd name="T35" fmla="*/ 825 h 1075"/>
                  <a:gd name="T36" fmla="*/ 548 w 645"/>
                  <a:gd name="T37" fmla="*/ 825 h 10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5" h="1075">
                    <a:moveTo>
                      <a:pt x="548" y="825"/>
                    </a:moveTo>
                    <a:lnTo>
                      <a:pt x="645" y="1075"/>
                    </a:lnTo>
                    <a:lnTo>
                      <a:pt x="322" y="1075"/>
                    </a:lnTo>
                    <a:lnTo>
                      <a:pt x="0" y="1075"/>
                    </a:lnTo>
                    <a:lnTo>
                      <a:pt x="98" y="825"/>
                    </a:lnTo>
                    <a:lnTo>
                      <a:pt x="29" y="825"/>
                    </a:lnTo>
                    <a:lnTo>
                      <a:pt x="134" y="606"/>
                    </a:lnTo>
                    <a:lnTo>
                      <a:pt x="73" y="606"/>
                    </a:lnTo>
                    <a:lnTo>
                      <a:pt x="178" y="429"/>
                    </a:lnTo>
                    <a:lnTo>
                      <a:pt x="138" y="429"/>
                    </a:lnTo>
                    <a:lnTo>
                      <a:pt x="236" y="214"/>
                    </a:lnTo>
                    <a:lnTo>
                      <a:pt x="332" y="0"/>
                    </a:lnTo>
                    <a:lnTo>
                      <a:pt x="429" y="214"/>
                    </a:lnTo>
                    <a:lnTo>
                      <a:pt x="525" y="429"/>
                    </a:lnTo>
                    <a:lnTo>
                      <a:pt x="476" y="429"/>
                    </a:lnTo>
                    <a:lnTo>
                      <a:pt x="582" y="606"/>
                    </a:lnTo>
                    <a:lnTo>
                      <a:pt x="512" y="606"/>
                    </a:lnTo>
                    <a:lnTo>
                      <a:pt x="616" y="825"/>
                    </a:lnTo>
                    <a:lnTo>
                      <a:pt x="548" y="82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prstClr val="black"/>
                  </a:solidFill>
                </a:endParaRPr>
              </a:p>
            </p:txBody>
          </p:sp>
          <p:sp>
            <p:nvSpPr>
              <p:cNvPr id="150" name="Freeform 149"/>
              <p:cNvSpPr>
                <a:spLocks noEditPoints="1"/>
              </p:cNvSpPr>
              <p:nvPr/>
            </p:nvSpPr>
            <p:spPr bwMode="auto">
              <a:xfrm>
                <a:off x="5778500" y="4876800"/>
                <a:ext cx="161925" cy="317500"/>
              </a:xfrm>
              <a:custGeom>
                <a:avLst/>
                <a:gdLst>
                  <a:gd name="T0" fmla="*/ 109 w 304"/>
                  <a:gd name="T1" fmla="*/ 598 h 598"/>
                  <a:gd name="T2" fmla="*/ 125 w 304"/>
                  <a:gd name="T3" fmla="*/ 376 h 598"/>
                  <a:gd name="T4" fmla="*/ 0 w 304"/>
                  <a:gd name="T5" fmla="*/ 314 h 598"/>
                  <a:gd name="T6" fmla="*/ 127 w 304"/>
                  <a:gd name="T7" fmla="*/ 359 h 598"/>
                  <a:gd name="T8" fmla="*/ 135 w 304"/>
                  <a:gd name="T9" fmla="*/ 244 h 598"/>
                  <a:gd name="T10" fmla="*/ 0 w 304"/>
                  <a:gd name="T11" fmla="*/ 176 h 598"/>
                  <a:gd name="T12" fmla="*/ 137 w 304"/>
                  <a:gd name="T13" fmla="*/ 227 h 598"/>
                  <a:gd name="T14" fmla="*/ 152 w 304"/>
                  <a:gd name="T15" fmla="*/ 0 h 598"/>
                  <a:gd name="T16" fmla="*/ 176 w 304"/>
                  <a:gd name="T17" fmla="*/ 360 h 598"/>
                  <a:gd name="T18" fmla="*/ 304 w 304"/>
                  <a:gd name="T19" fmla="*/ 314 h 598"/>
                  <a:gd name="T20" fmla="*/ 177 w 304"/>
                  <a:gd name="T21" fmla="*/ 378 h 598"/>
                  <a:gd name="T22" fmla="*/ 191 w 304"/>
                  <a:gd name="T23" fmla="*/ 581 h 598"/>
                  <a:gd name="T24" fmla="*/ 171 w 304"/>
                  <a:gd name="T25" fmla="*/ 585 h 598"/>
                  <a:gd name="T26" fmla="*/ 150 w 304"/>
                  <a:gd name="T27" fmla="*/ 589 h 598"/>
                  <a:gd name="T28" fmla="*/ 129 w 304"/>
                  <a:gd name="T29" fmla="*/ 594 h 598"/>
                  <a:gd name="T30" fmla="*/ 109 w 304"/>
                  <a:gd name="T31" fmla="*/ 598 h 598"/>
                  <a:gd name="T32" fmla="*/ 167 w 304"/>
                  <a:gd name="T33" fmla="*/ 227 h 598"/>
                  <a:gd name="T34" fmla="*/ 304 w 304"/>
                  <a:gd name="T35" fmla="*/ 176 h 598"/>
                  <a:gd name="T36" fmla="*/ 168 w 304"/>
                  <a:gd name="T37" fmla="*/ 244 h 598"/>
                  <a:gd name="T38" fmla="*/ 167 w 304"/>
                  <a:gd name="T39" fmla="*/ 227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04" h="598">
                    <a:moveTo>
                      <a:pt x="109" y="598"/>
                    </a:moveTo>
                    <a:lnTo>
                      <a:pt x="125" y="376"/>
                    </a:lnTo>
                    <a:lnTo>
                      <a:pt x="0" y="314"/>
                    </a:lnTo>
                    <a:lnTo>
                      <a:pt x="127" y="359"/>
                    </a:lnTo>
                    <a:lnTo>
                      <a:pt x="135" y="244"/>
                    </a:lnTo>
                    <a:lnTo>
                      <a:pt x="0" y="176"/>
                    </a:lnTo>
                    <a:lnTo>
                      <a:pt x="137" y="227"/>
                    </a:lnTo>
                    <a:lnTo>
                      <a:pt x="152" y="0"/>
                    </a:lnTo>
                    <a:lnTo>
                      <a:pt x="176" y="360"/>
                    </a:lnTo>
                    <a:lnTo>
                      <a:pt x="304" y="314"/>
                    </a:lnTo>
                    <a:lnTo>
                      <a:pt x="177" y="378"/>
                    </a:lnTo>
                    <a:lnTo>
                      <a:pt x="191" y="581"/>
                    </a:lnTo>
                    <a:lnTo>
                      <a:pt x="171" y="585"/>
                    </a:lnTo>
                    <a:lnTo>
                      <a:pt x="150" y="589"/>
                    </a:lnTo>
                    <a:lnTo>
                      <a:pt x="129" y="594"/>
                    </a:lnTo>
                    <a:lnTo>
                      <a:pt x="109" y="598"/>
                    </a:lnTo>
                    <a:close/>
                    <a:moveTo>
                      <a:pt x="167" y="227"/>
                    </a:moveTo>
                    <a:lnTo>
                      <a:pt x="304" y="176"/>
                    </a:lnTo>
                    <a:lnTo>
                      <a:pt x="168" y="244"/>
                    </a:lnTo>
                    <a:lnTo>
                      <a:pt x="167" y="227"/>
                    </a:lnTo>
                    <a:close/>
                  </a:path>
                </a:pathLst>
              </a:custGeom>
              <a:solidFill>
                <a:srgbClr val="4F4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4" name="Freeform 249"/>
            <p:cNvSpPr>
              <a:spLocks noEditPoints="1"/>
            </p:cNvSpPr>
            <p:nvPr userDrawn="1"/>
          </p:nvSpPr>
          <p:spPr bwMode="auto">
            <a:xfrm>
              <a:off x="8065696" y="3887752"/>
              <a:ext cx="406400" cy="228600"/>
            </a:xfrm>
            <a:custGeom>
              <a:avLst/>
              <a:gdLst>
                <a:gd name="T0" fmla="*/ 11079 w 16127"/>
                <a:gd name="T1" fmla="*/ 5137 h 9071"/>
                <a:gd name="T2" fmla="*/ 10620 w 16127"/>
                <a:gd name="T3" fmla="*/ 5309 h 9071"/>
                <a:gd name="T4" fmla="*/ 10212 w 16127"/>
                <a:gd name="T5" fmla="*/ 5168 h 9071"/>
                <a:gd name="T6" fmla="*/ 10018 w 16127"/>
                <a:gd name="T7" fmla="*/ 4760 h 9071"/>
                <a:gd name="T8" fmla="*/ 10085 w 16127"/>
                <a:gd name="T9" fmla="*/ 4227 h 9071"/>
                <a:gd name="T10" fmla="*/ 10409 w 16127"/>
                <a:gd name="T11" fmla="*/ 3726 h 9071"/>
                <a:gd name="T12" fmla="*/ 10855 w 16127"/>
                <a:gd name="T13" fmla="*/ 3461 h 9071"/>
                <a:gd name="T14" fmla="*/ 11296 w 16127"/>
                <a:gd name="T15" fmla="*/ 3496 h 9071"/>
                <a:gd name="T16" fmla="*/ 11575 w 16127"/>
                <a:gd name="T17" fmla="*/ 3832 h 9071"/>
                <a:gd name="T18" fmla="*/ 11596 w 16127"/>
                <a:gd name="T19" fmla="*/ 4339 h 9071"/>
                <a:gd name="T20" fmla="*/ 9159 w 16127"/>
                <a:gd name="T21" fmla="*/ 4502 h 9071"/>
                <a:gd name="T22" fmla="*/ 8644 w 16127"/>
                <a:gd name="T23" fmla="*/ 4971 h 9071"/>
                <a:gd name="T24" fmla="*/ 8072 w 16127"/>
                <a:gd name="T25" fmla="*/ 5093 h 9071"/>
                <a:gd name="T26" fmla="*/ 7611 w 16127"/>
                <a:gd name="T27" fmla="*/ 4815 h 9071"/>
                <a:gd name="T28" fmla="*/ 7448 w 16127"/>
                <a:gd name="T29" fmla="*/ 4252 h 9071"/>
                <a:gd name="T30" fmla="*/ 7618 w 16127"/>
                <a:gd name="T31" fmla="*/ 3575 h 9071"/>
                <a:gd name="T32" fmla="*/ 8079 w 16127"/>
                <a:gd name="T33" fmla="*/ 3008 h 9071"/>
                <a:gd name="T34" fmla="*/ 8649 w 16127"/>
                <a:gd name="T35" fmla="*/ 2764 h 9071"/>
                <a:gd name="T36" fmla="*/ 9171 w 16127"/>
                <a:gd name="T37" fmla="*/ 2909 h 9071"/>
                <a:gd name="T38" fmla="*/ 9441 w 16127"/>
                <a:gd name="T39" fmla="*/ 3398 h 9071"/>
                <a:gd name="T40" fmla="*/ 9384 w 16127"/>
                <a:gd name="T41" fmla="*/ 4055 h 9071"/>
                <a:gd name="T42" fmla="*/ 6374 w 16127"/>
                <a:gd name="T43" fmla="*/ 4238 h 9071"/>
                <a:gd name="T44" fmla="*/ 5740 w 16127"/>
                <a:gd name="T45" fmla="*/ 4691 h 9071"/>
                <a:gd name="T46" fmla="*/ 5084 w 16127"/>
                <a:gd name="T47" fmla="*/ 4717 h 9071"/>
                <a:gd name="T48" fmla="*/ 4621 w 16127"/>
                <a:gd name="T49" fmla="*/ 4290 h 9071"/>
                <a:gd name="T50" fmla="*/ 4526 w 16127"/>
                <a:gd name="T51" fmla="*/ 3581 h 9071"/>
                <a:gd name="T52" fmla="*/ 4822 w 16127"/>
                <a:gd name="T53" fmla="*/ 2792 h 9071"/>
                <a:gd name="T54" fmla="*/ 5409 w 16127"/>
                <a:gd name="T55" fmla="*/ 2215 h 9071"/>
                <a:gd name="T56" fmla="*/ 6077 w 16127"/>
                <a:gd name="T57" fmla="*/ 2037 h 9071"/>
                <a:gd name="T58" fmla="*/ 6635 w 16127"/>
                <a:gd name="T59" fmla="*/ 2322 h 9071"/>
                <a:gd name="T60" fmla="*/ 6856 w 16127"/>
                <a:gd name="T61" fmla="*/ 2960 h 9071"/>
                <a:gd name="T62" fmla="*/ 6692 w 16127"/>
                <a:gd name="T63" fmla="*/ 3746 h 9071"/>
                <a:gd name="T64" fmla="*/ 14599 w 16127"/>
                <a:gd name="T65" fmla="*/ 4852 h 9071"/>
                <a:gd name="T66" fmla="*/ 14593 w 16127"/>
                <a:gd name="T67" fmla="*/ 4628 h 9071"/>
                <a:gd name="T68" fmla="*/ 14610 w 16127"/>
                <a:gd name="T69" fmla="*/ 4147 h 9071"/>
                <a:gd name="T70" fmla="*/ 15104 w 16127"/>
                <a:gd name="T71" fmla="*/ 2817 h 9071"/>
                <a:gd name="T72" fmla="*/ 15078 w 16127"/>
                <a:gd name="T73" fmla="*/ 1709 h 9071"/>
                <a:gd name="T74" fmla="*/ 14192 w 16127"/>
                <a:gd name="T75" fmla="*/ 1795 h 9071"/>
                <a:gd name="T76" fmla="*/ 13371 w 16127"/>
                <a:gd name="T77" fmla="*/ 2426 h 9071"/>
                <a:gd name="T78" fmla="*/ 12770 w 16127"/>
                <a:gd name="T79" fmla="*/ 3130 h 9071"/>
                <a:gd name="T80" fmla="*/ 9668 w 16127"/>
                <a:gd name="T81" fmla="*/ 1445 h 9071"/>
                <a:gd name="T82" fmla="*/ 6293 w 16127"/>
                <a:gd name="T83" fmla="*/ 162 h 9071"/>
                <a:gd name="T84" fmla="*/ 2642 w 16127"/>
                <a:gd name="T85" fmla="*/ 646 h 9071"/>
                <a:gd name="T86" fmla="*/ 19 w 16127"/>
                <a:gd name="T87" fmla="*/ 3076 h 9071"/>
                <a:gd name="T88" fmla="*/ 1686 w 16127"/>
                <a:gd name="T89" fmla="*/ 5728 h 9071"/>
                <a:gd name="T90" fmla="*/ 3791 w 16127"/>
                <a:gd name="T91" fmla="*/ 6713 h 9071"/>
                <a:gd name="T92" fmla="*/ 4950 w 16127"/>
                <a:gd name="T93" fmla="*/ 6905 h 9071"/>
                <a:gd name="T94" fmla="*/ 6245 w 16127"/>
                <a:gd name="T95" fmla="*/ 6950 h 9071"/>
                <a:gd name="T96" fmla="*/ 7884 w 16127"/>
                <a:gd name="T97" fmla="*/ 7960 h 9071"/>
                <a:gd name="T98" fmla="*/ 9981 w 16127"/>
                <a:gd name="T99" fmla="*/ 8834 h 9071"/>
                <a:gd name="T100" fmla="*/ 12036 w 16127"/>
                <a:gd name="T101" fmla="*/ 9008 h 9071"/>
                <a:gd name="T102" fmla="*/ 12101 w 16127"/>
                <a:gd name="T103" fmla="*/ 8127 h 9071"/>
                <a:gd name="T104" fmla="*/ 10803 w 16127"/>
                <a:gd name="T105" fmla="*/ 6850 h 9071"/>
                <a:gd name="T106" fmla="*/ 11759 w 16127"/>
                <a:gd name="T107" fmla="*/ 6165 h 9071"/>
                <a:gd name="T108" fmla="*/ 13227 w 16127"/>
                <a:gd name="T109" fmla="*/ 5994 h 9071"/>
                <a:gd name="T110" fmla="*/ 14205 w 16127"/>
                <a:gd name="T111" fmla="*/ 6427 h 9071"/>
                <a:gd name="T112" fmla="*/ 15281 w 16127"/>
                <a:gd name="T113" fmla="*/ 6681 h 9071"/>
                <a:gd name="T114" fmla="*/ 16127 w 16127"/>
                <a:gd name="T115" fmla="*/ 6431 h 9071"/>
                <a:gd name="T116" fmla="*/ 15395 w 16127"/>
                <a:gd name="T117" fmla="*/ 5601 h 9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127" h="9071">
                  <a:moveTo>
                    <a:pt x="11435" y="4749"/>
                  </a:moveTo>
                  <a:lnTo>
                    <a:pt x="11408" y="4792"/>
                  </a:lnTo>
                  <a:lnTo>
                    <a:pt x="11378" y="4835"/>
                  </a:lnTo>
                  <a:lnTo>
                    <a:pt x="11349" y="4874"/>
                  </a:lnTo>
                  <a:lnTo>
                    <a:pt x="11318" y="4914"/>
                  </a:lnTo>
                  <a:lnTo>
                    <a:pt x="11287" y="4950"/>
                  </a:lnTo>
                  <a:lnTo>
                    <a:pt x="11254" y="4985"/>
                  </a:lnTo>
                  <a:lnTo>
                    <a:pt x="11220" y="5020"/>
                  </a:lnTo>
                  <a:lnTo>
                    <a:pt x="11186" y="5052"/>
                  </a:lnTo>
                  <a:lnTo>
                    <a:pt x="11150" y="5083"/>
                  </a:lnTo>
                  <a:lnTo>
                    <a:pt x="11115" y="5111"/>
                  </a:lnTo>
                  <a:lnTo>
                    <a:pt x="11079" y="5137"/>
                  </a:lnTo>
                  <a:lnTo>
                    <a:pt x="11042" y="5163"/>
                  </a:lnTo>
                  <a:lnTo>
                    <a:pt x="11004" y="5186"/>
                  </a:lnTo>
                  <a:lnTo>
                    <a:pt x="10966" y="5207"/>
                  </a:lnTo>
                  <a:lnTo>
                    <a:pt x="10928" y="5226"/>
                  </a:lnTo>
                  <a:lnTo>
                    <a:pt x="10889" y="5245"/>
                  </a:lnTo>
                  <a:lnTo>
                    <a:pt x="10851" y="5260"/>
                  </a:lnTo>
                  <a:lnTo>
                    <a:pt x="10813" y="5273"/>
                  </a:lnTo>
                  <a:lnTo>
                    <a:pt x="10774" y="5285"/>
                  </a:lnTo>
                  <a:lnTo>
                    <a:pt x="10735" y="5294"/>
                  </a:lnTo>
                  <a:lnTo>
                    <a:pt x="10697" y="5301"/>
                  </a:lnTo>
                  <a:lnTo>
                    <a:pt x="10659" y="5306"/>
                  </a:lnTo>
                  <a:lnTo>
                    <a:pt x="10620" y="5309"/>
                  </a:lnTo>
                  <a:lnTo>
                    <a:pt x="10583" y="5310"/>
                  </a:lnTo>
                  <a:lnTo>
                    <a:pt x="10545" y="5309"/>
                  </a:lnTo>
                  <a:lnTo>
                    <a:pt x="10508" y="5305"/>
                  </a:lnTo>
                  <a:lnTo>
                    <a:pt x="10472" y="5299"/>
                  </a:lnTo>
                  <a:lnTo>
                    <a:pt x="10436" y="5291"/>
                  </a:lnTo>
                  <a:lnTo>
                    <a:pt x="10402" y="5281"/>
                  </a:lnTo>
                  <a:lnTo>
                    <a:pt x="10367" y="5268"/>
                  </a:lnTo>
                  <a:lnTo>
                    <a:pt x="10333" y="5253"/>
                  </a:lnTo>
                  <a:lnTo>
                    <a:pt x="10301" y="5234"/>
                  </a:lnTo>
                  <a:lnTo>
                    <a:pt x="10270" y="5214"/>
                  </a:lnTo>
                  <a:lnTo>
                    <a:pt x="10240" y="5192"/>
                  </a:lnTo>
                  <a:lnTo>
                    <a:pt x="10212" y="5168"/>
                  </a:lnTo>
                  <a:lnTo>
                    <a:pt x="10186" y="5141"/>
                  </a:lnTo>
                  <a:lnTo>
                    <a:pt x="10162" y="5114"/>
                  </a:lnTo>
                  <a:lnTo>
                    <a:pt x="10139" y="5085"/>
                  </a:lnTo>
                  <a:lnTo>
                    <a:pt x="10118" y="5053"/>
                  </a:lnTo>
                  <a:lnTo>
                    <a:pt x="10100" y="5021"/>
                  </a:lnTo>
                  <a:lnTo>
                    <a:pt x="10082" y="4987"/>
                  </a:lnTo>
                  <a:lnTo>
                    <a:pt x="10067" y="4952"/>
                  </a:lnTo>
                  <a:lnTo>
                    <a:pt x="10054" y="4916"/>
                  </a:lnTo>
                  <a:lnTo>
                    <a:pt x="10042" y="4878"/>
                  </a:lnTo>
                  <a:lnTo>
                    <a:pt x="10032" y="4840"/>
                  </a:lnTo>
                  <a:lnTo>
                    <a:pt x="10024" y="4800"/>
                  </a:lnTo>
                  <a:lnTo>
                    <a:pt x="10018" y="4760"/>
                  </a:lnTo>
                  <a:lnTo>
                    <a:pt x="10012" y="4718"/>
                  </a:lnTo>
                  <a:lnTo>
                    <a:pt x="10010" y="4676"/>
                  </a:lnTo>
                  <a:lnTo>
                    <a:pt x="10009" y="4633"/>
                  </a:lnTo>
                  <a:lnTo>
                    <a:pt x="10010" y="4590"/>
                  </a:lnTo>
                  <a:lnTo>
                    <a:pt x="10012" y="4545"/>
                  </a:lnTo>
                  <a:lnTo>
                    <a:pt x="10018" y="4501"/>
                  </a:lnTo>
                  <a:lnTo>
                    <a:pt x="10025" y="4455"/>
                  </a:lnTo>
                  <a:lnTo>
                    <a:pt x="10033" y="4410"/>
                  </a:lnTo>
                  <a:lnTo>
                    <a:pt x="10043" y="4365"/>
                  </a:lnTo>
                  <a:lnTo>
                    <a:pt x="10055" y="4318"/>
                  </a:lnTo>
                  <a:lnTo>
                    <a:pt x="10069" y="4273"/>
                  </a:lnTo>
                  <a:lnTo>
                    <a:pt x="10085" y="4227"/>
                  </a:lnTo>
                  <a:lnTo>
                    <a:pt x="10103" y="4181"/>
                  </a:lnTo>
                  <a:lnTo>
                    <a:pt x="10123" y="4135"/>
                  </a:lnTo>
                  <a:lnTo>
                    <a:pt x="10145" y="4090"/>
                  </a:lnTo>
                  <a:lnTo>
                    <a:pt x="10169" y="4045"/>
                  </a:lnTo>
                  <a:lnTo>
                    <a:pt x="10194" y="3999"/>
                  </a:lnTo>
                  <a:lnTo>
                    <a:pt x="10221" y="3956"/>
                  </a:lnTo>
                  <a:lnTo>
                    <a:pt x="10250" y="3913"/>
                  </a:lnTo>
                  <a:lnTo>
                    <a:pt x="10280" y="3873"/>
                  </a:lnTo>
                  <a:lnTo>
                    <a:pt x="10311" y="3833"/>
                  </a:lnTo>
                  <a:lnTo>
                    <a:pt x="10342" y="3796"/>
                  </a:lnTo>
                  <a:lnTo>
                    <a:pt x="10374" y="3761"/>
                  </a:lnTo>
                  <a:lnTo>
                    <a:pt x="10409" y="3726"/>
                  </a:lnTo>
                  <a:lnTo>
                    <a:pt x="10443" y="3694"/>
                  </a:lnTo>
                  <a:lnTo>
                    <a:pt x="10478" y="3663"/>
                  </a:lnTo>
                  <a:lnTo>
                    <a:pt x="10513" y="3635"/>
                  </a:lnTo>
                  <a:lnTo>
                    <a:pt x="10551" y="3608"/>
                  </a:lnTo>
                  <a:lnTo>
                    <a:pt x="10587" y="3582"/>
                  </a:lnTo>
                  <a:lnTo>
                    <a:pt x="10624" y="3559"/>
                  </a:lnTo>
                  <a:lnTo>
                    <a:pt x="10663" y="3538"/>
                  </a:lnTo>
                  <a:lnTo>
                    <a:pt x="10701" y="3519"/>
                  </a:lnTo>
                  <a:lnTo>
                    <a:pt x="10739" y="3500"/>
                  </a:lnTo>
                  <a:lnTo>
                    <a:pt x="10778" y="3485"/>
                  </a:lnTo>
                  <a:lnTo>
                    <a:pt x="10816" y="3472"/>
                  </a:lnTo>
                  <a:lnTo>
                    <a:pt x="10855" y="3461"/>
                  </a:lnTo>
                  <a:lnTo>
                    <a:pt x="10893" y="3451"/>
                  </a:lnTo>
                  <a:lnTo>
                    <a:pt x="10932" y="3444"/>
                  </a:lnTo>
                  <a:lnTo>
                    <a:pt x="10970" y="3439"/>
                  </a:lnTo>
                  <a:lnTo>
                    <a:pt x="11008" y="3437"/>
                  </a:lnTo>
                  <a:lnTo>
                    <a:pt x="11046" y="3436"/>
                  </a:lnTo>
                  <a:lnTo>
                    <a:pt x="11083" y="3438"/>
                  </a:lnTo>
                  <a:lnTo>
                    <a:pt x="11120" y="3441"/>
                  </a:lnTo>
                  <a:lnTo>
                    <a:pt x="11157" y="3448"/>
                  </a:lnTo>
                  <a:lnTo>
                    <a:pt x="11192" y="3456"/>
                  </a:lnTo>
                  <a:lnTo>
                    <a:pt x="11227" y="3467"/>
                  </a:lnTo>
                  <a:lnTo>
                    <a:pt x="11261" y="3480"/>
                  </a:lnTo>
                  <a:lnTo>
                    <a:pt x="11296" y="3496"/>
                  </a:lnTo>
                  <a:lnTo>
                    <a:pt x="11328" y="3515"/>
                  </a:lnTo>
                  <a:lnTo>
                    <a:pt x="11359" y="3535"/>
                  </a:lnTo>
                  <a:lnTo>
                    <a:pt x="11388" y="3557"/>
                  </a:lnTo>
                  <a:lnTo>
                    <a:pt x="11417" y="3581"/>
                  </a:lnTo>
                  <a:lnTo>
                    <a:pt x="11443" y="3608"/>
                  </a:lnTo>
                  <a:lnTo>
                    <a:pt x="11467" y="3635"/>
                  </a:lnTo>
                  <a:lnTo>
                    <a:pt x="11489" y="3664"/>
                  </a:lnTo>
                  <a:lnTo>
                    <a:pt x="11510" y="3695"/>
                  </a:lnTo>
                  <a:lnTo>
                    <a:pt x="11530" y="3727"/>
                  </a:lnTo>
                  <a:lnTo>
                    <a:pt x="11547" y="3762"/>
                  </a:lnTo>
                  <a:lnTo>
                    <a:pt x="11562" y="3797"/>
                  </a:lnTo>
                  <a:lnTo>
                    <a:pt x="11575" y="3832"/>
                  </a:lnTo>
                  <a:lnTo>
                    <a:pt x="11587" y="3871"/>
                  </a:lnTo>
                  <a:lnTo>
                    <a:pt x="11597" y="3909"/>
                  </a:lnTo>
                  <a:lnTo>
                    <a:pt x="11605" y="3949"/>
                  </a:lnTo>
                  <a:lnTo>
                    <a:pt x="11611" y="3989"/>
                  </a:lnTo>
                  <a:lnTo>
                    <a:pt x="11616" y="4031"/>
                  </a:lnTo>
                  <a:lnTo>
                    <a:pt x="11619" y="4073"/>
                  </a:lnTo>
                  <a:lnTo>
                    <a:pt x="11619" y="4116"/>
                  </a:lnTo>
                  <a:lnTo>
                    <a:pt x="11618" y="4159"/>
                  </a:lnTo>
                  <a:lnTo>
                    <a:pt x="11615" y="4204"/>
                  </a:lnTo>
                  <a:lnTo>
                    <a:pt x="11611" y="4249"/>
                  </a:lnTo>
                  <a:lnTo>
                    <a:pt x="11604" y="4293"/>
                  </a:lnTo>
                  <a:lnTo>
                    <a:pt x="11596" y="4339"/>
                  </a:lnTo>
                  <a:lnTo>
                    <a:pt x="11586" y="4384"/>
                  </a:lnTo>
                  <a:lnTo>
                    <a:pt x="11573" y="4430"/>
                  </a:lnTo>
                  <a:lnTo>
                    <a:pt x="11559" y="4476"/>
                  </a:lnTo>
                  <a:lnTo>
                    <a:pt x="11544" y="4522"/>
                  </a:lnTo>
                  <a:lnTo>
                    <a:pt x="11525" y="4567"/>
                  </a:lnTo>
                  <a:lnTo>
                    <a:pt x="11505" y="4614"/>
                  </a:lnTo>
                  <a:lnTo>
                    <a:pt x="11483" y="4659"/>
                  </a:lnTo>
                  <a:lnTo>
                    <a:pt x="11460" y="4704"/>
                  </a:lnTo>
                  <a:lnTo>
                    <a:pt x="11435" y="4749"/>
                  </a:lnTo>
                  <a:close/>
                  <a:moveTo>
                    <a:pt x="9228" y="4394"/>
                  </a:moveTo>
                  <a:lnTo>
                    <a:pt x="9194" y="4449"/>
                  </a:lnTo>
                  <a:lnTo>
                    <a:pt x="9159" y="4502"/>
                  </a:lnTo>
                  <a:lnTo>
                    <a:pt x="9122" y="4553"/>
                  </a:lnTo>
                  <a:lnTo>
                    <a:pt x="9083" y="4602"/>
                  </a:lnTo>
                  <a:lnTo>
                    <a:pt x="9044" y="4648"/>
                  </a:lnTo>
                  <a:lnTo>
                    <a:pt x="9003" y="4693"/>
                  </a:lnTo>
                  <a:lnTo>
                    <a:pt x="8961" y="4735"/>
                  </a:lnTo>
                  <a:lnTo>
                    <a:pt x="8918" y="4776"/>
                  </a:lnTo>
                  <a:lnTo>
                    <a:pt x="8874" y="4814"/>
                  </a:lnTo>
                  <a:lnTo>
                    <a:pt x="8829" y="4850"/>
                  </a:lnTo>
                  <a:lnTo>
                    <a:pt x="8784" y="4884"/>
                  </a:lnTo>
                  <a:lnTo>
                    <a:pt x="8737" y="4916"/>
                  </a:lnTo>
                  <a:lnTo>
                    <a:pt x="8691" y="4944"/>
                  </a:lnTo>
                  <a:lnTo>
                    <a:pt x="8644" y="4971"/>
                  </a:lnTo>
                  <a:lnTo>
                    <a:pt x="8596" y="4996"/>
                  </a:lnTo>
                  <a:lnTo>
                    <a:pt x="8548" y="5017"/>
                  </a:lnTo>
                  <a:lnTo>
                    <a:pt x="8500" y="5037"/>
                  </a:lnTo>
                  <a:lnTo>
                    <a:pt x="8452" y="5053"/>
                  </a:lnTo>
                  <a:lnTo>
                    <a:pt x="8404" y="5067"/>
                  </a:lnTo>
                  <a:lnTo>
                    <a:pt x="8355" y="5080"/>
                  </a:lnTo>
                  <a:lnTo>
                    <a:pt x="8307" y="5089"/>
                  </a:lnTo>
                  <a:lnTo>
                    <a:pt x="8260" y="5095"/>
                  </a:lnTo>
                  <a:lnTo>
                    <a:pt x="8211" y="5099"/>
                  </a:lnTo>
                  <a:lnTo>
                    <a:pt x="8165" y="5099"/>
                  </a:lnTo>
                  <a:lnTo>
                    <a:pt x="8117" y="5098"/>
                  </a:lnTo>
                  <a:lnTo>
                    <a:pt x="8072" y="5093"/>
                  </a:lnTo>
                  <a:lnTo>
                    <a:pt x="8027" y="5085"/>
                  </a:lnTo>
                  <a:lnTo>
                    <a:pt x="7981" y="5075"/>
                  </a:lnTo>
                  <a:lnTo>
                    <a:pt x="7938" y="5061"/>
                  </a:lnTo>
                  <a:lnTo>
                    <a:pt x="7895" y="5044"/>
                  </a:lnTo>
                  <a:lnTo>
                    <a:pt x="7853" y="5025"/>
                  </a:lnTo>
                  <a:lnTo>
                    <a:pt x="7812" y="5002"/>
                  </a:lnTo>
                  <a:lnTo>
                    <a:pt x="7774" y="4976"/>
                  </a:lnTo>
                  <a:lnTo>
                    <a:pt x="7736" y="4949"/>
                  </a:lnTo>
                  <a:lnTo>
                    <a:pt x="7702" y="4919"/>
                  </a:lnTo>
                  <a:lnTo>
                    <a:pt x="7670" y="4886"/>
                  </a:lnTo>
                  <a:lnTo>
                    <a:pt x="7640" y="4852"/>
                  </a:lnTo>
                  <a:lnTo>
                    <a:pt x="7611" y="4815"/>
                  </a:lnTo>
                  <a:lnTo>
                    <a:pt x="7585" y="4776"/>
                  </a:lnTo>
                  <a:lnTo>
                    <a:pt x="7562" y="4735"/>
                  </a:lnTo>
                  <a:lnTo>
                    <a:pt x="7540" y="4694"/>
                  </a:lnTo>
                  <a:lnTo>
                    <a:pt x="7521" y="4650"/>
                  </a:lnTo>
                  <a:lnTo>
                    <a:pt x="7504" y="4605"/>
                  </a:lnTo>
                  <a:lnTo>
                    <a:pt x="7489" y="4558"/>
                  </a:lnTo>
                  <a:lnTo>
                    <a:pt x="7476" y="4510"/>
                  </a:lnTo>
                  <a:lnTo>
                    <a:pt x="7466" y="4460"/>
                  </a:lnTo>
                  <a:lnTo>
                    <a:pt x="7458" y="4409"/>
                  </a:lnTo>
                  <a:lnTo>
                    <a:pt x="7453" y="4358"/>
                  </a:lnTo>
                  <a:lnTo>
                    <a:pt x="7450" y="4305"/>
                  </a:lnTo>
                  <a:lnTo>
                    <a:pt x="7448" y="4252"/>
                  </a:lnTo>
                  <a:lnTo>
                    <a:pt x="7450" y="4198"/>
                  </a:lnTo>
                  <a:lnTo>
                    <a:pt x="7453" y="4142"/>
                  </a:lnTo>
                  <a:lnTo>
                    <a:pt x="7459" y="4087"/>
                  </a:lnTo>
                  <a:lnTo>
                    <a:pt x="7467" y="4031"/>
                  </a:lnTo>
                  <a:lnTo>
                    <a:pt x="7478" y="3974"/>
                  </a:lnTo>
                  <a:lnTo>
                    <a:pt x="7491" y="3918"/>
                  </a:lnTo>
                  <a:lnTo>
                    <a:pt x="7507" y="3861"/>
                  </a:lnTo>
                  <a:lnTo>
                    <a:pt x="7524" y="3803"/>
                  </a:lnTo>
                  <a:lnTo>
                    <a:pt x="7544" y="3746"/>
                  </a:lnTo>
                  <a:lnTo>
                    <a:pt x="7566" y="3689"/>
                  </a:lnTo>
                  <a:lnTo>
                    <a:pt x="7591" y="3632"/>
                  </a:lnTo>
                  <a:lnTo>
                    <a:pt x="7618" y="3575"/>
                  </a:lnTo>
                  <a:lnTo>
                    <a:pt x="7648" y="3520"/>
                  </a:lnTo>
                  <a:lnTo>
                    <a:pt x="7680" y="3464"/>
                  </a:lnTo>
                  <a:lnTo>
                    <a:pt x="7714" y="3409"/>
                  </a:lnTo>
                  <a:lnTo>
                    <a:pt x="7750" y="3357"/>
                  </a:lnTo>
                  <a:lnTo>
                    <a:pt x="7787" y="3305"/>
                  </a:lnTo>
                  <a:lnTo>
                    <a:pt x="7825" y="3256"/>
                  </a:lnTo>
                  <a:lnTo>
                    <a:pt x="7864" y="3210"/>
                  </a:lnTo>
                  <a:lnTo>
                    <a:pt x="7906" y="3165"/>
                  </a:lnTo>
                  <a:lnTo>
                    <a:pt x="7947" y="3123"/>
                  </a:lnTo>
                  <a:lnTo>
                    <a:pt x="7990" y="3082"/>
                  </a:lnTo>
                  <a:lnTo>
                    <a:pt x="8035" y="3044"/>
                  </a:lnTo>
                  <a:lnTo>
                    <a:pt x="8079" y="3008"/>
                  </a:lnTo>
                  <a:lnTo>
                    <a:pt x="8124" y="2974"/>
                  </a:lnTo>
                  <a:lnTo>
                    <a:pt x="8171" y="2943"/>
                  </a:lnTo>
                  <a:lnTo>
                    <a:pt x="8217" y="2914"/>
                  </a:lnTo>
                  <a:lnTo>
                    <a:pt x="8265" y="2887"/>
                  </a:lnTo>
                  <a:lnTo>
                    <a:pt x="8312" y="2863"/>
                  </a:lnTo>
                  <a:lnTo>
                    <a:pt x="8360" y="2840"/>
                  </a:lnTo>
                  <a:lnTo>
                    <a:pt x="8408" y="2821"/>
                  </a:lnTo>
                  <a:lnTo>
                    <a:pt x="8456" y="2805"/>
                  </a:lnTo>
                  <a:lnTo>
                    <a:pt x="8504" y="2791"/>
                  </a:lnTo>
                  <a:lnTo>
                    <a:pt x="8553" y="2779"/>
                  </a:lnTo>
                  <a:lnTo>
                    <a:pt x="8601" y="2770"/>
                  </a:lnTo>
                  <a:lnTo>
                    <a:pt x="8649" y="2764"/>
                  </a:lnTo>
                  <a:lnTo>
                    <a:pt x="8696" y="2759"/>
                  </a:lnTo>
                  <a:lnTo>
                    <a:pt x="8743" y="2758"/>
                  </a:lnTo>
                  <a:lnTo>
                    <a:pt x="8790" y="2760"/>
                  </a:lnTo>
                  <a:lnTo>
                    <a:pt x="8836" y="2766"/>
                  </a:lnTo>
                  <a:lnTo>
                    <a:pt x="8881" y="2774"/>
                  </a:lnTo>
                  <a:lnTo>
                    <a:pt x="8926" y="2784"/>
                  </a:lnTo>
                  <a:lnTo>
                    <a:pt x="8970" y="2797"/>
                  </a:lnTo>
                  <a:lnTo>
                    <a:pt x="9013" y="2814"/>
                  </a:lnTo>
                  <a:lnTo>
                    <a:pt x="9054" y="2833"/>
                  </a:lnTo>
                  <a:lnTo>
                    <a:pt x="9095" y="2856"/>
                  </a:lnTo>
                  <a:lnTo>
                    <a:pt x="9134" y="2882"/>
                  </a:lnTo>
                  <a:lnTo>
                    <a:pt x="9171" y="2909"/>
                  </a:lnTo>
                  <a:lnTo>
                    <a:pt x="9206" y="2940"/>
                  </a:lnTo>
                  <a:lnTo>
                    <a:pt x="9238" y="2972"/>
                  </a:lnTo>
                  <a:lnTo>
                    <a:pt x="9269" y="3006"/>
                  </a:lnTo>
                  <a:lnTo>
                    <a:pt x="9297" y="3043"/>
                  </a:lnTo>
                  <a:lnTo>
                    <a:pt x="9323" y="3081"/>
                  </a:lnTo>
                  <a:lnTo>
                    <a:pt x="9346" y="3122"/>
                  </a:lnTo>
                  <a:lnTo>
                    <a:pt x="9367" y="3164"/>
                  </a:lnTo>
                  <a:lnTo>
                    <a:pt x="9388" y="3208"/>
                  </a:lnTo>
                  <a:lnTo>
                    <a:pt x="9404" y="3253"/>
                  </a:lnTo>
                  <a:lnTo>
                    <a:pt x="9419" y="3300"/>
                  </a:lnTo>
                  <a:lnTo>
                    <a:pt x="9431" y="3349"/>
                  </a:lnTo>
                  <a:lnTo>
                    <a:pt x="9441" y="3398"/>
                  </a:lnTo>
                  <a:lnTo>
                    <a:pt x="9449" y="3449"/>
                  </a:lnTo>
                  <a:lnTo>
                    <a:pt x="9455" y="3500"/>
                  </a:lnTo>
                  <a:lnTo>
                    <a:pt x="9458" y="3553"/>
                  </a:lnTo>
                  <a:lnTo>
                    <a:pt x="9459" y="3607"/>
                  </a:lnTo>
                  <a:lnTo>
                    <a:pt x="9458" y="3660"/>
                  </a:lnTo>
                  <a:lnTo>
                    <a:pt x="9455" y="3716"/>
                  </a:lnTo>
                  <a:lnTo>
                    <a:pt x="9449" y="3772"/>
                  </a:lnTo>
                  <a:lnTo>
                    <a:pt x="9441" y="3827"/>
                  </a:lnTo>
                  <a:lnTo>
                    <a:pt x="9430" y="3884"/>
                  </a:lnTo>
                  <a:lnTo>
                    <a:pt x="9417" y="3941"/>
                  </a:lnTo>
                  <a:lnTo>
                    <a:pt x="9402" y="3997"/>
                  </a:lnTo>
                  <a:lnTo>
                    <a:pt x="9384" y="4055"/>
                  </a:lnTo>
                  <a:lnTo>
                    <a:pt x="9364" y="4112"/>
                  </a:lnTo>
                  <a:lnTo>
                    <a:pt x="9342" y="4170"/>
                  </a:lnTo>
                  <a:lnTo>
                    <a:pt x="9317" y="4226"/>
                  </a:lnTo>
                  <a:lnTo>
                    <a:pt x="9290" y="4283"/>
                  </a:lnTo>
                  <a:lnTo>
                    <a:pt x="9260" y="4339"/>
                  </a:lnTo>
                  <a:lnTo>
                    <a:pt x="9228" y="4394"/>
                  </a:lnTo>
                  <a:close/>
                  <a:moveTo>
                    <a:pt x="6588" y="3944"/>
                  </a:moveTo>
                  <a:lnTo>
                    <a:pt x="6549" y="4008"/>
                  </a:lnTo>
                  <a:lnTo>
                    <a:pt x="6508" y="4068"/>
                  </a:lnTo>
                  <a:lnTo>
                    <a:pt x="6464" y="4128"/>
                  </a:lnTo>
                  <a:lnTo>
                    <a:pt x="6420" y="4185"/>
                  </a:lnTo>
                  <a:lnTo>
                    <a:pt x="6374" y="4238"/>
                  </a:lnTo>
                  <a:lnTo>
                    <a:pt x="6325" y="4291"/>
                  </a:lnTo>
                  <a:lnTo>
                    <a:pt x="6277" y="4341"/>
                  </a:lnTo>
                  <a:lnTo>
                    <a:pt x="6226" y="4387"/>
                  </a:lnTo>
                  <a:lnTo>
                    <a:pt x="6175" y="4432"/>
                  </a:lnTo>
                  <a:lnTo>
                    <a:pt x="6124" y="4473"/>
                  </a:lnTo>
                  <a:lnTo>
                    <a:pt x="6070" y="4513"/>
                  </a:lnTo>
                  <a:lnTo>
                    <a:pt x="6017" y="4549"/>
                  </a:lnTo>
                  <a:lnTo>
                    <a:pt x="5962" y="4584"/>
                  </a:lnTo>
                  <a:lnTo>
                    <a:pt x="5907" y="4614"/>
                  </a:lnTo>
                  <a:lnTo>
                    <a:pt x="5851" y="4642"/>
                  </a:lnTo>
                  <a:lnTo>
                    <a:pt x="5796" y="4668"/>
                  </a:lnTo>
                  <a:lnTo>
                    <a:pt x="5740" y="4691"/>
                  </a:lnTo>
                  <a:lnTo>
                    <a:pt x="5683" y="4710"/>
                  </a:lnTo>
                  <a:lnTo>
                    <a:pt x="5628" y="4726"/>
                  </a:lnTo>
                  <a:lnTo>
                    <a:pt x="5571" y="4740"/>
                  </a:lnTo>
                  <a:lnTo>
                    <a:pt x="5515" y="4751"/>
                  </a:lnTo>
                  <a:lnTo>
                    <a:pt x="5459" y="4758"/>
                  </a:lnTo>
                  <a:lnTo>
                    <a:pt x="5404" y="4762"/>
                  </a:lnTo>
                  <a:lnTo>
                    <a:pt x="5348" y="4763"/>
                  </a:lnTo>
                  <a:lnTo>
                    <a:pt x="5295" y="4761"/>
                  </a:lnTo>
                  <a:lnTo>
                    <a:pt x="5241" y="4755"/>
                  </a:lnTo>
                  <a:lnTo>
                    <a:pt x="5188" y="4746"/>
                  </a:lnTo>
                  <a:lnTo>
                    <a:pt x="5136" y="4733"/>
                  </a:lnTo>
                  <a:lnTo>
                    <a:pt x="5084" y="4717"/>
                  </a:lnTo>
                  <a:lnTo>
                    <a:pt x="5035" y="4698"/>
                  </a:lnTo>
                  <a:lnTo>
                    <a:pt x="4987" y="4675"/>
                  </a:lnTo>
                  <a:lnTo>
                    <a:pt x="4938" y="4647"/>
                  </a:lnTo>
                  <a:lnTo>
                    <a:pt x="4893" y="4618"/>
                  </a:lnTo>
                  <a:lnTo>
                    <a:pt x="4850" y="4587"/>
                  </a:lnTo>
                  <a:lnTo>
                    <a:pt x="4810" y="4551"/>
                  </a:lnTo>
                  <a:lnTo>
                    <a:pt x="4772" y="4514"/>
                  </a:lnTo>
                  <a:lnTo>
                    <a:pt x="4737" y="4473"/>
                  </a:lnTo>
                  <a:lnTo>
                    <a:pt x="4704" y="4431"/>
                  </a:lnTo>
                  <a:lnTo>
                    <a:pt x="4674" y="4386"/>
                  </a:lnTo>
                  <a:lnTo>
                    <a:pt x="4646" y="4339"/>
                  </a:lnTo>
                  <a:lnTo>
                    <a:pt x="4621" y="4290"/>
                  </a:lnTo>
                  <a:lnTo>
                    <a:pt x="4598" y="4238"/>
                  </a:lnTo>
                  <a:lnTo>
                    <a:pt x="4578" y="4186"/>
                  </a:lnTo>
                  <a:lnTo>
                    <a:pt x="4561" y="4131"/>
                  </a:lnTo>
                  <a:lnTo>
                    <a:pt x="4547" y="4075"/>
                  </a:lnTo>
                  <a:lnTo>
                    <a:pt x="4535" y="4018"/>
                  </a:lnTo>
                  <a:lnTo>
                    <a:pt x="4526" y="3958"/>
                  </a:lnTo>
                  <a:lnTo>
                    <a:pt x="4519" y="3898"/>
                  </a:lnTo>
                  <a:lnTo>
                    <a:pt x="4515" y="3837"/>
                  </a:lnTo>
                  <a:lnTo>
                    <a:pt x="4514" y="3775"/>
                  </a:lnTo>
                  <a:lnTo>
                    <a:pt x="4515" y="3711"/>
                  </a:lnTo>
                  <a:lnTo>
                    <a:pt x="4520" y="3647"/>
                  </a:lnTo>
                  <a:lnTo>
                    <a:pt x="4526" y="3581"/>
                  </a:lnTo>
                  <a:lnTo>
                    <a:pt x="4536" y="3517"/>
                  </a:lnTo>
                  <a:lnTo>
                    <a:pt x="4548" y="3451"/>
                  </a:lnTo>
                  <a:lnTo>
                    <a:pt x="4563" y="3384"/>
                  </a:lnTo>
                  <a:lnTo>
                    <a:pt x="4580" y="3318"/>
                  </a:lnTo>
                  <a:lnTo>
                    <a:pt x="4602" y="3251"/>
                  </a:lnTo>
                  <a:lnTo>
                    <a:pt x="4625" y="3185"/>
                  </a:lnTo>
                  <a:lnTo>
                    <a:pt x="4651" y="3119"/>
                  </a:lnTo>
                  <a:lnTo>
                    <a:pt x="4679" y="3052"/>
                  </a:lnTo>
                  <a:lnTo>
                    <a:pt x="4711" y="2986"/>
                  </a:lnTo>
                  <a:lnTo>
                    <a:pt x="4746" y="2921"/>
                  </a:lnTo>
                  <a:lnTo>
                    <a:pt x="4783" y="2856"/>
                  </a:lnTo>
                  <a:lnTo>
                    <a:pt x="4822" y="2792"/>
                  </a:lnTo>
                  <a:lnTo>
                    <a:pt x="4864" y="2730"/>
                  </a:lnTo>
                  <a:lnTo>
                    <a:pt x="4907" y="2671"/>
                  </a:lnTo>
                  <a:lnTo>
                    <a:pt x="4952" y="2615"/>
                  </a:lnTo>
                  <a:lnTo>
                    <a:pt x="4998" y="2560"/>
                  </a:lnTo>
                  <a:lnTo>
                    <a:pt x="5046" y="2507"/>
                  </a:lnTo>
                  <a:lnTo>
                    <a:pt x="5094" y="2458"/>
                  </a:lnTo>
                  <a:lnTo>
                    <a:pt x="5145" y="2411"/>
                  </a:lnTo>
                  <a:lnTo>
                    <a:pt x="5196" y="2367"/>
                  </a:lnTo>
                  <a:lnTo>
                    <a:pt x="5248" y="2324"/>
                  </a:lnTo>
                  <a:lnTo>
                    <a:pt x="5301" y="2285"/>
                  </a:lnTo>
                  <a:lnTo>
                    <a:pt x="5354" y="2248"/>
                  </a:lnTo>
                  <a:lnTo>
                    <a:pt x="5409" y="2215"/>
                  </a:lnTo>
                  <a:lnTo>
                    <a:pt x="5464" y="2183"/>
                  </a:lnTo>
                  <a:lnTo>
                    <a:pt x="5520" y="2155"/>
                  </a:lnTo>
                  <a:lnTo>
                    <a:pt x="5575" y="2130"/>
                  </a:lnTo>
                  <a:lnTo>
                    <a:pt x="5632" y="2108"/>
                  </a:lnTo>
                  <a:lnTo>
                    <a:pt x="5688" y="2087"/>
                  </a:lnTo>
                  <a:lnTo>
                    <a:pt x="5745" y="2071"/>
                  </a:lnTo>
                  <a:lnTo>
                    <a:pt x="5800" y="2058"/>
                  </a:lnTo>
                  <a:lnTo>
                    <a:pt x="5856" y="2047"/>
                  </a:lnTo>
                  <a:lnTo>
                    <a:pt x="5912" y="2040"/>
                  </a:lnTo>
                  <a:lnTo>
                    <a:pt x="5967" y="2036"/>
                  </a:lnTo>
                  <a:lnTo>
                    <a:pt x="6023" y="2035"/>
                  </a:lnTo>
                  <a:lnTo>
                    <a:pt x="6077" y="2037"/>
                  </a:lnTo>
                  <a:lnTo>
                    <a:pt x="6131" y="2043"/>
                  </a:lnTo>
                  <a:lnTo>
                    <a:pt x="6183" y="2052"/>
                  </a:lnTo>
                  <a:lnTo>
                    <a:pt x="6235" y="2064"/>
                  </a:lnTo>
                  <a:lnTo>
                    <a:pt x="6287" y="2079"/>
                  </a:lnTo>
                  <a:lnTo>
                    <a:pt x="6336" y="2098"/>
                  </a:lnTo>
                  <a:lnTo>
                    <a:pt x="6385" y="2122"/>
                  </a:lnTo>
                  <a:lnTo>
                    <a:pt x="6432" y="2147"/>
                  </a:lnTo>
                  <a:lnTo>
                    <a:pt x="6478" y="2177"/>
                  </a:lnTo>
                  <a:lnTo>
                    <a:pt x="6521" y="2209"/>
                  </a:lnTo>
                  <a:lnTo>
                    <a:pt x="6561" y="2244"/>
                  </a:lnTo>
                  <a:lnTo>
                    <a:pt x="6599" y="2282"/>
                  </a:lnTo>
                  <a:lnTo>
                    <a:pt x="6635" y="2322"/>
                  </a:lnTo>
                  <a:lnTo>
                    <a:pt x="6667" y="2365"/>
                  </a:lnTo>
                  <a:lnTo>
                    <a:pt x="6697" y="2409"/>
                  </a:lnTo>
                  <a:lnTo>
                    <a:pt x="6725" y="2457"/>
                  </a:lnTo>
                  <a:lnTo>
                    <a:pt x="6751" y="2505"/>
                  </a:lnTo>
                  <a:lnTo>
                    <a:pt x="6773" y="2557"/>
                  </a:lnTo>
                  <a:lnTo>
                    <a:pt x="6792" y="2610"/>
                  </a:lnTo>
                  <a:lnTo>
                    <a:pt x="6809" y="2664"/>
                  </a:lnTo>
                  <a:lnTo>
                    <a:pt x="6824" y="2721"/>
                  </a:lnTo>
                  <a:lnTo>
                    <a:pt x="6836" y="2779"/>
                  </a:lnTo>
                  <a:lnTo>
                    <a:pt x="6845" y="2837"/>
                  </a:lnTo>
                  <a:lnTo>
                    <a:pt x="6852" y="2898"/>
                  </a:lnTo>
                  <a:lnTo>
                    <a:pt x="6856" y="2960"/>
                  </a:lnTo>
                  <a:lnTo>
                    <a:pt x="6857" y="3022"/>
                  </a:lnTo>
                  <a:lnTo>
                    <a:pt x="6855" y="3085"/>
                  </a:lnTo>
                  <a:lnTo>
                    <a:pt x="6851" y="3150"/>
                  </a:lnTo>
                  <a:lnTo>
                    <a:pt x="6844" y="3215"/>
                  </a:lnTo>
                  <a:lnTo>
                    <a:pt x="6835" y="3281"/>
                  </a:lnTo>
                  <a:lnTo>
                    <a:pt x="6823" y="3347"/>
                  </a:lnTo>
                  <a:lnTo>
                    <a:pt x="6808" y="3413"/>
                  </a:lnTo>
                  <a:lnTo>
                    <a:pt x="6790" y="3479"/>
                  </a:lnTo>
                  <a:lnTo>
                    <a:pt x="6770" y="3546"/>
                  </a:lnTo>
                  <a:lnTo>
                    <a:pt x="6747" y="3613"/>
                  </a:lnTo>
                  <a:lnTo>
                    <a:pt x="6720" y="3681"/>
                  </a:lnTo>
                  <a:lnTo>
                    <a:pt x="6692" y="3746"/>
                  </a:lnTo>
                  <a:lnTo>
                    <a:pt x="6660" y="3813"/>
                  </a:lnTo>
                  <a:lnTo>
                    <a:pt x="6626" y="3879"/>
                  </a:lnTo>
                  <a:lnTo>
                    <a:pt x="6588" y="3944"/>
                  </a:lnTo>
                  <a:close/>
                  <a:moveTo>
                    <a:pt x="14539" y="5007"/>
                  </a:moveTo>
                  <a:lnTo>
                    <a:pt x="14549" y="4987"/>
                  </a:lnTo>
                  <a:lnTo>
                    <a:pt x="14560" y="4967"/>
                  </a:lnTo>
                  <a:lnTo>
                    <a:pt x="14569" y="4948"/>
                  </a:lnTo>
                  <a:lnTo>
                    <a:pt x="14576" y="4929"/>
                  </a:lnTo>
                  <a:lnTo>
                    <a:pt x="14583" y="4910"/>
                  </a:lnTo>
                  <a:lnTo>
                    <a:pt x="14589" y="4890"/>
                  </a:lnTo>
                  <a:lnTo>
                    <a:pt x="14595" y="4871"/>
                  </a:lnTo>
                  <a:lnTo>
                    <a:pt x="14599" y="4852"/>
                  </a:lnTo>
                  <a:lnTo>
                    <a:pt x="14603" y="4833"/>
                  </a:lnTo>
                  <a:lnTo>
                    <a:pt x="14605" y="4814"/>
                  </a:lnTo>
                  <a:lnTo>
                    <a:pt x="14607" y="4795"/>
                  </a:lnTo>
                  <a:lnTo>
                    <a:pt x="14609" y="4777"/>
                  </a:lnTo>
                  <a:lnTo>
                    <a:pt x="14609" y="4758"/>
                  </a:lnTo>
                  <a:lnTo>
                    <a:pt x="14609" y="4739"/>
                  </a:lnTo>
                  <a:lnTo>
                    <a:pt x="14608" y="4720"/>
                  </a:lnTo>
                  <a:lnTo>
                    <a:pt x="14606" y="4702"/>
                  </a:lnTo>
                  <a:lnTo>
                    <a:pt x="14604" y="4684"/>
                  </a:lnTo>
                  <a:lnTo>
                    <a:pt x="14601" y="4666"/>
                  </a:lnTo>
                  <a:lnTo>
                    <a:pt x="14597" y="4646"/>
                  </a:lnTo>
                  <a:lnTo>
                    <a:pt x="14593" y="4628"/>
                  </a:lnTo>
                  <a:lnTo>
                    <a:pt x="14587" y="4610"/>
                  </a:lnTo>
                  <a:lnTo>
                    <a:pt x="14582" y="4592"/>
                  </a:lnTo>
                  <a:lnTo>
                    <a:pt x="14575" y="4572"/>
                  </a:lnTo>
                  <a:lnTo>
                    <a:pt x="14568" y="4554"/>
                  </a:lnTo>
                  <a:lnTo>
                    <a:pt x="14561" y="4536"/>
                  </a:lnTo>
                  <a:lnTo>
                    <a:pt x="14551" y="4518"/>
                  </a:lnTo>
                  <a:lnTo>
                    <a:pt x="14542" y="4499"/>
                  </a:lnTo>
                  <a:lnTo>
                    <a:pt x="14533" y="4480"/>
                  </a:lnTo>
                  <a:lnTo>
                    <a:pt x="14512" y="4443"/>
                  </a:lnTo>
                  <a:lnTo>
                    <a:pt x="14490" y="4405"/>
                  </a:lnTo>
                  <a:lnTo>
                    <a:pt x="14542" y="4295"/>
                  </a:lnTo>
                  <a:lnTo>
                    <a:pt x="14610" y="4147"/>
                  </a:lnTo>
                  <a:lnTo>
                    <a:pt x="14648" y="4060"/>
                  </a:lnTo>
                  <a:lnTo>
                    <a:pt x="14689" y="3967"/>
                  </a:lnTo>
                  <a:lnTo>
                    <a:pt x="14732" y="3868"/>
                  </a:lnTo>
                  <a:lnTo>
                    <a:pt x="14775" y="3763"/>
                  </a:lnTo>
                  <a:lnTo>
                    <a:pt x="14820" y="3653"/>
                  </a:lnTo>
                  <a:lnTo>
                    <a:pt x="14864" y="3539"/>
                  </a:lnTo>
                  <a:lnTo>
                    <a:pt x="14908" y="3422"/>
                  </a:lnTo>
                  <a:lnTo>
                    <a:pt x="14952" y="3303"/>
                  </a:lnTo>
                  <a:lnTo>
                    <a:pt x="14993" y="3182"/>
                  </a:lnTo>
                  <a:lnTo>
                    <a:pt x="15033" y="3060"/>
                  </a:lnTo>
                  <a:lnTo>
                    <a:pt x="15071" y="2939"/>
                  </a:lnTo>
                  <a:lnTo>
                    <a:pt x="15104" y="2817"/>
                  </a:lnTo>
                  <a:lnTo>
                    <a:pt x="15135" y="2698"/>
                  </a:lnTo>
                  <a:lnTo>
                    <a:pt x="15161" y="2580"/>
                  </a:lnTo>
                  <a:lnTo>
                    <a:pt x="15182" y="2467"/>
                  </a:lnTo>
                  <a:lnTo>
                    <a:pt x="15200" y="2357"/>
                  </a:lnTo>
                  <a:lnTo>
                    <a:pt x="15210" y="2251"/>
                  </a:lnTo>
                  <a:lnTo>
                    <a:pt x="15214" y="2151"/>
                  </a:lnTo>
                  <a:lnTo>
                    <a:pt x="15212" y="2057"/>
                  </a:lnTo>
                  <a:lnTo>
                    <a:pt x="15202" y="1970"/>
                  </a:lnTo>
                  <a:lnTo>
                    <a:pt x="15184" y="1891"/>
                  </a:lnTo>
                  <a:lnTo>
                    <a:pt x="15157" y="1820"/>
                  </a:lnTo>
                  <a:lnTo>
                    <a:pt x="15122" y="1759"/>
                  </a:lnTo>
                  <a:lnTo>
                    <a:pt x="15078" y="1709"/>
                  </a:lnTo>
                  <a:lnTo>
                    <a:pt x="15022" y="1668"/>
                  </a:lnTo>
                  <a:lnTo>
                    <a:pt x="14957" y="1640"/>
                  </a:lnTo>
                  <a:lnTo>
                    <a:pt x="14880" y="1624"/>
                  </a:lnTo>
                  <a:lnTo>
                    <a:pt x="14791" y="1622"/>
                  </a:lnTo>
                  <a:lnTo>
                    <a:pt x="14716" y="1627"/>
                  </a:lnTo>
                  <a:lnTo>
                    <a:pt x="14640" y="1638"/>
                  </a:lnTo>
                  <a:lnTo>
                    <a:pt x="14565" y="1653"/>
                  </a:lnTo>
                  <a:lnTo>
                    <a:pt x="14489" y="1673"/>
                  </a:lnTo>
                  <a:lnTo>
                    <a:pt x="14414" y="1698"/>
                  </a:lnTo>
                  <a:lnTo>
                    <a:pt x="14340" y="1726"/>
                  </a:lnTo>
                  <a:lnTo>
                    <a:pt x="14265" y="1758"/>
                  </a:lnTo>
                  <a:lnTo>
                    <a:pt x="14192" y="1795"/>
                  </a:lnTo>
                  <a:lnTo>
                    <a:pt x="14118" y="1834"/>
                  </a:lnTo>
                  <a:lnTo>
                    <a:pt x="14045" y="1878"/>
                  </a:lnTo>
                  <a:lnTo>
                    <a:pt x="13973" y="1923"/>
                  </a:lnTo>
                  <a:lnTo>
                    <a:pt x="13902" y="1972"/>
                  </a:lnTo>
                  <a:lnTo>
                    <a:pt x="13832" y="2023"/>
                  </a:lnTo>
                  <a:lnTo>
                    <a:pt x="13762" y="2075"/>
                  </a:lnTo>
                  <a:lnTo>
                    <a:pt x="13694" y="2131"/>
                  </a:lnTo>
                  <a:lnTo>
                    <a:pt x="13627" y="2188"/>
                  </a:lnTo>
                  <a:lnTo>
                    <a:pt x="13561" y="2245"/>
                  </a:lnTo>
                  <a:lnTo>
                    <a:pt x="13496" y="2305"/>
                  </a:lnTo>
                  <a:lnTo>
                    <a:pt x="13434" y="2366"/>
                  </a:lnTo>
                  <a:lnTo>
                    <a:pt x="13371" y="2426"/>
                  </a:lnTo>
                  <a:lnTo>
                    <a:pt x="13311" y="2488"/>
                  </a:lnTo>
                  <a:lnTo>
                    <a:pt x="13252" y="2550"/>
                  </a:lnTo>
                  <a:lnTo>
                    <a:pt x="13195" y="2613"/>
                  </a:lnTo>
                  <a:lnTo>
                    <a:pt x="13140" y="2673"/>
                  </a:lnTo>
                  <a:lnTo>
                    <a:pt x="13086" y="2735"/>
                  </a:lnTo>
                  <a:lnTo>
                    <a:pt x="13034" y="2796"/>
                  </a:lnTo>
                  <a:lnTo>
                    <a:pt x="12985" y="2855"/>
                  </a:lnTo>
                  <a:lnTo>
                    <a:pt x="12938" y="2913"/>
                  </a:lnTo>
                  <a:lnTo>
                    <a:pt x="12892" y="2970"/>
                  </a:lnTo>
                  <a:lnTo>
                    <a:pt x="12849" y="3026"/>
                  </a:lnTo>
                  <a:lnTo>
                    <a:pt x="12809" y="3078"/>
                  </a:lnTo>
                  <a:lnTo>
                    <a:pt x="12770" y="3130"/>
                  </a:lnTo>
                  <a:lnTo>
                    <a:pt x="12554" y="2999"/>
                  </a:lnTo>
                  <a:lnTo>
                    <a:pt x="12328" y="2866"/>
                  </a:lnTo>
                  <a:lnTo>
                    <a:pt x="12092" y="2729"/>
                  </a:lnTo>
                  <a:lnTo>
                    <a:pt x="11847" y="2588"/>
                  </a:lnTo>
                  <a:lnTo>
                    <a:pt x="11594" y="2447"/>
                  </a:lnTo>
                  <a:lnTo>
                    <a:pt x="11335" y="2303"/>
                  </a:lnTo>
                  <a:lnTo>
                    <a:pt x="11069" y="2158"/>
                  </a:lnTo>
                  <a:lnTo>
                    <a:pt x="10797" y="2013"/>
                  </a:lnTo>
                  <a:lnTo>
                    <a:pt x="10519" y="1870"/>
                  </a:lnTo>
                  <a:lnTo>
                    <a:pt x="10238" y="1726"/>
                  </a:lnTo>
                  <a:lnTo>
                    <a:pt x="9954" y="1584"/>
                  </a:lnTo>
                  <a:lnTo>
                    <a:pt x="9668" y="1445"/>
                  </a:lnTo>
                  <a:lnTo>
                    <a:pt x="9378" y="1308"/>
                  </a:lnTo>
                  <a:lnTo>
                    <a:pt x="9088" y="1174"/>
                  </a:lnTo>
                  <a:lnTo>
                    <a:pt x="8798" y="1045"/>
                  </a:lnTo>
                  <a:lnTo>
                    <a:pt x="8508" y="919"/>
                  </a:lnTo>
                  <a:lnTo>
                    <a:pt x="8219" y="800"/>
                  </a:lnTo>
                  <a:lnTo>
                    <a:pt x="7932" y="686"/>
                  </a:lnTo>
                  <a:lnTo>
                    <a:pt x="7648" y="579"/>
                  </a:lnTo>
                  <a:lnTo>
                    <a:pt x="7366" y="479"/>
                  </a:lnTo>
                  <a:lnTo>
                    <a:pt x="7090" y="387"/>
                  </a:lnTo>
                  <a:lnTo>
                    <a:pt x="6819" y="303"/>
                  </a:lnTo>
                  <a:lnTo>
                    <a:pt x="6553" y="228"/>
                  </a:lnTo>
                  <a:lnTo>
                    <a:pt x="6293" y="162"/>
                  </a:lnTo>
                  <a:lnTo>
                    <a:pt x="6041" y="107"/>
                  </a:lnTo>
                  <a:lnTo>
                    <a:pt x="5797" y="63"/>
                  </a:lnTo>
                  <a:lnTo>
                    <a:pt x="5561" y="29"/>
                  </a:lnTo>
                  <a:lnTo>
                    <a:pt x="5335" y="9"/>
                  </a:lnTo>
                  <a:lnTo>
                    <a:pt x="5120" y="0"/>
                  </a:lnTo>
                  <a:lnTo>
                    <a:pt x="4915" y="5"/>
                  </a:lnTo>
                  <a:lnTo>
                    <a:pt x="4722" y="24"/>
                  </a:lnTo>
                  <a:lnTo>
                    <a:pt x="4542" y="58"/>
                  </a:lnTo>
                  <a:lnTo>
                    <a:pt x="4017" y="190"/>
                  </a:lnTo>
                  <a:lnTo>
                    <a:pt x="3526" y="332"/>
                  </a:lnTo>
                  <a:lnTo>
                    <a:pt x="3067" y="485"/>
                  </a:lnTo>
                  <a:lnTo>
                    <a:pt x="2642" y="646"/>
                  </a:lnTo>
                  <a:lnTo>
                    <a:pt x="2250" y="816"/>
                  </a:lnTo>
                  <a:lnTo>
                    <a:pt x="1890" y="993"/>
                  </a:lnTo>
                  <a:lnTo>
                    <a:pt x="1561" y="1178"/>
                  </a:lnTo>
                  <a:lnTo>
                    <a:pt x="1266" y="1370"/>
                  </a:lnTo>
                  <a:lnTo>
                    <a:pt x="1002" y="1568"/>
                  </a:lnTo>
                  <a:lnTo>
                    <a:pt x="769" y="1771"/>
                  </a:lnTo>
                  <a:lnTo>
                    <a:pt x="568" y="1980"/>
                  </a:lnTo>
                  <a:lnTo>
                    <a:pt x="397" y="2193"/>
                  </a:lnTo>
                  <a:lnTo>
                    <a:pt x="257" y="2409"/>
                  </a:lnTo>
                  <a:lnTo>
                    <a:pt x="147" y="2629"/>
                  </a:lnTo>
                  <a:lnTo>
                    <a:pt x="69" y="2852"/>
                  </a:lnTo>
                  <a:lnTo>
                    <a:pt x="19" y="3076"/>
                  </a:lnTo>
                  <a:lnTo>
                    <a:pt x="0" y="3303"/>
                  </a:lnTo>
                  <a:lnTo>
                    <a:pt x="11" y="3530"/>
                  </a:lnTo>
                  <a:lnTo>
                    <a:pt x="50" y="3758"/>
                  </a:lnTo>
                  <a:lnTo>
                    <a:pt x="119" y="3985"/>
                  </a:lnTo>
                  <a:lnTo>
                    <a:pt x="217" y="4212"/>
                  </a:lnTo>
                  <a:lnTo>
                    <a:pt x="343" y="4437"/>
                  </a:lnTo>
                  <a:lnTo>
                    <a:pt x="497" y="4661"/>
                  </a:lnTo>
                  <a:lnTo>
                    <a:pt x="679" y="4881"/>
                  </a:lnTo>
                  <a:lnTo>
                    <a:pt x="890" y="5099"/>
                  </a:lnTo>
                  <a:lnTo>
                    <a:pt x="1129" y="5313"/>
                  </a:lnTo>
                  <a:lnTo>
                    <a:pt x="1394" y="5524"/>
                  </a:lnTo>
                  <a:lnTo>
                    <a:pt x="1686" y="5728"/>
                  </a:lnTo>
                  <a:lnTo>
                    <a:pt x="2006" y="5929"/>
                  </a:lnTo>
                  <a:lnTo>
                    <a:pt x="2353" y="6122"/>
                  </a:lnTo>
                  <a:lnTo>
                    <a:pt x="2725" y="6310"/>
                  </a:lnTo>
                  <a:lnTo>
                    <a:pt x="3124" y="6490"/>
                  </a:lnTo>
                  <a:lnTo>
                    <a:pt x="3201" y="6523"/>
                  </a:lnTo>
                  <a:lnTo>
                    <a:pt x="3281" y="6553"/>
                  </a:lnTo>
                  <a:lnTo>
                    <a:pt x="3363" y="6584"/>
                  </a:lnTo>
                  <a:lnTo>
                    <a:pt x="3445" y="6612"/>
                  </a:lnTo>
                  <a:lnTo>
                    <a:pt x="3530" y="6640"/>
                  </a:lnTo>
                  <a:lnTo>
                    <a:pt x="3616" y="6666"/>
                  </a:lnTo>
                  <a:lnTo>
                    <a:pt x="3702" y="6690"/>
                  </a:lnTo>
                  <a:lnTo>
                    <a:pt x="3791" y="6713"/>
                  </a:lnTo>
                  <a:lnTo>
                    <a:pt x="3881" y="6736"/>
                  </a:lnTo>
                  <a:lnTo>
                    <a:pt x="3973" y="6757"/>
                  </a:lnTo>
                  <a:lnTo>
                    <a:pt x="4065" y="6777"/>
                  </a:lnTo>
                  <a:lnTo>
                    <a:pt x="4159" y="6795"/>
                  </a:lnTo>
                  <a:lnTo>
                    <a:pt x="4254" y="6813"/>
                  </a:lnTo>
                  <a:lnTo>
                    <a:pt x="4351" y="6830"/>
                  </a:lnTo>
                  <a:lnTo>
                    <a:pt x="4447" y="6845"/>
                  </a:lnTo>
                  <a:lnTo>
                    <a:pt x="4546" y="6859"/>
                  </a:lnTo>
                  <a:lnTo>
                    <a:pt x="4646" y="6872"/>
                  </a:lnTo>
                  <a:lnTo>
                    <a:pt x="4746" y="6884"/>
                  </a:lnTo>
                  <a:lnTo>
                    <a:pt x="4847" y="6895"/>
                  </a:lnTo>
                  <a:lnTo>
                    <a:pt x="4950" y="6905"/>
                  </a:lnTo>
                  <a:lnTo>
                    <a:pt x="5054" y="6914"/>
                  </a:lnTo>
                  <a:lnTo>
                    <a:pt x="5158" y="6922"/>
                  </a:lnTo>
                  <a:lnTo>
                    <a:pt x="5264" y="6929"/>
                  </a:lnTo>
                  <a:lnTo>
                    <a:pt x="5370" y="6935"/>
                  </a:lnTo>
                  <a:lnTo>
                    <a:pt x="5476" y="6940"/>
                  </a:lnTo>
                  <a:lnTo>
                    <a:pt x="5584" y="6944"/>
                  </a:lnTo>
                  <a:lnTo>
                    <a:pt x="5693" y="6947"/>
                  </a:lnTo>
                  <a:lnTo>
                    <a:pt x="5802" y="6949"/>
                  </a:lnTo>
                  <a:lnTo>
                    <a:pt x="5912" y="6951"/>
                  </a:lnTo>
                  <a:lnTo>
                    <a:pt x="6023" y="6952"/>
                  </a:lnTo>
                  <a:lnTo>
                    <a:pt x="6134" y="6951"/>
                  </a:lnTo>
                  <a:lnTo>
                    <a:pt x="6245" y="6950"/>
                  </a:lnTo>
                  <a:lnTo>
                    <a:pt x="6354" y="7026"/>
                  </a:lnTo>
                  <a:lnTo>
                    <a:pt x="6470" y="7105"/>
                  </a:lnTo>
                  <a:lnTo>
                    <a:pt x="6590" y="7185"/>
                  </a:lnTo>
                  <a:lnTo>
                    <a:pt x="6716" y="7268"/>
                  </a:lnTo>
                  <a:lnTo>
                    <a:pt x="6847" y="7352"/>
                  </a:lnTo>
                  <a:lnTo>
                    <a:pt x="6983" y="7438"/>
                  </a:lnTo>
                  <a:lnTo>
                    <a:pt x="7124" y="7524"/>
                  </a:lnTo>
                  <a:lnTo>
                    <a:pt x="7268" y="7611"/>
                  </a:lnTo>
                  <a:lnTo>
                    <a:pt x="7416" y="7699"/>
                  </a:lnTo>
                  <a:lnTo>
                    <a:pt x="7568" y="7786"/>
                  </a:lnTo>
                  <a:lnTo>
                    <a:pt x="7724" y="7873"/>
                  </a:lnTo>
                  <a:lnTo>
                    <a:pt x="7884" y="7960"/>
                  </a:lnTo>
                  <a:lnTo>
                    <a:pt x="8047" y="8046"/>
                  </a:lnTo>
                  <a:lnTo>
                    <a:pt x="8212" y="8130"/>
                  </a:lnTo>
                  <a:lnTo>
                    <a:pt x="8381" y="8213"/>
                  </a:lnTo>
                  <a:lnTo>
                    <a:pt x="8551" y="8294"/>
                  </a:lnTo>
                  <a:lnTo>
                    <a:pt x="8724" y="8373"/>
                  </a:lnTo>
                  <a:lnTo>
                    <a:pt x="8900" y="8448"/>
                  </a:lnTo>
                  <a:lnTo>
                    <a:pt x="9076" y="8521"/>
                  </a:lnTo>
                  <a:lnTo>
                    <a:pt x="9254" y="8592"/>
                  </a:lnTo>
                  <a:lnTo>
                    <a:pt x="9435" y="8659"/>
                  </a:lnTo>
                  <a:lnTo>
                    <a:pt x="9616" y="8722"/>
                  </a:lnTo>
                  <a:lnTo>
                    <a:pt x="9799" y="8780"/>
                  </a:lnTo>
                  <a:lnTo>
                    <a:pt x="9981" y="8834"/>
                  </a:lnTo>
                  <a:lnTo>
                    <a:pt x="10165" y="8884"/>
                  </a:lnTo>
                  <a:lnTo>
                    <a:pt x="10348" y="8928"/>
                  </a:lnTo>
                  <a:lnTo>
                    <a:pt x="10532" y="8968"/>
                  </a:lnTo>
                  <a:lnTo>
                    <a:pt x="10716" y="9001"/>
                  </a:lnTo>
                  <a:lnTo>
                    <a:pt x="10898" y="9028"/>
                  </a:lnTo>
                  <a:lnTo>
                    <a:pt x="11081" y="9050"/>
                  </a:lnTo>
                  <a:lnTo>
                    <a:pt x="11263" y="9064"/>
                  </a:lnTo>
                  <a:lnTo>
                    <a:pt x="11444" y="9071"/>
                  </a:lnTo>
                  <a:lnTo>
                    <a:pt x="11625" y="9070"/>
                  </a:lnTo>
                  <a:lnTo>
                    <a:pt x="11784" y="9059"/>
                  </a:lnTo>
                  <a:lnTo>
                    <a:pt x="11921" y="9038"/>
                  </a:lnTo>
                  <a:lnTo>
                    <a:pt x="12036" y="9008"/>
                  </a:lnTo>
                  <a:lnTo>
                    <a:pt x="12131" y="8970"/>
                  </a:lnTo>
                  <a:lnTo>
                    <a:pt x="12207" y="8924"/>
                  </a:lnTo>
                  <a:lnTo>
                    <a:pt x="12264" y="8871"/>
                  </a:lnTo>
                  <a:lnTo>
                    <a:pt x="12305" y="8810"/>
                  </a:lnTo>
                  <a:lnTo>
                    <a:pt x="12328" y="8742"/>
                  </a:lnTo>
                  <a:lnTo>
                    <a:pt x="12336" y="8668"/>
                  </a:lnTo>
                  <a:lnTo>
                    <a:pt x="12329" y="8589"/>
                  </a:lnTo>
                  <a:lnTo>
                    <a:pt x="12308" y="8505"/>
                  </a:lnTo>
                  <a:lnTo>
                    <a:pt x="12273" y="8416"/>
                  </a:lnTo>
                  <a:lnTo>
                    <a:pt x="12227" y="8323"/>
                  </a:lnTo>
                  <a:lnTo>
                    <a:pt x="12170" y="8227"/>
                  </a:lnTo>
                  <a:lnTo>
                    <a:pt x="12101" y="8127"/>
                  </a:lnTo>
                  <a:lnTo>
                    <a:pt x="12023" y="8024"/>
                  </a:lnTo>
                  <a:lnTo>
                    <a:pt x="11938" y="7919"/>
                  </a:lnTo>
                  <a:lnTo>
                    <a:pt x="11844" y="7813"/>
                  </a:lnTo>
                  <a:lnTo>
                    <a:pt x="11743" y="7704"/>
                  </a:lnTo>
                  <a:lnTo>
                    <a:pt x="11637" y="7595"/>
                  </a:lnTo>
                  <a:lnTo>
                    <a:pt x="11525" y="7486"/>
                  </a:lnTo>
                  <a:lnTo>
                    <a:pt x="11411" y="7377"/>
                  </a:lnTo>
                  <a:lnTo>
                    <a:pt x="11292" y="7268"/>
                  </a:lnTo>
                  <a:lnTo>
                    <a:pt x="11171" y="7161"/>
                  </a:lnTo>
                  <a:lnTo>
                    <a:pt x="11049" y="7056"/>
                  </a:lnTo>
                  <a:lnTo>
                    <a:pt x="10926" y="6951"/>
                  </a:lnTo>
                  <a:lnTo>
                    <a:pt x="10803" y="6850"/>
                  </a:lnTo>
                  <a:lnTo>
                    <a:pt x="10682" y="6752"/>
                  </a:lnTo>
                  <a:lnTo>
                    <a:pt x="10563" y="6657"/>
                  </a:lnTo>
                  <a:lnTo>
                    <a:pt x="10447" y="6567"/>
                  </a:lnTo>
                  <a:lnTo>
                    <a:pt x="10335" y="6480"/>
                  </a:lnTo>
                  <a:lnTo>
                    <a:pt x="10523" y="6442"/>
                  </a:lnTo>
                  <a:lnTo>
                    <a:pt x="10708" y="6405"/>
                  </a:lnTo>
                  <a:lnTo>
                    <a:pt x="10890" y="6365"/>
                  </a:lnTo>
                  <a:lnTo>
                    <a:pt x="11071" y="6326"/>
                  </a:lnTo>
                  <a:lnTo>
                    <a:pt x="11248" y="6286"/>
                  </a:lnTo>
                  <a:lnTo>
                    <a:pt x="11422" y="6246"/>
                  </a:lnTo>
                  <a:lnTo>
                    <a:pt x="11593" y="6205"/>
                  </a:lnTo>
                  <a:lnTo>
                    <a:pt x="11759" y="6165"/>
                  </a:lnTo>
                  <a:lnTo>
                    <a:pt x="11924" y="6124"/>
                  </a:lnTo>
                  <a:lnTo>
                    <a:pt x="12083" y="6083"/>
                  </a:lnTo>
                  <a:lnTo>
                    <a:pt x="12238" y="6042"/>
                  </a:lnTo>
                  <a:lnTo>
                    <a:pt x="12389" y="6002"/>
                  </a:lnTo>
                  <a:lnTo>
                    <a:pt x="12536" y="5961"/>
                  </a:lnTo>
                  <a:lnTo>
                    <a:pt x="12679" y="5921"/>
                  </a:lnTo>
                  <a:lnTo>
                    <a:pt x="12816" y="5881"/>
                  </a:lnTo>
                  <a:lnTo>
                    <a:pt x="12949" y="5842"/>
                  </a:lnTo>
                  <a:lnTo>
                    <a:pt x="13015" y="5879"/>
                  </a:lnTo>
                  <a:lnTo>
                    <a:pt x="13084" y="5917"/>
                  </a:lnTo>
                  <a:lnTo>
                    <a:pt x="13154" y="5955"/>
                  </a:lnTo>
                  <a:lnTo>
                    <a:pt x="13227" y="5994"/>
                  </a:lnTo>
                  <a:lnTo>
                    <a:pt x="13301" y="6031"/>
                  </a:lnTo>
                  <a:lnTo>
                    <a:pt x="13377" y="6070"/>
                  </a:lnTo>
                  <a:lnTo>
                    <a:pt x="13454" y="6108"/>
                  </a:lnTo>
                  <a:lnTo>
                    <a:pt x="13532" y="6146"/>
                  </a:lnTo>
                  <a:lnTo>
                    <a:pt x="13613" y="6183"/>
                  </a:lnTo>
                  <a:lnTo>
                    <a:pt x="13694" y="6220"/>
                  </a:lnTo>
                  <a:lnTo>
                    <a:pt x="13777" y="6257"/>
                  </a:lnTo>
                  <a:lnTo>
                    <a:pt x="13861" y="6292"/>
                  </a:lnTo>
                  <a:lnTo>
                    <a:pt x="13946" y="6328"/>
                  </a:lnTo>
                  <a:lnTo>
                    <a:pt x="14031" y="6362"/>
                  </a:lnTo>
                  <a:lnTo>
                    <a:pt x="14117" y="6395"/>
                  </a:lnTo>
                  <a:lnTo>
                    <a:pt x="14205" y="6427"/>
                  </a:lnTo>
                  <a:lnTo>
                    <a:pt x="14292" y="6457"/>
                  </a:lnTo>
                  <a:lnTo>
                    <a:pt x="14381" y="6487"/>
                  </a:lnTo>
                  <a:lnTo>
                    <a:pt x="14471" y="6515"/>
                  </a:lnTo>
                  <a:lnTo>
                    <a:pt x="14561" y="6541"/>
                  </a:lnTo>
                  <a:lnTo>
                    <a:pt x="14650" y="6566"/>
                  </a:lnTo>
                  <a:lnTo>
                    <a:pt x="14740" y="6588"/>
                  </a:lnTo>
                  <a:lnTo>
                    <a:pt x="14831" y="6609"/>
                  </a:lnTo>
                  <a:lnTo>
                    <a:pt x="14920" y="6628"/>
                  </a:lnTo>
                  <a:lnTo>
                    <a:pt x="15011" y="6645"/>
                  </a:lnTo>
                  <a:lnTo>
                    <a:pt x="15102" y="6659"/>
                  </a:lnTo>
                  <a:lnTo>
                    <a:pt x="15192" y="6671"/>
                  </a:lnTo>
                  <a:lnTo>
                    <a:pt x="15281" y="6681"/>
                  </a:lnTo>
                  <a:lnTo>
                    <a:pt x="15371" y="6688"/>
                  </a:lnTo>
                  <a:lnTo>
                    <a:pt x="15460" y="6692"/>
                  </a:lnTo>
                  <a:lnTo>
                    <a:pt x="15548" y="6694"/>
                  </a:lnTo>
                  <a:lnTo>
                    <a:pt x="15636" y="6692"/>
                  </a:lnTo>
                  <a:lnTo>
                    <a:pt x="15764" y="6684"/>
                  </a:lnTo>
                  <a:lnTo>
                    <a:pt x="15871" y="6667"/>
                  </a:lnTo>
                  <a:lnTo>
                    <a:pt x="15958" y="6644"/>
                  </a:lnTo>
                  <a:lnTo>
                    <a:pt x="16025" y="6612"/>
                  </a:lnTo>
                  <a:lnTo>
                    <a:pt x="16075" y="6576"/>
                  </a:lnTo>
                  <a:lnTo>
                    <a:pt x="16108" y="6532"/>
                  </a:lnTo>
                  <a:lnTo>
                    <a:pt x="16125" y="6485"/>
                  </a:lnTo>
                  <a:lnTo>
                    <a:pt x="16127" y="6431"/>
                  </a:lnTo>
                  <a:lnTo>
                    <a:pt x="16116" y="6374"/>
                  </a:lnTo>
                  <a:lnTo>
                    <a:pt x="16092" y="6313"/>
                  </a:lnTo>
                  <a:lnTo>
                    <a:pt x="16056" y="6249"/>
                  </a:lnTo>
                  <a:lnTo>
                    <a:pt x="16011" y="6181"/>
                  </a:lnTo>
                  <a:lnTo>
                    <a:pt x="15956" y="6111"/>
                  </a:lnTo>
                  <a:lnTo>
                    <a:pt x="15892" y="6040"/>
                  </a:lnTo>
                  <a:lnTo>
                    <a:pt x="15822" y="5967"/>
                  </a:lnTo>
                  <a:lnTo>
                    <a:pt x="15744" y="5893"/>
                  </a:lnTo>
                  <a:lnTo>
                    <a:pt x="15662" y="5820"/>
                  </a:lnTo>
                  <a:lnTo>
                    <a:pt x="15576" y="5746"/>
                  </a:lnTo>
                  <a:lnTo>
                    <a:pt x="15487" y="5673"/>
                  </a:lnTo>
                  <a:lnTo>
                    <a:pt x="15395" y="5601"/>
                  </a:lnTo>
                  <a:lnTo>
                    <a:pt x="15303" y="5530"/>
                  </a:lnTo>
                  <a:lnTo>
                    <a:pt x="15212" y="5462"/>
                  </a:lnTo>
                  <a:lnTo>
                    <a:pt x="15121" y="5396"/>
                  </a:lnTo>
                  <a:lnTo>
                    <a:pt x="15033" y="5334"/>
                  </a:lnTo>
                  <a:lnTo>
                    <a:pt x="14949" y="5275"/>
                  </a:lnTo>
                  <a:lnTo>
                    <a:pt x="14868" y="5220"/>
                  </a:lnTo>
                  <a:lnTo>
                    <a:pt x="14793" y="5171"/>
                  </a:lnTo>
                  <a:lnTo>
                    <a:pt x="14725" y="5125"/>
                  </a:lnTo>
                  <a:lnTo>
                    <a:pt x="14613" y="5053"/>
                  </a:lnTo>
                  <a:lnTo>
                    <a:pt x="14539" y="50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25" name="Freeform 245"/>
            <p:cNvSpPr>
              <a:spLocks noEditPoints="1"/>
            </p:cNvSpPr>
            <p:nvPr userDrawn="1"/>
          </p:nvSpPr>
          <p:spPr bwMode="auto">
            <a:xfrm rot="274183" flipH="1">
              <a:off x="1381622" y="3546179"/>
              <a:ext cx="406400" cy="257175"/>
            </a:xfrm>
            <a:custGeom>
              <a:avLst/>
              <a:gdLst>
                <a:gd name="T0" fmla="*/ 8173 w 16128"/>
                <a:gd name="T1" fmla="*/ 9743 h 10206"/>
                <a:gd name="T2" fmla="*/ 7938 w 16128"/>
                <a:gd name="T3" fmla="*/ 9494 h 10206"/>
                <a:gd name="T4" fmla="*/ 7850 w 16128"/>
                <a:gd name="T5" fmla="*/ 9125 h 10206"/>
                <a:gd name="T6" fmla="*/ 7947 w 16128"/>
                <a:gd name="T7" fmla="*/ 8777 h 10206"/>
                <a:gd name="T8" fmla="*/ 8191 w 16128"/>
                <a:gd name="T9" fmla="*/ 8558 h 10206"/>
                <a:gd name="T10" fmla="*/ 8514 w 16128"/>
                <a:gd name="T11" fmla="*/ 8542 h 10206"/>
                <a:gd name="T12" fmla="*/ 8783 w 16128"/>
                <a:gd name="T13" fmla="*/ 8735 h 10206"/>
                <a:gd name="T14" fmla="*/ 8927 w 16128"/>
                <a:gd name="T15" fmla="*/ 9073 h 10206"/>
                <a:gd name="T16" fmla="*/ 8890 w 16128"/>
                <a:gd name="T17" fmla="*/ 9447 h 10206"/>
                <a:gd name="T18" fmla="*/ 8689 w 16128"/>
                <a:gd name="T19" fmla="*/ 9717 h 10206"/>
                <a:gd name="T20" fmla="*/ 7017 w 16128"/>
                <a:gd name="T21" fmla="*/ 9810 h 10206"/>
                <a:gd name="T22" fmla="*/ 6713 w 16128"/>
                <a:gd name="T23" fmla="*/ 9697 h 10206"/>
                <a:gd name="T24" fmla="*/ 6509 w 16128"/>
                <a:gd name="T25" fmla="*/ 9410 h 10206"/>
                <a:gd name="T26" fmla="*/ 6467 w 16128"/>
                <a:gd name="T27" fmla="*/ 9030 h 10206"/>
                <a:gd name="T28" fmla="*/ 6606 w 16128"/>
                <a:gd name="T29" fmla="*/ 8707 h 10206"/>
                <a:gd name="T30" fmla="*/ 6879 w 16128"/>
                <a:gd name="T31" fmla="*/ 8532 h 10206"/>
                <a:gd name="T32" fmla="*/ 7198 w 16128"/>
                <a:gd name="T33" fmla="*/ 8573 h 10206"/>
                <a:gd name="T34" fmla="*/ 7443 w 16128"/>
                <a:gd name="T35" fmla="*/ 8808 h 10206"/>
                <a:gd name="T36" fmla="*/ 7545 w 16128"/>
                <a:gd name="T37" fmla="*/ 9172 h 10206"/>
                <a:gd name="T38" fmla="*/ 7462 w 16128"/>
                <a:gd name="T39" fmla="*/ 9527 h 10206"/>
                <a:gd name="T40" fmla="*/ 7228 w 16128"/>
                <a:gd name="T41" fmla="*/ 9760 h 10206"/>
                <a:gd name="T42" fmla="*/ 5544 w 16128"/>
                <a:gd name="T43" fmla="*/ 9801 h 10206"/>
                <a:gd name="T44" fmla="*/ 5260 w 16128"/>
                <a:gd name="T45" fmla="*/ 9638 h 10206"/>
                <a:gd name="T46" fmla="*/ 5090 w 16128"/>
                <a:gd name="T47" fmla="*/ 9320 h 10206"/>
                <a:gd name="T48" fmla="*/ 5096 w 16128"/>
                <a:gd name="T49" fmla="*/ 8939 h 10206"/>
                <a:gd name="T50" fmla="*/ 5274 w 16128"/>
                <a:gd name="T51" fmla="*/ 8647 h 10206"/>
                <a:gd name="T52" fmla="*/ 5571 w 16128"/>
                <a:gd name="T53" fmla="*/ 8520 h 10206"/>
                <a:gd name="T54" fmla="*/ 5879 w 16128"/>
                <a:gd name="T55" fmla="*/ 8617 h 10206"/>
                <a:gd name="T56" fmla="*/ 6094 w 16128"/>
                <a:gd name="T57" fmla="*/ 8890 h 10206"/>
                <a:gd name="T58" fmla="*/ 6151 w 16128"/>
                <a:gd name="T59" fmla="*/ 9268 h 10206"/>
                <a:gd name="T60" fmla="*/ 6026 w 16128"/>
                <a:gd name="T61" fmla="*/ 9600 h 10206"/>
                <a:gd name="T62" fmla="*/ 5763 w 16128"/>
                <a:gd name="T63" fmla="*/ 9790 h 10206"/>
                <a:gd name="T64" fmla="*/ 15768 w 16128"/>
                <a:gd name="T65" fmla="*/ 3141 h 10206"/>
                <a:gd name="T66" fmla="*/ 15126 w 16128"/>
                <a:gd name="T67" fmla="*/ 3084 h 10206"/>
                <a:gd name="T68" fmla="*/ 14574 w 16128"/>
                <a:gd name="T69" fmla="*/ 3227 h 10206"/>
                <a:gd name="T70" fmla="*/ 14460 w 16128"/>
                <a:gd name="T71" fmla="*/ 3447 h 10206"/>
                <a:gd name="T72" fmla="*/ 14350 w 16128"/>
                <a:gd name="T73" fmla="*/ 4231 h 10206"/>
                <a:gd name="T74" fmla="*/ 12640 w 16128"/>
                <a:gd name="T75" fmla="*/ 2210 h 10206"/>
                <a:gd name="T76" fmla="*/ 9613 w 16128"/>
                <a:gd name="T77" fmla="*/ 443 h 10206"/>
                <a:gd name="T78" fmla="*/ 5179 w 16128"/>
                <a:gd name="T79" fmla="*/ 167 h 10206"/>
                <a:gd name="T80" fmla="*/ 1529 w 16128"/>
                <a:gd name="T81" fmla="*/ 2047 h 10206"/>
                <a:gd name="T82" fmla="*/ 86 w 16128"/>
                <a:gd name="T83" fmla="*/ 4326 h 10206"/>
                <a:gd name="T84" fmla="*/ 234 w 16128"/>
                <a:gd name="T85" fmla="*/ 5545 h 10206"/>
                <a:gd name="T86" fmla="*/ 1460 w 16128"/>
                <a:gd name="T87" fmla="*/ 7007 h 10206"/>
                <a:gd name="T88" fmla="*/ 3737 w 16128"/>
                <a:gd name="T89" fmla="*/ 8260 h 10206"/>
                <a:gd name="T90" fmla="*/ 4274 w 16128"/>
                <a:gd name="T91" fmla="*/ 9415 h 10206"/>
                <a:gd name="T92" fmla="*/ 4664 w 16128"/>
                <a:gd name="T93" fmla="*/ 9964 h 10206"/>
                <a:gd name="T94" fmla="*/ 6156 w 16128"/>
                <a:gd name="T95" fmla="*/ 10193 h 10206"/>
                <a:gd name="T96" fmla="*/ 8343 w 16128"/>
                <a:gd name="T97" fmla="*/ 10150 h 10206"/>
                <a:gd name="T98" fmla="*/ 9273 w 16128"/>
                <a:gd name="T99" fmla="*/ 9865 h 10206"/>
                <a:gd name="T100" fmla="*/ 9622 w 16128"/>
                <a:gd name="T101" fmla="*/ 9086 h 10206"/>
                <a:gd name="T102" fmla="*/ 10342 w 16128"/>
                <a:gd name="T103" fmla="*/ 7819 h 10206"/>
                <a:gd name="T104" fmla="*/ 12418 w 16128"/>
                <a:gd name="T105" fmla="*/ 6846 h 10206"/>
                <a:gd name="T106" fmla="*/ 13892 w 16128"/>
                <a:gd name="T107" fmla="*/ 5793 h 10206"/>
                <a:gd name="T108" fmla="*/ 14353 w 16128"/>
                <a:gd name="T109" fmla="*/ 5818 h 10206"/>
                <a:gd name="T110" fmla="*/ 14424 w 16128"/>
                <a:gd name="T111" fmla="*/ 6271 h 10206"/>
                <a:gd name="T112" fmla="*/ 14785 w 16128"/>
                <a:gd name="T113" fmla="*/ 6414 h 10206"/>
                <a:gd name="T114" fmla="*/ 15466 w 16128"/>
                <a:gd name="T115" fmla="*/ 6429 h 10206"/>
                <a:gd name="T116" fmla="*/ 15933 w 16128"/>
                <a:gd name="T117" fmla="*/ 6303 h 10206"/>
                <a:gd name="T118" fmla="*/ 16108 w 16128"/>
                <a:gd name="T119" fmla="*/ 5143 h 10206"/>
                <a:gd name="T120" fmla="*/ 16101 w 16128"/>
                <a:gd name="T121" fmla="*/ 3661 h 10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128" h="10206">
                  <a:moveTo>
                    <a:pt x="8462" y="9808"/>
                  </a:moveTo>
                  <a:lnTo>
                    <a:pt x="8435" y="9810"/>
                  </a:lnTo>
                  <a:lnTo>
                    <a:pt x="8407" y="9810"/>
                  </a:lnTo>
                  <a:lnTo>
                    <a:pt x="8380" y="9809"/>
                  </a:lnTo>
                  <a:lnTo>
                    <a:pt x="8352" y="9806"/>
                  </a:lnTo>
                  <a:lnTo>
                    <a:pt x="8325" y="9801"/>
                  </a:lnTo>
                  <a:lnTo>
                    <a:pt x="8299" y="9796"/>
                  </a:lnTo>
                  <a:lnTo>
                    <a:pt x="8273" y="9787"/>
                  </a:lnTo>
                  <a:lnTo>
                    <a:pt x="8247" y="9778"/>
                  </a:lnTo>
                  <a:lnTo>
                    <a:pt x="8222" y="9768"/>
                  </a:lnTo>
                  <a:lnTo>
                    <a:pt x="8197" y="9756"/>
                  </a:lnTo>
                  <a:lnTo>
                    <a:pt x="8173" y="9743"/>
                  </a:lnTo>
                  <a:lnTo>
                    <a:pt x="8150" y="9729"/>
                  </a:lnTo>
                  <a:lnTo>
                    <a:pt x="8126" y="9713"/>
                  </a:lnTo>
                  <a:lnTo>
                    <a:pt x="8103" y="9697"/>
                  </a:lnTo>
                  <a:lnTo>
                    <a:pt x="8082" y="9679"/>
                  </a:lnTo>
                  <a:lnTo>
                    <a:pt x="8061" y="9658"/>
                  </a:lnTo>
                  <a:lnTo>
                    <a:pt x="8041" y="9638"/>
                  </a:lnTo>
                  <a:lnTo>
                    <a:pt x="8022" y="9617"/>
                  </a:lnTo>
                  <a:lnTo>
                    <a:pt x="8003" y="9595"/>
                  </a:lnTo>
                  <a:lnTo>
                    <a:pt x="7985" y="9571"/>
                  </a:lnTo>
                  <a:lnTo>
                    <a:pt x="7968" y="9546"/>
                  </a:lnTo>
                  <a:lnTo>
                    <a:pt x="7952" y="9521"/>
                  </a:lnTo>
                  <a:lnTo>
                    <a:pt x="7938" y="9494"/>
                  </a:lnTo>
                  <a:lnTo>
                    <a:pt x="7924" y="9468"/>
                  </a:lnTo>
                  <a:lnTo>
                    <a:pt x="7911" y="9440"/>
                  </a:lnTo>
                  <a:lnTo>
                    <a:pt x="7900" y="9410"/>
                  </a:lnTo>
                  <a:lnTo>
                    <a:pt x="7889" y="9381"/>
                  </a:lnTo>
                  <a:lnTo>
                    <a:pt x="7880" y="9351"/>
                  </a:lnTo>
                  <a:lnTo>
                    <a:pt x="7871" y="9320"/>
                  </a:lnTo>
                  <a:lnTo>
                    <a:pt x="7864" y="9288"/>
                  </a:lnTo>
                  <a:lnTo>
                    <a:pt x="7858" y="9256"/>
                  </a:lnTo>
                  <a:lnTo>
                    <a:pt x="7854" y="9223"/>
                  </a:lnTo>
                  <a:lnTo>
                    <a:pt x="7851" y="9189"/>
                  </a:lnTo>
                  <a:lnTo>
                    <a:pt x="7850" y="9157"/>
                  </a:lnTo>
                  <a:lnTo>
                    <a:pt x="7850" y="9125"/>
                  </a:lnTo>
                  <a:lnTo>
                    <a:pt x="7851" y="9093"/>
                  </a:lnTo>
                  <a:lnTo>
                    <a:pt x="7854" y="9061"/>
                  </a:lnTo>
                  <a:lnTo>
                    <a:pt x="7858" y="9030"/>
                  </a:lnTo>
                  <a:lnTo>
                    <a:pt x="7863" y="9000"/>
                  </a:lnTo>
                  <a:lnTo>
                    <a:pt x="7869" y="8970"/>
                  </a:lnTo>
                  <a:lnTo>
                    <a:pt x="7878" y="8939"/>
                  </a:lnTo>
                  <a:lnTo>
                    <a:pt x="7887" y="8911"/>
                  </a:lnTo>
                  <a:lnTo>
                    <a:pt x="7897" y="8883"/>
                  </a:lnTo>
                  <a:lnTo>
                    <a:pt x="7908" y="8856"/>
                  </a:lnTo>
                  <a:lnTo>
                    <a:pt x="7920" y="8828"/>
                  </a:lnTo>
                  <a:lnTo>
                    <a:pt x="7933" y="8802"/>
                  </a:lnTo>
                  <a:lnTo>
                    <a:pt x="7947" y="8777"/>
                  </a:lnTo>
                  <a:lnTo>
                    <a:pt x="7963" y="8753"/>
                  </a:lnTo>
                  <a:lnTo>
                    <a:pt x="7979" y="8730"/>
                  </a:lnTo>
                  <a:lnTo>
                    <a:pt x="7996" y="8707"/>
                  </a:lnTo>
                  <a:lnTo>
                    <a:pt x="8015" y="8686"/>
                  </a:lnTo>
                  <a:lnTo>
                    <a:pt x="8034" y="8666"/>
                  </a:lnTo>
                  <a:lnTo>
                    <a:pt x="8054" y="8647"/>
                  </a:lnTo>
                  <a:lnTo>
                    <a:pt x="8075" y="8629"/>
                  </a:lnTo>
                  <a:lnTo>
                    <a:pt x="8097" y="8613"/>
                  </a:lnTo>
                  <a:lnTo>
                    <a:pt x="8119" y="8596"/>
                  </a:lnTo>
                  <a:lnTo>
                    <a:pt x="8143" y="8582"/>
                  </a:lnTo>
                  <a:lnTo>
                    <a:pt x="8167" y="8569"/>
                  </a:lnTo>
                  <a:lnTo>
                    <a:pt x="8191" y="8558"/>
                  </a:lnTo>
                  <a:lnTo>
                    <a:pt x="8216" y="8547"/>
                  </a:lnTo>
                  <a:lnTo>
                    <a:pt x="8242" y="8539"/>
                  </a:lnTo>
                  <a:lnTo>
                    <a:pt x="8269" y="8532"/>
                  </a:lnTo>
                  <a:lnTo>
                    <a:pt x="8296" y="8526"/>
                  </a:lnTo>
                  <a:lnTo>
                    <a:pt x="8324" y="8522"/>
                  </a:lnTo>
                  <a:lnTo>
                    <a:pt x="8351" y="8520"/>
                  </a:lnTo>
                  <a:lnTo>
                    <a:pt x="8380" y="8520"/>
                  </a:lnTo>
                  <a:lnTo>
                    <a:pt x="8407" y="8521"/>
                  </a:lnTo>
                  <a:lnTo>
                    <a:pt x="8434" y="8524"/>
                  </a:lnTo>
                  <a:lnTo>
                    <a:pt x="8460" y="8528"/>
                  </a:lnTo>
                  <a:lnTo>
                    <a:pt x="8487" y="8534"/>
                  </a:lnTo>
                  <a:lnTo>
                    <a:pt x="8514" y="8542"/>
                  </a:lnTo>
                  <a:lnTo>
                    <a:pt x="8539" y="8551"/>
                  </a:lnTo>
                  <a:lnTo>
                    <a:pt x="8564" y="8561"/>
                  </a:lnTo>
                  <a:lnTo>
                    <a:pt x="8589" y="8573"/>
                  </a:lnTo>
                  <a:lnTo>
                    <a:pt x="8613" y="8586"/>
                  </a:lnTo>
                  <a:lnTo>
                    <a:pt x="8637" y="8600"/>
                  </a:lnTo>
                  <a:lnTo>
                    <a:pt x="8660" y="8617"/>
                  </a:lnTo>
                  <a:lnTo>
                    <a:pt x="8682" y="8633"/>
                  </a:lnTo>
                  <a:lnTo>
                    <a:pt x="8704" y="8651"/>
                  </a:lnTo>
                  <a:lnTo>
                    <a:pt x="8724" y="8671"/>
                  </a:lnTo>
                  <a:lnTo>
                    <a:pt x="8745" y="8691"/>
                  </a:lnTo>
                  <a:lnTo>
                    <a:pt x="8765" y="8712"/>
                  </a:lnTo>
                  <a:lnTo>
                    <a:pt x="8783" y="8735"/>
                  </a:lnTo>
                  <a:lnTo>
                    <a:pt x="8801" y="8759"/>
                  </a:lnTo>
                  <a:lnTo>
                    <a:pt x="8817" y="8783"/>
                  </a:lnTo>
                  <a:lnTo>
                    <a:pt x="8833" y="8808"/>
                  </a:lnTo>
                  <a:lnTo>
                    <a:pt x="8848" y="8835"/>
                  </a:lnTo>
                  <a:lnTo>
                    <a:pt x="8862" y="8862"/>
                  </a:lnTo>
                  <a:lnTo>
                    <a:pt x="8874" y="8890"/>
                  </a:lnTo>
                  <a:lnTo>
                    <a:pt x="8887" y="8919"/>
                  </a:lnTo>
                  <a:lnTo>
                    <a:pt x="8897" y="8948"/>
                  </a:lnTo>
                  <a:lnTo>
                    <a:pt x="8907" y="8979"/>
                  </a:lnTo>
                  <a:lnTo>
                    <a:pt x="8915" y="9010"/>
                  </a:lnTo>
                  <a:lnTo>
                    <a:pt x="8921" y="9041"/>
                  </a:lnTo>
                  <a:lnTo>
                    <a:pt x="8927" y="9073"/>
                  </a:lnTo>
                  <a:lnTo>
                    <a:pt x="8931" y="9107"/>
                  </a:lnTo>
                  <a:lnTo>
                    <a:pt x="8934" y="9140"/>
                  </a:lnTo>
                  <a:lnTo>
                    <a:pt x="8935" y="9172"/>
                  </a:lnTo>
                  <a:lnTo>
                    <a:pt x="8936" y="9205"/>
                  </a:lnTo>
                  <a:lnTo>
                    <a:pt x="8934" y="9237"/>
                  </a:lnTo>
                  <a:lnTo>
                    <a:pt x="8932" y="9268"/>
                  </a:lnTo>
                  <a:lnTo>
                    <a:pt x="8928" y="9299"/>
                  </a:lnTo>
                  <a:lnTo>
                    <a:pt x="8922" y="9330"/>
                  </a:lnTo>
                  <a:lnTo>
                    <a:pt x="8916" y="9360"/>
                  </a:lnTo>
                  <a:lnTo>
                    <a:pt x="8908" y="9389"/>
                  </a:lnTo>
                  <a:lnTo>
                    <a:pt x="8900" y="9418"/>
                  </a:lnTo>
                  <a:lnTo>
                    <a:pt x="8890" y="9447"/>
                  </a:lnTo>
                  <a:lnTo>
                    <a:pt x="8877" y="9474"/>
                  </a:lnTo>
                  <a:lnTo>
                    <a:pt x="8865" y="9501"/>
                  </a:lnTo>
                  <a:lnTo>
                    <a:pt x="8852" y="9527"/>
                  </a:lnTo>
                  <a:lnTo>
                    <a:pt x="8838" y="9551"/>
                  </a:lnTo>
                  <a:lnTo>
                    <a:pt x="8822" y="9577"/>
                  </a:lnTo>
                  <a:lnTo>
                    <a:pt x="8806" y="9600"/>
                  </a:lnTo>
                  <a:lnTo>
                    <a:pt x="8789" y="9622"/>
                  </a:lnTo>
                  <a:lnTo>
                    <a:pt x="8771" y="9643"/>
                  </a:lnTo>
                  <a:lnTo>
                    <a:pt x="8751" y="9663"/>
                  </a:lnTo>
                  <a:lnTo>
                    <a:pt x="8731" y="9683"/>
                  </a:lnTo>
                  <a:lnTo>
                    <a:pt x="8710" y="9701"/>
                  </a:lnTo>
                  <a:lnTo>
                    <a:pt x="8689" y="9717"/>
                  </a:lnTo>
                  <a:lnTo>
                    <a:pt x="8666" y="9733"/>
                  </a:lnTo>
                  <a:lnTo>
                    <a:pt x="8643" y="9747"/>
                  </a:lnTo>
                  <a:lnTo>
                    <a:pt x="8619" y="9760"/>
                  </a:lnTo>
                  <a:lnTo>
                    <a:pt x="8594" y="9771"/>
                  </a:lnTo>
                  <a:lnTo>
                    <a:pt x="8569" y="9781"/>
                  </a:lnTo>
                  <a:lnTo>
                    <a:pt x="8544" y="9790"/>
                  </a:lnTo>
                  <a:lnTo>
                    <a:pt x="8517" y="9798"/>
                  </a:lnTo>
                  <a:lnTo>
                    <a:pt x="8490" y="9804"/>
                  </a:lnTo>
                  <a:lnTo>
                    <a:pt x="8462" y="9808"/>
                  </a:lnTo>
                  <a:close/>
                  <a:moveTo>
                    <a:pt x="7072" y="9808"/>
                  </a:moveTo>
                  <a:lnTo>
                    <a:pt x="7044" y="9810"/>
                  </a:lnTo>
                  <a:lnTo>
                    <a:pt x="7017" y="9810"/>
                  </a:lnTo>
                  <a:lnTo>
                    <a:pt x="6989" y="9809"/>
                  </a:lnTo>
                  <a:lnTo>
                    <a:pt x="6962" y="9806"/>
                  </a:lnTo>
                  <a:lnTo>
                    <a:pt x="6935" y="9801"/>
                  </a:lnTo>
                  <a:lnTo>
                    <a:pt x="6909" y="9796"/>
                  </a:lnTo>
                  <a:lnTo>
                    <a:pt x="6883" y="9787"/>
                  </a:lnTo>
                  <a:lnTo>
                    <a:pt x="6856" y="9778"/>
                  </a:lnTo>
                  <a:lnTo>
                    <a:pt x="6831" y="9768"/>
                  </a:lnTo>
                  <a:lnTo>
                    <a:pt x="6807" y="9756"/>
                  </a:lnTo>
                  <a:lnTo>
                    <a:pt x="6783" y="9743"/>
                  </a:lnTo>
                  <a:lnTo>
                    <a:pt x="6759" y="9729"/>
                  </a:lnTo>
                  <a:lnTo>
                    <a:pt x="6735" y="9713"/>
                  </a:lnTo>
                  <a:lnTo>
                    <a:pt x="6713" y="9697"/>
                  </a:lnTo>
                  <a:lnTo>
                    <a:pt x="6691" y="9679"/>
                  </a:lnTo>
                  <a:lnTo>
                    <a:pt x="6671" y="9658"/>
                  </a:lnTo>
                  <a:lnTo>
                    <a:pt x="6651" y="9638"/>
                  </a:lnTo>
                  <a:lnTo>
                    <a:pt x="6631" y="9617"/>
                  </a:lnTo>
                  <a:lnTo>
                    <a:pt x="6612" y="9595"/>
                  </a:lnTo>
                  <a:lnTo>
                    <a:pt x="6594" y="9571"/>
                  </a:lnTo>
                  <a:lnTo>
                    <a:pt x="6578" y="9546"/>
                  </a:lnTo>
                  <a:lnTo>
                    <a:pt x="6562" y="9521"/>
                  </a:lnTo>
                  <a:lnTo>
                    <a:pt x="6547" y="9494"/>
                  </a:lnTo>
                  <a:lnTo>
                    <a:pt x="6533" y="9468"/>
                  </a:lnTo>
                  <a:lnTo>
                    <a:pt x="6521" y="9440"/>
                  </a:lnTo>
                  <a:lnTo>
                    <a:pt x="6509" y="9410"/>
                  </a:lnTo>
                  <a:lnTo>
                    <a:pt x="6499" y="9381"/>
                  </a:lnTo>
                  <a:lnTo>
                    <a:pt x="6488" y="9351"/>
                  </a:lnTo>
                  <a:lnTo>
                    <a:pt x="6480" y="9320"/>
                  </a:lnTo>
                  <a:lnTo>
                    <a:pt x="6473" y="9288"/>
                  </a:lnTo>
                  <a:lnTo>
                    <a:pt x="6468" y="9256"/>
                  </a:lnTo>
                  <a:lnTo>
                    <a:pt x="6464" y="9223"/>
                  </a:lnTo>
                  <a:lnTo>
                    <a:pt x="6461" y="9189"/>
                  </a:lnTo>
                  <a:lnTo>
                    <a:pt x="6459" y="9157"/>
                  </a:lnTo>
                  <a:lnTo>
                    <a:pt x="6459" y="9125"/>
                  </a:lnTo>
                  <a:lnTo>
                    <a:pt x="6461" y="9093"/>
                  </a:lnTo>
                  <a:lnTo>
                    <a:pt x="6463" y="9061"/>
                  </a:lnTo>
                  <a:lnTo>
                    <a:pt x="6467" y="9030"/>
                  </a:lnTo>
                  <a:lnTo>
                    <a:pt x="6472" y="9000"/>
                  </a:lnTo>
                  <a:lnTo>
                    <a:pt x="6479" y="8970"/>
                  </a:lnTo>
                  <a:lnTo>
                    <a:pt x="6486" y="8939"/>
                  </a:lnTo>
                  <a:lnTo>
                    <a:pt x="6496" y="8911"/>
                  </a:lnTo>
                  <a:lnTo>
                    <a:pt x="6506" y="8883"/>
                  </a:lnTo>
                  <a:lnTo>
                    <a:pt x="6518" y="8856"/>
                  </a:lnTo>
                  <a:lnTo>
                    <a:pt x="6530" y="8828"/>
                  </a:lnTo>
                  <a:lnTo>
                    <a:pt x="6543" y="8802"/>
                  </a:lnTo>
                  <a:lnTo>
                    <a:pt x="6557" y="8777"/>
                  </a:lnTo>
                  <a:lnTo>
                    <a:pt x="6573" y="8753"/>
                  </a:lnTo>
                  <a:lnTo>
                    <a:pt x="6589" y="8730"/>
                  </a:lnTo>
                  <a:lnTo>
                    <a:pt x="6606" y="8707"/>
                  </a:lnTo>
                  <a:lnTo>
                    <a:pt x="6625" y="8686"/>
                  </a:lnTo>
                  <a:lnTo>
                    <a:pt x="6644" y="8666"/>
                  </a:lnTo>
                  <a:lnTo>
                    <a:pt x="6664" y="8647"/>
                  </a:lnTo>
                  <a:lnTo>
                    <a:pt x="6685" y="8629"/>
                  </a:lnTo>
                  <a:lnTo>
                    <a:pt x="6706" y="8613"/>
                  </a:lnTo>
                  <a:lnTo>
                    <a:pt x="6729" y="8596"/>
                  </a:lnTo>
                  <a:lnTo>
                    <a:pt x="6753" y="8582"/>
                  </a:lnTo>
                  <a:lnTo>
                    <a:pt x="6776" y="8569"/>
                  </a:lnTo>
                  <a:lnTo>
                    <a:pt x="6801" y="8558"/>
                  </a:lnTo>
                  <a:lnTo>
                    <a:pt x="6826" y="8547"/>
                  </a:lnTo>
                  <a:lnTo>
                    <a:pt x="6852" y="8539"/>
                  </a:lnTo>
                  <a:lnTo>
                    <a:pt x="6879" y="8532"/>
                  </a:lnTo>
                  <a:lnTo>
                    <a:pt x="6906" y="8526"/>
                  </a:lnTo>
                  <a:lnTo>
                    <a:pt x="6933" y="8522"/>
                  </a:lnTo>
                  <a:lnTo>
                    <a:pt x="6961" y="8520"/>
                  </a:lnTo>
                  <a:lnTo>
                    <a:pt x="6988" y="8520"/>
                  </a:lnTo>
                  <a:lnTo>
                    <a:pt x="7016" y="8521"/>
                  </a:lnTo>
                  <a:lnTo>
                    <a:pt x="7043" y="8524"/>
                  </a:lnTo>
                  <a:lnTo>
                    <a:pt x="7070" y="8528"/>
                  </a:lnTo>
                  <a:lnTo>
                    <a:pt x="7096" y="8534"/>
                  </a:lnTo>
                  <a:lnTo>
                    <a:pt x="7123" y="8542"/>
                  </a:lnTo>
                  <a:lnTo>
                    <a:pt x="7149" y="8551"/>
                  </a:lnTo>
                  <a:lnTo>
                    <a:pt x="7173" y="8561"/>
                  </a:lnTo>
                  <a:lnTo>
                    <a:pt x="7198" y="8573"/>
                  </a:lnTo>
                  <a:lnTo>
                    <a:pt x="7222" y="8586"/>
                  </a:lnTo>
                  <a:lnTo>
                    <a:pt x="7247" y="8600"/>
                  </a:lnTo>
                  <a:lnTo>
                    <a:pt x="7269" y="8617"/>
                  </a:lnTo>
                  <a:lnTo>
                    <a:pt x="7292" y="8633"/>
                  </a:lnTo>
                  <a:lnTo>
                    <a:pt x="7313" y="8651"/>
                  </a:lnTo>
                  <a:lnTo>
                    <a:pt x="7334" y="8671"/>
                  </a:lnTo>
                  <a:lnTo>
                    <a:pt x="7354" y="8691"/>
                  </a:lnTo>
                  <a:lnTo>
                    <a:pt x="7374" y="8712"/>
                  </a:lnTo>
                  <a:lnTo>
                    <a:pt x="7393" y="8735"/>
                  </a:lnTo>
                  <a:lnTo>
                    <a:pt x="7410" y="8759"/>
                  </a:lnTo>
                  <a:lnTo>
                    <a:pt x="7427" y="8783"/>
                  </a:lnTo>
                  <a:lnTo>
                    <a:pt x="7443" y="8808"/>
                  </a:lnTo>
                  <a:lnTo>
                    <a:pt x="7458" y="8835"/>
                  </a:lnTo>
                  <a:lnTo>
                    <a:pt x="7471" y="8862"/>
                  </a:lnTo>
                  <a:lnTo>
                    <a:pt x="7484" y="8890"/>
                  </a:lnTo>
                  <a:lnTo>
                    <a:pt x="7496" y="8919"/>
                  </a:lnTo>
                  <a:lnTo>
                    <a:pt x="7507" y="8948"/>
                  </a:lnTo>
                  <a:lnTo>
                    <a:pt x="7517" y="8979"/>
                  </a:lnTo>
                  <a:lnTo>
                    <a:pt x="7525" y="9010"/>
                  </a:lnTo>
                  <a:lnTo>
                    <a:pt x="7531" y="9041"/>
                  </a:lnTo>
                  <a:lnTo>
                    <a:pt x="7537" y="9073"/>
                  </a:lnTo>
                  <a:lnTo>
                    <a:pt x="7541" y="9107"/>
                  </a:lnTo>
                  <a:lnTo>
                    <a:pt x="7544" y="9140"/>
                  </a:lnTo>
                  <a:lnTo>
                    <a:pt x="7545" y="9172"/>
                  </a:lnTo>
                  <a:lnTo>
                    <a:pt x="7546" y="9205"/>
                  </a:lnTo>
                  <a:lnTo>
                    <a:pt x="7544" y="9237"/>
                  </a:lnTo>
                  <a:lnTo>
                    <a:pt x="7542" y="9268"/>
                  </a:lnTo>
                  <a:lnTo>
                    <a:pt x="7538" y="9299"/>
                  </a:lnTo>
                  <a:lnTo>
                    <a:pt x="7533" y="9330"/>
                  </a:lnTo>
                  <a:lnTo>
                    <a:pt x="7526" y="9360"/>
                  </a:lnTo>
                  <a:lnTo>
                    <a:pt x="7518" y="9389"/>
                  </a:lnTo>
                  <a:lnTo>
                    <a:pt x="7510" y="9418"/>
                  </a:lnTo>
                  <a:lnTo>
                    <a:pt x="7500" y="9447"/>
                  </a:lnTo>
                  <a:lnTo>
                    <a:pt x="7487" y="9474"/>
                  </a:lnTo>
                  <a:lnTo>
                    <a:pt x="7475" y="9501"/>
                  </a:lnTo>
                  <a:lnTo>
                    <a:pt x="7462" y="9527"/>
                  </a:lnTo>
                  <a:lnTo>
                    <a:pt x="7448" y="9551"/>
                  </a:lnTo>
                  <a:lnTo>
                    <a:pt x="7432" y="9577"/>
                  </a:lnTo>
                  <a:lnTo>
                    <a:pt x="7416" y="9600"/>
                  </a:lnTo>
                  <a:lnTo>
                    <a:pt x="7399" y="9622"/>
                  </a:lnTo>
                  <a:lnTo>
                    <a:pt x="7381" y="9643"/>
                  </a:lnTo>
                  <a:lnTo>
                    <a:pt x="7361" y="9663"/>
                  </a:lnTo>
                  <a:lnTo>
                    <a:pt x="7341" y="9683"/>
                  </a:lnTo>
                  <a:lnTo>
                    <a:pt x="7320" y="9701"/>
                  </a:lnTo>
                  <a:lnTo>
                    <a:pt x="7299" y="9717"/>
                  </a:lnTo>
                  <a:lnTo>
                    <a:pt x="7276" y="9733"/>
                  </a:lnTo>
                  <a:lnTo>
                    <a:pt x="7253" y="9747"/>
                  </a:lnTo>
                  <a:lnTo>
                    <a:pt x="7228" y="9760"/>
                  </a:lnTo>
                  <a:lnTo>
                    <a:pt x="7204" y="9771"/>
                  </a:lnTo>
                  <a:lnTo>
                    <a:pt x="7179" y="9781"/>
                  </a:lnTo>
                  <a:lnTo>
                    <a:pt x="7153" y="9790"/>
                  </a:lnTo>
                  <a:lnTo>
                    <a:pt x="7127" y="9798"/>
                  </a:lnTo>
                  <a:lnTo>
                    <a:pt x="7099" y="9804"/>
                  </a:lnTo>
                  <a:lnTo>
                    <a:pt x="7072" y="9808"/>
                  </a:lnTo>
                  <a:close/>
                  <a:moveTo>
                    <a:pt x="5681" y="9808"/>
                  </a:moveTo>
                  <a:lnTo>
                    <a:pt x="5653" y="9810"/>
                  </a:lnTo>
                  <a:lnTo>
                    <a:pt x="5626" y="9810"/>
                  </a:lnTo>
                  <a:lnTo>
                    <a:pt x="5598" y="9809"/>
                  </a:lnTo>
                  <a:lnTo>
                    <a:pt x="5571" y="9806"/>
                  </a:lnTo>
                  <a:lnTo>
                    <a:pt x="5544" y="9801"/>
                  </a:lnTo>
                  <a:lnTo>
                    <a:pt x="5518" y="9796"/>
                  </a:lnTo>
                  <a:lnTo>
                    <a:pt x="5492" y="9787"/>
                  </a:lnTo>
                  <a:lnTo>
                    <a:pt x="5466" y="9778"/>
                  </a:lnTo>
                  <a:lnTo>
                    <a:pt x="5441" y="9768"/>
                  </a:lnTo>
                  <a:lnTo>
                    <a:pt x="5416" y="9756"/>
                  </a:lnTo>
                  <a:lnTo>
                    <a:pt x="5392" y="9743"/>
                  </a:lnTo>
                  <a:lnTo>
                    <a:pt x="5369" y="9729"/>
                  </a:lnTo>
                  <a:lnTo>
                    <a:pt x="5345" y="9713"/>
                  </a:lnTo>
                  <a:lnTo>
                    <a:pt x="5322" y="9697"/>
                  </a:lnTo>
                  <a:lnTo>
                    <a:pt x="5301" y="9679"/>
                  </a:lnTo>
                  <a:lnTo>
                    <a:pt x="5280" y="9658"/>
                  </a:lnTo>
                  <a:lnTo>
                    <a:pt x="5260" y="9638"/>
                  </a:lnTo>
                  <a:lnTo>
                    <a:pt x="5241" y="9617"/>
                  </a:lnTo>
                  <a:lnTo>
                    <a:pt x="5221" y="9595"/>
                  </a:lnTo>
                  <a:lnTo>
                    <a:pt x="5204" y="9571"/>
                  </a:lnTo>
                  <a:lnTo>
                    <a:pt x="5187" y="9546"/>
                  </a:lnTo>
                  <a:lnTo>
                    <a:pt x="5171" y="9521"/>
                  </a:lnTo>
                  <a:lnTo>
                    <a:pt x="5157" y="9494"/>
                  </a:lnTo>
                  <a:lnTo>
                    <a:pt x="5143" y="9468"/>
                  </a:lnTo>
                  <a:lnTo>
                    <a:pt x="5130" y="9440"/>
                  </a:lnTo>
                  <a:lnTo>
                    <a:pt x="5119" y="9410"/>
                  </a:lnTo>
                  <a:lnTo>
                    <a:pt x="5108" y="9381"/>
                  </a:lnTo>
                  <a:lnTo>
                    <a:pt x="5098" y="9351"/>
                  </a:lnTo>
                  <a:lnTo>
                    <a:pt x="5090" y="9320"/>
                  </a:lnTo>
                  <a:lnTo>
                    <a:pt x="5083" y="9288"/>
                  </a:lnTo>
                  <a:lnTo>
                    <a:pt x="5077" y="9256"/>
                  </a:lnTo>
                  <a:lnTo>
                    <a:pt x="5073" y="9223"/>
                  </a:lnTo>
                  <a:lnTo>
                    <a:pt x="5070" y="9189"/>
                  </a:lnTo>
                  <a:lnTo>
                    <a:pt x="5069" y="9157"/>
                  </a:lnTo>
                  <a:lnTo>
                    <a:pt x="5069" y="9125"/>
                  </a:lnTo>
                  <a:lnTo>
                    <a:pt x="5070" y="9093"/>
                  </a:lnTo>
                  <a:lnTo>
                    <a:pt x="5073" y="9061"/>
                  </a:lnTo>
                  <a:lnTo>
                    <a:pt x="5077" y="9030"/>
                  </a:lnTo>
                  <a:lnTo>
                    <a:pt x="5082" y="9000"/>
                  </a:lnTo>
                  <a:lnTo>
                    <a:pt x="5088" y="8970"/>
                  </a:lnTo>
                  <a:lnTo>
                    <a:pt x="5096" y="8939"/>
                  </a:lnTo>
                  <a:lnTo>
                    <a:pt x="5106" y="8911"/>
                  </a:lnTo>
                  <a:lnTo>
                    <a:pt x="5116" y="8883"/>
                  </a:lnTo>
                  <a:lnTo>
                    <a:pt x="5127" y="8856"/>
                  </a:lnTo>
                  <a:lnTo>
                    <a:pt x="5139" y="8828"/>
                  </a:lnTo>
                  <a:lnTo>
                    <a:pt x="5153" y="8802"/>
                  </a:lnTo>
                  <a:lnTo>
                    <a:pt x="5167" y="8777"/>
                  </a:lnTo>
                  <a:lnTo>
                    <a:pt x="5182" y="8753"/>
                  </a:lnTo>
                  <a:lnTo>
                    <a:pt x="5198" y="8730"/>
                  </a:lnTo>
                  <a:lnTo>
                    <a:pt x="5216" y="8707"/>
                  </a:lnTo>
                  <a:lnTo>
                    <a:pt x="5235" y="8686"/>
                  </a:lnTo>
                  <a:lnTo>
                    <a:pt x="5254" y="8666"/>
                  </a:lnTo>
                  <a:lnTo>
                    <a:pt x="5274" y="8647"/>
                  </a:lnTo>
                  <a:lnTo>
                    <a:pt x="5295" y="8629"/>
                  </a:lnTo>
                  <a:lnTo>
                    <a:pt x="5316" y="8613"/>
                  </a:lnTo>
                  <a:lnTo>
                    <a:pt x="5338" y="8596"/>
                  </a:lnTo>
                  <a:lnTo>
                    <a:pt x="5362" y="8582"/>
                  </a:lnTo>
                  <a:lnTo>
                    <a:pt x="5386" y="8569"/>
                  </a:lnTo>
                  <a:lnTo>
                    <a:pt x="5411" y="8558"/>
                  </a:lnTo>
                  <a:lnTo>
                    <a:pt x="5436" y="8547"/>
                  </a:lnTo>
                  <a:lnTo>
                    <a:pt x="5462" y="8539"/>
                  </a:lnTo>
                  <a:lnTo>
                    <a:pt x="5489" y="8532"/>
                  </a:lnTo>
                  <a:lnTo>
                    <a:pt x="5516" y="8526"/>
                  </a:lnTo>
                  <a:lnTo>
                    <a:pt x="5543" y="8522"/>
                  </a:lnTo>
                  <a:lnTo>
                    <a:pt x="5571" y="8520"/>
                  </a:lnTo>
                  <a:lnTo>
                    <a:pt x="5598" y="8520"/>
                  </a:lnTo>
                  <a:lnTo>
                    <a:pt x="5626" y="8521"/>
                  </a:lnTo>
                  <a:lnTo>
                    <a:pt x="5653" y="8524"/>
                  </a:lnTo>
                  <a:lnTo>
                    <a:pt x="5680" y="8528"/>
                  </a:lnTo>
                  <a:lnTo>
                    <a:pt x="5706" y="8534"/>
                  </a:lnTo>
                  <a:lnTo>
                    <a:pt x="5732" y="8542"/>
                  </a:lnTo>
                  <a:lnTo>
                    <a:pt x="5758" y="8551"/>
                  </a:lnTo>
                  <a:lnTo>
                    <a:pt x="5783" y="8561"/>
                  </a:lnTo>
                  <a:lnTo>
                    <a:pt x="5808" y="8573"/>
                  </a:lnTo>
                  <a:lnTo>
                    <a:pt x="5832" y="8586"/>
                  </a:lnTo>
                  <a:lnTo>
                    <a:pt x="5855" y="8600"/>
                  </a:lnTo>
                  <a:lnTo>
                    <a:pt x="5879" y="8617"/>
                  </a:lnTo>
                  <a:lnTo>
                    <a:pt x="5901" y="8633"/>
                  </a:lnTo>
                  <a:lnTo>
                    <a:pt x="5923" y="8651"/>
                  </a:lnTo>
                  <a:lnTo>
                    <a:pt x="5944" y="8671"/>
                  </a:lnTo>
                  <a:lnTo>
                    <a:pt x="5964" y="8691"/>
                  </a:lnTo>
                  <a:lnTo>
                    <a:pt x="5983" y="8712"/>
                  </a:lnTo>
                  <a:lnTo>
                    <a:pt x="6003" y="8735"/>
                  </a:lnTo>
                  <a:lnTo>
                    <a:pt x="6020" y="8759"/>
                  </a:lnTo>
                  <a:lnTo>
                    <a:pt x="6037" y="8783"/>
                  </a:lnTo>
                  <a:lnTo>
                    <a:pt x="6053" y="8808"/>
                  </a:lnTo>
                  <a:lnTo>
                    <a:pt x="6067" y="8835"/>
                  </a:lnTo>
                  <a:lnTo>
                    <a:pt x="6081" y="8862"/>
                  </a:lnTo>
                  <a:lnTo>
                    <a:pt x="6094" y="8890"/>
                  </a:lnTo>
                  <a:lnTo>
                    <a:pt x="6105" y="8919"/>
                  </a:lnTo>
                  <a:lnTo>
                    <a:pt x="6117" y="8948"/>
                  </a:lnTo>
                  <a:lnTo>
                    <a:pt x="6126" y="8979"/>
                  </a:lnTo>
                  <a:lnTo>
                    <a:pt x="6134" y="9010"/>
                  </a:lnTo>
                  <a:lnTo>
                    <a:pt x="6141" y="9041"/>
                  </a:lnTo>
                  <a:lnTo>
                    <a:pt x="6146" y="9073"/>
                  </a:lnTo>
                  <a:lnTo>
                    <a:pt x="6151" y="9107"/>
                  </a:lnTo>
                  <a:lnTo>
                    <a:pt x="6154" y="9140"/>
                  </a:lnTo>
                  <a:lnTo>
                    <a:pt x="6155" y="9172"/>
                  </a:lnTo>
                  <a:lnTo>
                    <a:pt x="6155" y="9205"/>
                  </a:lnTo>
                  <a:lnTo>
                    <a:pt x="6154" y="9237"/>
                  </a:lnTo>
                  <a:lnTo>
                    <a:pt x="6151" y="9268"/>
                  </a:lnTo>
                  <a:lnTo>
                    <a:pt x="6147" y="9299"/>
                  </a:lnTo>
                  <a:lnTo>
                    <a:pt x="6142" y="9330"/>
                  </a:lnTo>
                  <a:lnTo>
                    <a:pt x="6136" y="9360"/>
                  </a:lnTo>
                  <a:lnTo>
                    <a:pt x="6128" y="9389"/>
                  </a:lnTo>
                  <a:lnTo>
                    <a:pt x="6119" y="9418"/>
                  </a:lnTo>
                  <a:lnTo>
                    <a:pt x="6108" y="9447"/>
                  </a:lnTo>
                  <a:lnTo>
                    <a:pt x="6097" y="9474"/>
                  </a:lnTo>
                  <a:lnTo>
                    <a:pt x="6085" y="9501"/>
                  </a:lnTo>
                  <a:lnTo>
                    <a:pt x="6071" y="9527"/>
                  </a:lnTo>
                  <a:lnTo>
                    <a:pt x="6057" y="9551"/>
                  </a:lnTo>
                  <a:lnTo>
                    <a:pt x="6042" y="9577"/>
                  </a:lnTo>
                  <a:lnTo>
                    <a:pt x="6026" y="9600"/>
                  </a:lnTo>
                  <a:lnTo>
                    <a:pt x="6008" y="9622"/>
                  </a:lnTo>
                  <a:lnTo>
                    <a:pt x="5990" y="9643"/>
                  </a:lnTo>
                  <a:lnTo>
                    <a:pt x="5970" y="9663"/>
                  </a:lnTo>
                  <a:lnTo>
                    <a:pt x="5950" y="9683"/>
                  </a:lnTo>
                  <a:lnTo>
                    <a:pt x="5930" y="9701"/>
                  </a:lnTo>
                  <a:lnTo>
                    <a:pt x="5908" y="9717"/>
                  </a:lnTo>
                  <a:lnTo>
                    <a:pt x="5886" y="9733"/>
                  </a:lnTo>
                  <a:lnTo>
                    <a:pt x="5863" y="9747"/>
                  </a:lnTo>
                  <a:lnTo>
                    <a:pt x="5838" y="9760"/>
                  </a:lnTo>
                  <a:lnTo>
                    <a:pt x="5813" y="9771"/>
                  </a:lnTo>
                  <a:lnTo>
                    <a:pt x="5788" y="9781"/>
                  </a:lnTo>
                  <a:lnTo>
                    <a:pt x="5763" y="9790"/>
                  </a:lnTo>
                  <a:lnTo>
                    <a:pt x="5736" y="9798"/>
                  </a:lnTo>
                  <a:lnTo>
                    <a:pt x="5708" y="9804"/>
                  </a:lnTo>
                  <a:lnTo>
                    <a:pt x="5681" y="9808"/>
                  </a:lnTo>
                  <a:close/>
                  <a:moveTo>
                    <a:pt x="16025" y="3293"/>
                  </a:moveTo>
                  <a:lnTo>
                    <a:pt x="16006" y="3269"/>
                  </a:lnTo>
                  <a:lnTo>
                    <a:pt x="15983" y="3246"/>
                  </a:lnTo>
                  <a:lnTo>
                    <a:pt x="15956" y="3225"/>
                  </a:lnTo>
                  <a:lnTo>
                    <a:pt x="15924" y="3206"/>
                  </a:lnTo>
                  <a:lnTo>
                    <a:pt x="15890" y="3188"/>
                  </a:lnTo>
                  <a:lnTo>
                    <a:pt x="15853" y="3171"/>
                  </a:lnTo>
                  <a:lnTo>
                    <a:pt x="15811" y="3156"/>
                  </a:lnTo>
                  <a:lnTo>
                    <a:pt x="15768" y="3141"/>
                  </a:lnTo>
                  <a:lnTo>
                    <a:pt x="15722" y="3128"/>
                  </a:lnTo>
                  <a:lnTo>
                    <a:pt x="15674" y="3117"/>
                  </a:lnTo>
                  <a:lnTo>
                    <a:pt x="15624" y="3108"/>
                  </a:lnTo>
                  <a:lnTo>
                    <a:pt x="15572" y="3099"/>
                  </a:lnTo>
                  <a:lnTo>
                    <a:pt x="15518" y="3093"/>
                  </a:lnTo>
                  <a:lnTo>
                    <a:pt x="15464" y="3087"/>
                  </a:lnTo>
                  <a:lnTo>
                    <a:pt x="15408" y="3083"/>
                  </a:lnTo>
                  <a:lnTo>
                    <a:pt x="15352" y="3080"/>
                  </a:lnTo>
                  <a:lnTo>
                    <a:pt x="15295" y="3079"/>
                  </a:lnTo>
                  <a:lnTo>
                    <a:pt x="15239" y="3079"/>
                  </a:lnTo>
                  <a:lnTo>
                    <a:pt x="15182" y="3081"/>
                  </a:lnTo>
                  <a:lnTo>
                    <a:pt x="15126" y="3084"/>
                  </a:lnTo>
                  <a:lnTo>
                    <a:pt x="15071" y="3088"/>
                  </a:lnTo>
                  <a:lnTo>
                    <a:pt x="15015" y="3093"/>
                  </a:lnTo>
                  <a:lnTo>
                    <a:pt x="14962" y="3101"/>
                  </a:lnTo>
                  <a:lnTo>
                    <a:pt x="14909" y="3109"/>
                  </a:lnTo>
                  <a:lnTo>
                    <a:pt x="14859" y="3119"/>
                  </a:lnTo>
                  <a:lnTo>
                    <a:pt x="14811" y="3130"/>
                  </a:lnTo>
                  <a:lnTo>
                    <a:pt x="14764" y="3143"/>
                  </a:lnTo>
                  <a:lnTo>
                    <a:pt x="14720" y="3157"/>
                  </a:lnTo>
                  <a:lnTo>
                    <a:pt x="14678" y="3173"/>
                  </a:lnTo>
                  <a:lnTo>
                    <a:pt x="14640" y="3189"/>
                  </a:lnTo>
                  <a:lnTo>
                    <a:pt x="14605" y="3208"/>
                  </a:lnTo>
                  <a:lnTo>
                    <a:pt x="14574" y="3227"/>
                  </a:lnTo>
                  <a:lnTo>
                    <a:pt x="14563" y="3236"/>
                  </a:lnTo>
                  <a:lnTo>
                    <a:pt x="14551" y="3246"/>
                  </a:lnTo>
                  <a:lnTo>
                    <a:pt x="14541" y="3258"/>
                  </a:lnTo>
                  <a:lnTo>
                    <a:pt x="14531" y="3273"/>
                  </a:lnTo>
                  <a:lnTo>
                    <a:pt x="14521" y="3289"/>
                  </a:lnTo>
                  <a:lnTo>
                    <a:pt x="14511" y="3307"/>
                  </a:lnTo>
                  <a:lnTo>
                    <a:pt x="14502" y="3326"/>
                  </a:lnTo>
                  <a:lnTo>
                    <a:pt x="14493" y="3347"/>
                  </a:lnTo>
                  <a:lnTo>
                    <a:pt x="14484" y="3369"/>
                  </a:lnTo>
                  <a:lnTo>
                    <a:pt x="14476" y="3394"/>
                  </a:lnTo>
                  <a:lnTo>
                    <a:pt x="14467" y="3420"/>
                  </a:lnTo>
                  <a:lnTo>
                    <a:pt x="14460" y="3447"/>
                  </a:lnTo>
                  <a:lnTo>
                    <a:pt x="14452" y="3475"/>
                  </a:lnTo>
                  <a:lnTo>
                    <a:pt x="14444" y="3506"/>
                  </a:lnTo>
                  <a:lnTo>
                    <a:pt x="14437" y="3538"/>
                  </a:lnTo>
                  <a:lnTo>
                    <a:pt x="14430" y="3570"/>
                  </a:lnTo>
                  <a:lnTo>
                    <a:pt x="14416" y="3639"/>
                  </a:lnTo>
                  <a:lnTo>
                    <a:pt x="14404" y="3712"/>
                  </a:lnTo>
                  <a:lnTo>
                    <a:pt x="14393" y="3791"/>
                  </a:lnTo>
                  <a:lnTo>
                    <a:pt x="14382" y="3873"/>
                  </a:lnTo>
                  <a:lnTo>
                    <a:pt x="14373" y="3957"/>
                  </a:lnTo>
                  <a:lnTo>
                    <a:pt x="14365" y="4046"/>
                  </a:lnTo>
                  <a:lnTo>
                    <a:pt x="14357" y="4137"/>
                  </a:lnTo>
                  <a:lnTo>
                    <a:pt x="14350" y="4231"/>
                  </a:lnTo>
                  <a:lnTo>
                    <a:pt x="14264" y="4081"/>
                  </a:lnTo>
                  <a:lnTo>
                    <a:pt x="14167" y="3927"/>
                  </a:lnTo>
                  <a:lnTo>
                    <a:pt x="14060" y="3767"/>
                  </a:lnTo>
                  <a:lnTo>
                    <a:pt x="13942" y="3603"/>
                  </a:lnTo>
                  <a:lnTo>
                    <a:pt x="13814" y="3435"/>
                  </a:lnTo>
                  <a:lnTo>
                    <a:pt x="13676" y="3263"/>
                  </a:lnTo>
                  <a:lnTo>
                    <a:pt x="13527" y="3090"/>
                  </a:lnTo>
                  <a:lnTo>
                    <a:pt x="13369" y="2915"/>
                  </a:lnTo>
                  <a:lnTo>
                    <a:pt x="13201" y="2738"/>
                  </a:lnTo>
                  <a:lnTo>
                    <a:pt x="13023" y="2562"/>
                  </a:lnTo>
                  <a:lnTo>
                    <a:pt x="12837" y="2385"/>
                  </a:lnTo>
                  <a:lnTo>
                    <a:pt x="12640" y="2210"/>
                  </a:lnTo>
                  <a:lnTo>
                    <a:pt x="12436" y="2036"/>
                  </a:lnTo>
                  <a:lnTo>
                    <a:pt x="12221" y="1865"/>
                  </a:lnTo>
                  <a:lnTo>
                    <a:pt x="11998" y="1697"/>
                  </a:lnTo>
                  <a:lnTo>
                    <a:pt x="11766" y="1533"/>
                  </a:lnTo>
                  <a:lnTo>
                    <a:pt x="11525" y="1374"/>
                  </a:lnTo>
                  <a:lnTo>
                    <a:pt x="11276" y="1219"/>
                  </a:lnTo>
                  <a:lnTo>
                    <a:pt x="11019" y="1071"/>
                  </a:lnTo>
                  <a:lnTo>
                    <a:pt x="10754" y="929"/>
                  </a:lnTo>
                  <a:lnTo>
                    <a:pt x="10480" y="795"/>
                  </a:lnTo>
                  <a:lnTo>
                    <a:pt x="10199" y="669"/>
                  </a:lnTo>
                  <a:lnTo>
                    <a:pt x="9910" y="551"/>
                  </a:lnTo>
                  <a:lnTo>
                    <a:pt x="9613" y="443"/>
                  </a:lnTo>
                  <a:lnTo>
                    <a:pt x="9309" y="345"/>
                  </a:lnTo>
                  <a:lnTo>
                    <a:pt x="8997" y="257"/>
                  </a:lnTo>
                  <a:lnTo>
                    <a:pt x="8678" y="182"/>
                  </a:lnTo>
                  <a:lnTo>
                    <a:pt x="8352" y="118"/>
                  </a:lnTo>
                  <a:lnTo>
                    <a:pt x="8020" y="68"/>
                  </a:lnTo>
                  <a:lnTo>
                    <a:pt x="7680" y="30"/>
                  </a:lnTo>
                  <a:lnTo>
                    <a:pt x="7333" y="8"/>
                  </a:lnTo>
                  <a:lnTo>
                    <a:pt x="6980" y="0"/>
                  </a:lnTo>
                  <a:lnTo>
                    <a:pt x="6501" y="11"/>
                  </a:lnTo>
                  <a:lnTo>
                    <a:pt x="6041" y="43"/>
                  </a:lnTo>
                  <a:lnTo>
                    <a:pt x="5600" y="96"/>
                  </a:lnTo>
                  <a:lnTo>
                    <a:pt x="5179" y="167"/>
                  </a:lnTo>
                  <a:lnTo>
                    <a:pt x="4778" y="257"/>
                  </a:lnTo>
                  <a:lnTo>
                    <a:pt x="4395" y="362"/>
                  </a:lnTo>
                  <a:lnTo>
                    <a:pt x="4030" y="483"/>
                  </a:lnTo>
                  <a:lnTo>
                    <a:pt x="3684" y="617"/>
                  </a:lnTo>
                  <a:lnTo>
                    <a:pt x="3356" y="764"/>
                  </a:lnTo>
                  <a:lnTo>
                    <a:pt x="3044" y="924"/>
                  </a:lnTo>
                  <a:lnTo>
                    <a:pt x="2751" y="1092"/>
                  </a:lnTo>
                  <a:lnTo>
                    <a:pt x="2474" y="1271"/>
                  </a:lnTo>
                  <a:lnTo>
                    <a:pt x="2214" y="1456"/>
                  </a:lnTo>
                  <a:lnTo>
                    <a:pt x="1970" y="1648"/>
                  </a:lnTo>
                  <a:lnTo>
                    <a:pt x="1742" y="1846"/>
                  </a:lnTo>
                  <a:lnTo>
                    <a:pt x="1529" y="2047"/>
                  </a:lnTo>
                  <a:lnTo>
                    <a:pt x="1333" y="2252"/>
                  </a:lnTo>
                  <a:lnTo>
                    <a:pt x="1150" y="2457"/>
                  </a:lnTo>
                  <a:lnTo>
                    <a:pt x="983" y="2663"/>
                  </a:lnTo>
                  <a:lnTo>
                    <a:pt x="830" y="2868"/>
                  </a:lnTo>
                  <a:lnTo>
                    <a:pt x="691" y="3072"/>
                  </a:lnTo>
                  <a:lnTo>
                    <a:pt x="565" y="3271"/>
                  </a:lnTo>
                  <a:lnTo>
                    <a:pt x="454" y="3466"/>
                  </a:lnTo>
                  <a:lnTo>
                    <a:pt x="356" y="3655"/>
                  </a:lnTo>
                  <a:lnTo>
                    <a:pt x="269" y="3836"/>
                  </a:lnTo>
                  <a:lnTo>
                    <a:pt x="197" y="4010"/>
                  </a:lnTo>
                  <a:lnTo>
                    <a:pt x="135" y="4174"/>
                  </a:lnTo>
                  <a:lnTo>
                    <a:pt x="86" y="4326"/>
                  </a:lnTo>
                  <a:lnTo>
                    <a:pt x="47" y="4468"/>
                  </a:lnTo>
                  <a:lnTo>
                    <a:pt x="21" y="4596"/>
                  </a:lnTo>
                  <a:lnTo>
                    <a:pt x="5" y="4709"/>
                  </a:lnTo>
                  <a:lnTo>
                    <a:pt x="0" y="4805"/>
                  </a:lnTo>
                  <a:lnTo>
                    <a:pt x="4" y="4878"/>
                  </a:lnTo>
                  <a:lnTo>
                    <a:pt x="14" y="4958"/>
                  </a:lnTo>
                  <a:lnTo>
                    <a:pt x="33" y="5042"/>
                  </a:lnTo>
                  <a:lnTo>
                    <a:pt x="58" y="5133"/>
                  </a:lnTo>
                  <a:lnTo>
                    <a:pt x="91" y="5230"/>
                  </a:lnTo>
                  <a:lnTo>
                    <a:pt x="131" y="5330"/>
                  </a:lnTo>
                  <a:lnTo>
                    <a:pt x="178" y="5436"/>
                  </a:lnTo>
                  <a:lnTo>
                    <a:pt x="234" y="5545"/>
                  </a:lnTo>
                  <a:lnTo>
                    <a:pt x="295" y="5657"/>
                  </a:lnTo>
                  <a:lnTo>
                    <a:pt x="365" y="5773"/>
                  </a:lnTo>
                  <a:lnTo>
                    <a:pt x="442" y="5891"/>
                  </a:lnTo>
                  <a:lnTo>
                    <a:pt x="525" y="6012"/>
                  </a:lnTo>
                  <a:lnTo>
                    <a:pt x="617" y="6134"/>
                  </a:lnTo>
                  <a:lnTo>
                    <a:pt x="716" y="6258"/>
                  </a:lnTo>
                  <a:lnTo>
                    <a:pt x="821" y="6383"/>
                  </a:lnTo>
                  <a:lnTo>
                    <a:pt x="934" y="6508"/>
                  </a:lnTo>
                  <a:lnTo>
                    <a:pt x="1054" y="6634"/>
                  </a:lnTo>
                  <a:lnTo>
                    <a:pt x="1182" y="6759"/>
                  </a:lnTo>
                  <a:lnTo>
                    <a:pt x="1317" y="6884"/>
                  </a:lnTo>
                  <a:lnTo>
                    <a:pt x="1460" y="7007"/>
                  </a:lnTo>
                  <a:lnTo>
                    <a:pt x="1609" y="7130"/>
                  </a:lnTo>
                  <a:lnTo>
                    <a:pt x="1766" y="7250"/>
                  </a:lnTo>
                  <a:lnTo>
                    <a:pt x="1930" y="7368"/>
                  </a:lnTo>
                  <a:lnTo>
                    <a:pt x="2102" y="7484"/>
                  </a:lnTo>
                  <a:lnTo>
                    <a:pt x="2281" y="7596"/>
                  </a:lnTo>
                  <a:lnTo>
                    <a:pt x="2467" y="7705"/>
                  </a:lnTo>
                  <a:lnTo>
                    <a:pt x="2660" y="7810"/>
                  </a:lnTo>
                  <a:lnTo>
                    <a:pt x="2861" y="7910"/>
                  </a:lnTo>
                  <a:lnTo>
                    <a:pt x="3069" y="8005"/>
                  </a:lnTo>
                  <a:lnTo>
                    <a:pt x="3284" y="8096"/>
                  </a:lnTo>
                  <a:lnTo>
                    <a:pt x="3507" y="8181"/>
                  </a:lnTo>
                  <a:lnTo>
                    <a:pt x="3737" y="8260"/>
                  </a:lnTo>
                  <a:lnTo>
                    <a:pt x="3771" y="8342"/>
                  </a:lnTo>
                  <a:lnTo>
                    <a:pt x="3810" y="8438"/>
                  </a:lnTo>
                  <a:lnTo>
                    <a:pt x="3856" y="8544"/>
                  </a:lnTo>
                  <a:lnTo>
                    <a:pt x="3906" y="8659"/>
                  </a:lnTo>
                  <a:lnTo>
                    <a:pt x="3960" y="8781"/>
                  </a:lnTo>
                  <a:lnTo>
                    <a:pt x="4018" y="8907"/>
                  </a:lnTo>
                  <a:lnTo>
                    <a:pt x="4079" y="9035"/>
                  </a:lnTo>
                  <a:lnTo>
                    <a:pt x="4142" y="9164"/>
                  </a:lnTo>
                  <a:lnTo>
                    <a:pt x="4174" y="9229"/>
                  </a:lnTo>
                  <a:lnTo>
                    <a:pt x="4207" y="9292"/>
                  </a:lnTo>
                  <a:lnTo>
                    <a:pt x="4241" y="9355"/>
                  </a:lnTo>
                  <a:lnTo>
                    <a:pt x="4274" y="9415"/>
                  </a:lnTo>
                  <a:lnTo>
                    <a:pt x="4307" y="9476"/>
                  </a:lnTo>
                  <a:lnTo>
                    <a:pt x="4340" y="9533"/>
                  </a:lnTo>
                  <a:lnTo>
                    <a:pt x="4374" y="9590"/>
                  </a:lnTo>
                  <a:lnTo>
                    <a:pt x="4408" y="9643"/>
                  </a:lnTo>
                  <a:lnTo>
                    <a:pt x="4441" y="9695"/>
                  </a:lnTo>
                  <a:lnTo>
                    <a:pt x="4474" y="9744"/>
                  </a:lnTo>
                  <a:lnTo>
                    <a:pt x="4507" y="9789"/>
                  </a:lnTo>
                  <a:lnTo>
                    <a:pt x="4539" y="9832"/>
                  </a:lnTo>
                  <a:lnTo>
                    <a:pt x="4571" y="9871"/>
                  </a:lnTo>
                  <a:lnTo>
                    <a:pt x="4603" y="9906"/>
                  </a:lnTo>
                  <a:lnTo>
                    <a:pt x="4634" y="9937"/>
                  </a:lnTo>
                  <a:lnTo>
                    <a:pt x="4664" y="9964"/>
                  </a:lnTo>
                  <a:lnTo>
                    <a:pt x="4710" y="9994"/>
                  </a:lnTo>
                  <a:lnTo>
                    <a:pt x="4775" y="10022"/>
                  </a:lnTo>
                  <a:lnTo>
                    <a:pt x="4858" y="10049"/>
                  </a:lnTo>
                  <a:lnTo>
                    <a:pt x="4954" y="10073"/>
                  </a:lnTo>
                  <a:lnTo>
                    <a:pt x="5066" y="10095"/>
                  </a:lnTo>
                  <a:lnTo>
                    <a:pt x="5192" y="10115"/>
                  </a:lnTo>
                  <a:lnTo>
                    <a:pt x="5329" y="10133"/>
                  </a:lnTo>
                  <a:lnTo>
                    <a:pt x="5477" y="10149"/>
                  </a:lnTo>
                  <a:lnTo>
                    <a:pt x="5636" y="10163"/>
                  </a:lnTo>
                  <a:lnTo>
                    <a:pt x="5802" y="10175"/>
                  </a:lnTo>
                  <a:lnTo>
                    <a:pt x="5976" y="10185"/>
                  </a:lnTo>
                  <a:lnTo>
                    <a:pt x="6156" y="10193"/>
                  </a:lnTo>
                  <a:lnTo>
                    <a:pt x="6340" y="10199"/>
                  </a:lnTo>
                  <a:lnTo>
                    <a:pt x="6529" y="10203"/>
                  </a:lnTo>
                  <a:lnTo>
                    <a:pt x="6719" y="10205"/>
                  </a:lnTo>
                  <a:lnTo>
                    <a:pt x="6911" y="10206"/>
                  </a:lnTo>
                  <a:lnTo>
                    <a:pt x="7102" y="10205"/>
                  </a:lnTo>
                  <a:lnTo>
                    <a:pt x="7293" y="10202"/>
                  </a:lnTo>
                  <a:lnTo>
                    <a:pt x="7481" y="10197"/>
                  </a:lnTo>
                  <a:lnTo>
                    <a:pt x="7666" y="10191"/>
                  </a:lnTo>
                  <a:lnTo>
                    <a:pt x="7845" y="10183"/>
                  </a:lnTo>
                  <a:lnTo>
                    <a:pt x="8019" y="10174"/>
                  </a:lnTo>
                  <a:lnTo>
                    <a:pt x="8185" y="10163"/>
                  </a:lnTo>
                  <a:lnTo>
                    <a:pt x="8343" y="10150"/>
                  </a:lnTo>
                  <a:lnTo>
                    <a:pt x="8490" y="10135"/>
                  </a:lnTo>
                  <a:lnTo>
                    <a:pt x="8627" y="10119"/>
                  </a:lnTo>
                  <a:lnTo>
                    <a:pt x="8753" y="10102"/>
                  </a:lnTo>
                  <a:lnTo>
                    <a:pt x="8864" y="10084"/>
                  </a:lnTo>
                  <a:lnTo>
                    <a:pt x="8961" y="10063"/>
                  </a:lnTo>
                  <a:lnTo>
                    <a:pt x="9043" y="10042"/>
                  </a:lnTo>
                  <a:lnTo>
                    <a:pt x="9107" y="10018"/>
                  </a:lnTo>
                  <a:lnTo>
                    <a:pt x="9154" y="9994"/>
                  </a:lnTo>
                  <a:lnTo>
                    <a:pt x="9183" y="9971"/>
                  </a:lnTo>
                  <a:lnTo>
                    <a:pt x="9212" y="9941"/>
                  </a:lnTo>
                  <a:lnTo>
                    <a:pt x="9242" y="9905"/>
                  </a:lnTo>
                  <a:lnTo>
                    <a:pt x="9273" y="9865"/>
                  </a:lnTo>
                  <a:lnTo>
                    <a:pt x="9302" y="9820"/>
                  </a:lnTo>
                  <a:lnTo>
                    <a:pt x="9332" y="9769"/>
                  </a:lnTo>
                  <a:lnTo>
                    <a:pt x="9362" y="9715"/>
                  </a:lnTo>
                  <a:lnTo>
                    <a:pt x="9393" y="9656"/>
                  </a:lnTo>
                  <a:lnTo>
                    <a:pt x="9422" y="9594"/>
                  </a:lnTo>
                  <a:lnTo>
                    <a:pt x="9452" y="9528"/>
                  </a:lnTo>
                  <a:lnTo>
                    <a:pt x="9481" y="9460"/>
                  </a:lnTo>
                  <a:lnTo>
                    <a:pt x="9510" y="9388"/>
                  </a:lnTo>
                  <a:lnTo>
                    <a:pt x="9539" y="9315"/>
                  </a:lnTo>
                  <a:lnTo>
                    <a:pt x="9567" y="9240"/>
                  </a:lnTo>
                  <a:lnTo>
                    <a:pt x="9595" y="9163"/>
                  </a:lnTo>
                  <a:lnTo>
                    <a:pt x="9622" y="9086"/>
                  </a:lnTo>
                  <a:lnTo>
                    <a:pt x="9650" y="9006"/>
                  </a:lnTo>
                  <a:lnTo>
                    <a:pt x="9676" y="8927"/>
                  </a:lnTo>
                  <a:lnTo>
                    <a:pt x="9701" y="8848"/>
                  </a:lnTo>
                  <a:lnTo>
                    <a:pt x="9726" y="8768"/>
                  </a:lnTo>
                  <a:lnTo>
                    <a:pt x="9774" y="8612"/>
                  </a:lnTo>
                  <a:lnTo>
                    <a:pt x="9818" y="8459"/>
                  </a:lnTo>
                  <a:lnTo>
                    <a:pt x="9859" y="8315"/>
                  </a:lnTo>
                  <a:lnTo>
                    <a:pt x="9896" y="8182"/>
                  </a:lnTo>
                  <a:lnTo>
                    <a:pt x="9927" y="8062"/>
                  </a:lnTo>
                  <a:lnTo>
                    <a:pt x="9954" y="7957"/>
                  </a:lnTo>
                  <a:lnTo>
                    <a:pt x="10150" y="7889"/>
                  </a:lnTo>
                  <a:lnTo>
                    <a:pt x="10342" y="7819"/>
                  </a:lnTo>
                  <a:lnTo>
                    <a:pt x="10532" y="7746"/>
                  </a:lnTo>
                  <a:lnTo>
                    <a:pt x="10719" y="7673"/>
                  </a:lnTo>
                  <a:lnTo>
                    <a:pt x="10904" y="7596"/>
                  </a:lnTo>
                  <a:lnTo>
                    <a:pt x="11086" y="7517"/>
                  </a:lnTo>
                  <a:lnTo>
                    <a:pt x="11264" y="7438"/>
                  </a:lnTo>
                  <a:lnTo>
                    <a:pt x="11440" y="7357"/>
                  </a:lnTo>
                  <a:lnTo>
                    <a:pt x="11612" y="7274"/>
                  </a:lnTo>
                  <a:lnTo>
                    <a:pt x="11780" y="7191"/>
                  </a:lnTo>
                  <a:lnTo>
                    <a:pt x="11946" y="7106"/>
                  </a:lnTo>
                  <a:lnTo>
                    <a:pt x="12107" y="7020"/>
                  </a:lnTo>
                  <a:lnTo>
                    <a:pt x="12264" y="6933"/>
                  </a:lnTo>
                  <a:lnTo>
                    <a:pt x="12418" y="6846"/>
                  </a:lnTo>
                  <a:lnTo>
                    <a:pt x="12567" y="6758"/>
                  </a:lnTo>
                  <a:lnTo>
                    <a:pt x="12712" y="6669"/>
                  </a:lnTo>
                  <a:lnTo>
                    <a:pt x="12852" y="6580"/>
                  </a:lnTo>
                  <a:lnTo>
                    <a:pt x="12988" y="6492"/>
                  </a:lnTo>
                  <a:lnTo>
                    <a:pt x="13119" y="6403"/>
                  </a:lnTo>
                  <a:lnTo>
                    <a:pt x="13245" y="6314"/>
                  </a:lnTo>
                  <a:lnTo>
                    <a:pt x="13366" y="6226"/>
                  </a:lnTo>
                  <a:lnTo>
                    <a:pt x="13482" y="6138"/>
                  </a:lnTo>
                  <a:lnTo>
                    <a:pt x="13593" y="6051"/>
                  </a:lnTo>
                  <a:lnTo>
                    <a:pt x="13698" y="5964"/>
                  </a:lnTo>
                  <a:lnTo>
                    <a:pt x="13798" y="5878"/>
                  </a:lnTo>
                  <a:lnTo>
                    <a:pt x="13892" y="5793"/>
                  </a:lnTo>
                  <a:lnTo>
                    <a:pt x="13980" y="5709"/>
                  </a:lnTo>
                  <a:lnTo>
                    <a:pt x="14063" y="5626"/>
                  </a:lnTo>
                  <a:lnTo>
                    <a:pt x="14138" y="5545"/>
                  </a:lnTo>
                  <a:lnTo>
                    <a:pt x="14209" y="5465"/>
                  </a:lnTo>
                  <a:lnTo>
                    <a:pt x="14272" y="5386"/>
                  </a:lnTo>
                  <a:lnTo>
                    <a:pt x="14329" y="5310"/>
                  </a:lnTo>
                  <a:lnTo>
                    <a:pt x="14332" y="5402"/>
                  </a:lnTo>
                  <a:lnTo>
                    <a:pt x="14335" y="5490"/>
                  </a:lnTo>
                  <a:lnTo>
                    <a:pt x="14339" y="5577"/>
                  </a:lnTo>
                  <a:lnTo>
                    <a:pt x="14343" y="5661"/>
                  </a:lnTo>
                  <a:lnTo>
                    <a:pt x="14348" y="5741"/>
                  </a:lnTo>
                  <a:lnTo>
                    <a:pt x="14353" y="5818"/>
                  </a:lnTo>
                  <a:lnTo>
                    <a:pt x="14359" y="5890"/>
                  </a:lnTo>
                  <a:lnTo>
                    <a:pt x="14366" y="5957"/>
                  </a:lnTo>
                  <a:lnTo>
                    <a:pt x="14373" y="6021"/>
                  </a:lnTo>
                  <a:lnTo>
                    <a:pt x="14380" y="6078"/>
                  </a:lnTo>
                  <a:lnTo>
                    <a:pt x="14388" y="6130"/>
                  </a:lnTo>
                  <a:lnTo>
                    <a:pt x="14396" y="6175"/>
                  </a:lnTo>
                  <a:lnTo>
                    <a:pt x="14400" y="6195"/>
                  </a:lnTo>
                  <a:lnTo>
                    <a:pt x="14405" y="6213"/>
                  </a:lnTo>
                  <a:lnTo>
                    <a:pt x="14409" y="6231"/>
                  </a:lnTo>
                  <a:lnTo>
                    <a:pt x="14414" y="6246"/>
                  </a:lnTo>
                  <a:lnTo>
                    <a:pt x="14419" y="6260"/>
                  </a:lnTo>
                  <a:lnTo>
                    <a:pt x="14424" y="6271"/>
                  </a:lnTo>
                  <a:lnTo>
                    <a:pt x="14430" y="6281"/>
                  </a:lnTo>
                  <a:lnTo>
                    <a:pt x="14435" y="6288"/>
                  </a:lnTo>
                  <a:lnTo>
                    <a:pt x="14451" y="6306"/>
                  </a:lnTo>
                  <a:lnTo>
                    <a:pt x="14473" y="6322"/>
                  </a:lnTo>
                  <a:lnTo>
                    <a:pt x="14498" y="6337"/>
                  </a:lnTo>
                  <a:lnTo>
                    <a:pt x="14529" y="6352"/>
                  </a:lnTo>
                  <a:lnTo>
                    <a:pt x="14564" y="6365"/>
                  </a:lnTo>
                  <a:lnTo>
                    <a:pt x="14602" y="6377"/>
                  </a:lnTo>
                  <a:lnTo>
                    <a:pt x="14643" y="6388"/>
                  </a:lnTo>
                  <a:lnTo>
                    <a:pt x="14688" y="6397"/>
                  </a:lnTo>
                  <a:lnTo>
                    <a:pt x="14735" y="6406"/>
                  </a:lnTo>
                  <a:lnTo>
                    <a:pt x="14785" y="6414"/>
                  </a:lnTo>
                  <a:lnTo>
                    <a:pt x="14838" y="6420"/>
                  </a:lnTo>
                  <a:lnTo>
                    <a:pt x="14891" y="6426"/>
                  </a:lnTo>
                  <a:lnTo>
                    <a:pt x="14947" y="6430"/>
                  </a:lnTo>
                  <a:lnTo>
                    <a:pt x="15004" y="6433"/>
                  </a:lnTo>
                  <a:lnTo>
                    <a:pt x="15062" y="6436"/>
                  </a:lnTo>
                  <a:lnTo>
                    <a:pt x="15120" y="6438"/>
                  </a:lnTo>
                  <a:lnTo>
                    <a:pt x="15178" y="6438"/>
                  </a:lnTo>
                  <a:lnTo>
                    <a:pt x="15237" y="6438"/>
                  </a:lnTo>
                  <a:lnTo>
                    <a:pt x="15295" y="6437"/>
                  </a:lnTo>
                  <a:lnTo>
                    <a:pt x="15353" y="6435"/>
                  </a:lnTo>
                  <a:lnTo>
                    <a:pt x="15410" y="6433"/>
                  </a:lnTo>
                  <a:lnTo>
                    <a:pt x="15466" y="6429"/>
                  </a:lnTo>
                  <a:lnTo>
                    <a:pt x="15519" y="6425"/>
                  </a:lnTo>
                  <a:lnTo>
                    <a:pt x="15572" y="6420"/>
                  </a:lnTo>
                  <a:lnTo>
                    <a:pt x="15622" y="6414"/>
                  </a:lnTo>
                  <a:lnTo>
                    <a:pt x="15669" y="6408"/>
                  </a:lnTo>
                  <a:lnTo>
                    <a:pt x="15715" y="6400"/>
                  </a:lnTo>
                  <a:lnTo>
                    <a:pt x="15756" y="6392"/>
                  </a:lnTo>
                  <a:lnTo>
                    <a:pt x="15794" y="6384"/>
                  </a:lnTo>
                  <a:lnTo>
                    <a:pt x="15830" y="6374"/>
                  </a:lnTo>
                  <a:lnTo>
                    <a:pt x="15861" y="6365"/>
                  </a:lnTo>
                  <a:lnTo>
                    <a:pt x="15887" y="6354"/>
                  </a:lnTo>
                  <a:lnTo>
                    <a:pt x="15910" y="6335"/>
                  </a:lnTo>
                  <a:lnTo>
                    <a:pt x="15933" y="6303"/>
                  </a:lnTo>
                  <a:lnTo>
                    <a:pt x="15955" y="6258"/>
                  </a:lnTo>
                  <a:lnTo>
                    <a:pt x="15974" y="6199"/>
                  </a:lnTo>
                  <a:lnTo>
                    <a:pt x="15993" y="6130"/>
                  </a:lnTo>
                  <a:lnTo>
                    <a:pt x="16011" y="6050"/>
                  </a:lnTo>
                  <a:lnTo>
                    <a:pt x="16027" y="5960"/>
                  </a:lnTo>
                  <a:lnTo>
                    <a:pt x="16042" y="5862"/>
                  </a:lnTo>
                  <a:lnTo>
                    <a:pt x="16056" y="5757"/>
                  </a:lnTo>
                  <a:lnTo>
                    <a:pt x="16070" y="5644"/>
                  </a:lnTo>
                  <a:lnTo>
                    <a:pt x="16081" y="5526"/>
                  </a:lnTo>
                  <a:lnTo>
                    <a:pt x="16091" y="5402"/>
                  </a:lnTo>
                  <a:lnTo>
                    <a:pt x="16100" y="5274"/>
                  </a:lnTo>
                  <a:lnTo>
                    <a:pt x="16108" y="5143"/>
                  </a:lnTo>
                  <a:lnTo>
                    <a:pt x="16115" y="5010"/>
                  </a:lnTo>
                  <a:lnTo>
                    <a:pt x="16120" y="4876"/>
                  </a:lnTo>
                  <a:lnTo>
                    <a:pt x="16124" y="4741"/>
                  </a:lnTo>
                  <a:lnTo>
                    <a:pt x="16126" y="4607"/>
                  </a:lnTo>
                  <a:lnTo>
                    <a:pt x="16128" y="4474"/>
                  </a:lnTo>
                  <a:lnTo>
                    <a:pt x="16128" y="4344"/>
                  </a:lnTo>
                  <a:lnTo>
                    <a:pt x="16127" y="4217"/>
                  </a:lnTo>
                  <a:lnTo>
                    <a:pt x="16124" y="4093"/>
                  </a:lnTo>
                  <a:lnTo>
                    <a:pt x="16120" y="3975"/>
                  </a:lnTo>
                  <a:lnTo>
                    <a:pt x="16115" y="3864"/>
                  </a:lnTo>
                  <a:lnTo>
                    <a:pt x="16109" y="3758"/>
                  </a:lnTo>
                  <a:lnTo>
                    <a:pt x="16101" y="3661"/>
                  </a:lnTo>
                  <a:lnTo>
                    <a:pt x="16092" y="3572"/>
                  </a:lnTo>
                  <a:lnTo>
                    <a:pt x="16081" y="3493"/>
                  </a:lnTo>
                  <a:lnTo>
                    <a:pt x="16070" y="3425"/>
                  </a:lnTo>
                  <a:lnTo>
                    <a:pt x="16055" y="3368"/>
                  </a:lnTo>
                  <a:lnTo>
                    <a:pt x="16041" y="3324"/>
                  </a:lnTo>
                  <a:lnTo>
                    <a:pt x="16025" y="329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51" name="Freeform 109"/>
            <p:cNvSpPr>
              <a:spLocks noEditPoints="1"/>
            </p:cNvSpPr>
            <p:nvPr userDrawn="1"/>
          </p:nvSpPr>
          <p:spPr bwMode="auto">
            <a:xfrm>
              <a:off x="3593759" y="3674766"/>
              <a:ext cx="388938" cy="406400"/>
            </a:xfrm>
            <a:custGeom>
              <a:avLst/>
              <a:gdLst>
                <a:gd name="T0" fmla="*/ 10104 w 15434"/>
                <a:gd name="T1" fmla="*/ 11669 h 16127"/>
                <a:gd name="T2" fmla="*/ 8042 w 15434"/>
                <a:gd name="T3" fmla="*/ 12419 h 16127"/>
                <a:gd name="T4" fmla="*/ 5937 w 15434"/>
                <a:gd name="T5" fmla="*/ 11827 h 16127"/>
                <a:gd name="T6" fmla="*/ 4626 w 15434"/>
                <a:gd name="T7" fmla="*/ 10107 h 16127"/>
                <a:gd name="T8" fmla="*/ 4475 w 15434"/>
                <a:gd name="T9" fmla="*/ 7847 h 16127"/>
                <a:gd name="T10" fmla="*/ 5588 w 15434"/>
                <a:gd name="T11" fmla="*/ 5713 h 16127"/>
                <a:gd name="T12" fmla="*/ 7508 w 15434"/>
                <a:gd name="T13" fmla="*/ 4565 h 16127"/>
                <a:gd name="T14" fmla="*/ 9671 w 15434"/>
                <a:gd name="T15" fmla="*/ 4690 h 16127"/>
                <a:gd name="T16" fmla="*/ 11328 w 15434"/>
                <a:gd name="T17" fmla="*/ 6103 h 16127"/>
                <a:gd name="T18" fmla="*/ 11885 w 15434"/>
                <a:gd name="T19" fmla="*/ 8246 h 16127"/>
                <a:gd name="T20" fmla="*/ 9219 w 15434"/>
                <a:gd name="T21" fmla="*/ 5605 h 16127"/>
                <a:gd name="T22" fmla="*/ 7515 w 15434"/>
                <a:gd name="T23" fmla="*/ 5587 h 16127"/>
                <a:gd name="T24" fmla="*/ 6045 w 15434"/>
                <a:gd name="T25" fmla="*/ 6550 h 16127"/>
                <a:gd name="T26" fmla="*/ 5255 w 15434"/>
                <a:gd name="T27" fmla="*/ 8247 h 16127"/>
                <a:gd name="T28" fmla="*/ 5464 w 15434"/>
                <a:gd name="T29" fmla="*/ 9992 h 16127"/>
                <a:gd name="T30" fmla="*/ 6573 w 15434"/>
                <a:gd name="T31" fmla="*/ 11286 h 16127"/>
                <a:gd name="T32" fmla="*/ 8252 w 15434"/>
                <a:gd name="T33" fmla="*/ 11667 h 16127"/>
                <a:gd name="T34" fmla="*/ 9848 w 15434"/>
                <a:gd name="T35" fmla="*/ 11010 h 16127"/>
                <a:gd name="T36" fmla="*/ 10922 w 15434"/>
                <a:gd name="T37" fmla="*/ 9499 h 16127"/>
                <a:gd name="T38" fmla="*/ 11044 w 15434"/>
                <a:gd name="T39" fmla="*/ 7702 h 16127"/>
                <a:gd name="T40" fmla="*/ 10219 w 15434"/>
                <a:gd name="T41" fmla="*/ 6210 h 16127"/>
                <a:gd name="T42" fmla="*/ 15181 w 15434"/>
                <a:gd name="T43" fmla="*/ 6241 h 16127"/>
                <a:gd name="T44" fmla="*/ 13499 w 15434"/>
                <a:gd name="T45" fmla="*/ 5723 h 16127"/>
                <a:gd name="T46" fmla="*/ 11979 w 15434"/>
                <a:gd name="T47" fmla="*/ 5541 h 16127"/>
                <a:gd name="T48" fmla="*/ 12239 w 15434"/>
                <a:gd name="T49" fmla="*/ 4190 h 16127"/>
                <a:gd name="T50" fmla="*/ 12345 w 15434"/>
                <a:gd name="T51" fmla="*/ 2621 h 16127"/>
                <a:gd name="T52" fmla="*/ 11634 w 15434"/>
                <a:gd name="T53" fmla="*/ 2302 h 16127"/>
                <a:gd name="T54" fmla="*/ 10306 w 15434"/>
                <a:gd name="T55" fmla="*/ 3013 h 16127"/>
                <a:gd name="T56" fmla="*/ 9289 w 15434"/>
                <a:gd name="T57" fmla="*/ 3243 h 16127"/>
                <a:gd name="T58" fmla="*/ 7945 w 15434"/>
                <a:gd name="T59" fmla="*/ 1219 h 16127"/>
                <a:gd name="T60" fmla="*/ 6667 w 15434"/>
                <a:gd name="T61" fmla="*/ 0 h 16127"/>
                <a:gd name="T62" fmla="*/ 6055 w 15434"/>
                <a:gd name="T63" fmla="*/ 1337 h 16127"/>
                <a:gd name="T64" fmla="*/ 5795 w 15434"/>
                <a:gd name="T65" fmla="*/ 3721 h 16127"/>
                <a:gd name="T66" fmla="*/ 4898 w 15434"/>
                <a:gd name="T67" fmla="*/ 4335 h 16127"/>
                <a:gd name="T68" fmla="*/ 3147 w 15434"/>
                <a:gd name="T69" fmla="*/ 4018 h 16127"/>
                <a:gd name="T70" fmla="*/ 2301 w 15434"/>
                <a:gd name="T71" fmla="*/ 4402 h 16127"/>
                <a:gd name="T72" fmla="*/ 2780 w 15434"/>
                <a:gd name="T73" fmla="*/ 6159 h 16127"/>
                <a:gd name="T74" fmla="*/ 3574 w 15434"/>
                <a:gd name="T75" fmla="*/ 8034 h 16127"/>
                <a:gd name="T76" fmla="*/ 2224 w 15434"/>
                <a:gd name="T77" fmla="*/ 8726 h 16127"/>
                <a:gd name="T78" fmla="*/ 348 w 15434"/>
                <a:gd name="T79" fmla="*/ 9946 h 16127"/>
                <a:gd name="T80" fmla="*/ 364 w 15434"/>
                <a:gd name="T81" fmla="*/ 10954 h 16127"/>
                <a:gd name="T82" fmla="*/ 2308 w 15434"/>
                <a:gd name="T83" fmla="*/ 11247 h 16127"/>
                <a:gd name="T84" fmla="*/ 4003 w 15434"/>
                <a:gd name="T85" fmla="*/ 11198 h 16127"/>
                <a:gd name="T86" fmla="*/ 3879 w 15434"/>
                <a:gd name="T87" fmla="*/ 12668 h 16127"/>
                <a:gd name="T88" fmla="*/ 3887 w 15434"/>
                <a:gd name="T89" fmla="*/ 14405 h 16127"/>
                <a:gd name="T90" fmla="*/ 4650 w 15434"/>
                <a:gd name="T91" fmla="*/ 14801 h 16127"/>
                <a:gd name="T92" fmla="*/ 6352 w 15434"/>
                <a:gd name="T93" fmla="*/ 14038 h 16127"/>
                <a:gd name="T94" fmla="*/ 7641 w 15434"/>
                <a:gd name="T95" fmla="*/ 13674 h 16127"/>
                <a:gd name="T96" fmla="*/ 8944 w 15434"/>
                <a:gd name="T97" fmla="*/ 15220 h 16127"/>
                <a:gd name="T98" fmla="*/ 10158 w 15434"/>
                <a:gd name="T99" fmla="*/ 16127 h 16127"/>
                <a:gd name="T100" fmla="*/ 10648 w 15434"/>
                <a:gd name="T101" fmla="*/ 14891 h 16127"/>
                <a:gd name="T102" fmla="*/ 10754 w 15434"/>
                <a:gd name="T103" fmla="*/ 12711 h 16127"/>
                <a:gd name="T104" fmla="*/ 11420 w 15434"/>
                <a:gd name="T105" fmla="*/ 12195 h 16127"/>
                <a:gd name="T106" fmla="*/ 12850 w 15434"/>
                <a:gd name="T107" fmla="*/ 12544 h 16127"/>
                <a:gd name="T108" fmla="*/ 13670 w 15434"/>
                <a:gd name="T109" fmla="*/ 12130 h 16127"/>
                <a:gd name="T110" fmla="*/ 13264 w 15434"/>
                <a:gd name="T111" fmla="*/ 10677 h 16127"/>
                <a:gd name="T112" fmla="*/ 12490 w 15434"/>
                <a:gd name="T113" fmla="*/ 9231 h 16127"/>
                <a:gd name="T114" fmla="*/ 13839 w 15434"/>
                <a:gd name="T115" fmla="*/ 8305 h 16127"/>
                <a:gd name="T116" fmla="*/ 15263 w 15434"/>
                <a:gd name="T117" fmla="*/ 7032 h 16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434" h="16127">
                  <a:moveTo>
                    <a:pt x="11473" y="9990"/>
                  </a:moveTo>
                  <a:lnTo>
                    <a:pt x="11380" y="10178"/>
                  </a:lnTo>
                  <a:lnTo>
                    <a:pt x="11280" y="10358"/>
                  </a:lnTo>
                  <a:lnTo>
                    <a:pt x="11174" y="10532"/>
                  </a:lnTo>
                  <a:lnTo>
                    <a:pt x="11060" y="10699"/>
                  </a:lnTo>
                  <a:lnTo>
                    <a:pt x="10940" y="10859"/>
                  </a:lnTo>
                  <a:lnTo>
                    <a:pt x="10814" y="11012"/>
                  </a:lnTo>
                  <a:lnTo>
                    <a:pt x="10682" y="11159"/>
                  </a:lnTo>
                  <a:lnTo>
                    <a:pt x="10545" y="11298"/>
                  </a:lnTo>
                  <a:lnTo>
                    <a:pt x="10403" y="11429"/>
                  </a:lnTo>
                  <a:lnTo>
                    <a:pt x="10255" y="11553"/>
                  </a:lnTo>
                  <a:lnTo>
                    <a:pt x="10104" y="11669"/>
                  </a:lnTo>
                  <a:lnTo>
                    <a:pt x="9948" y="11777"/>
                  </a:lnTo>
                  <a:lnTo>
                    <a:pt x="9787" y="11878"/>
                  </a:lnTo>
                  <a:lnTo>
                    <a:pt x="9624" y="11970"/>
                  </a:lnTo>
                  <a:lnTo>
                    <a:pt x="9457" y="12055"/>
                  </a:lnTo>
                  <a:lnTo>
                    <a:pt x="9286" y="12130"/>
                  </a:lnTo>
                  <a:lnTo>
                    <a:pt x="9114" y="12198"/>
                  </a:lnTo>
                  <a:lnTo>
                    <a:pt x="8940" y="12257"/>
                  </a:lnTo>
                  <a:lnTo>
                    <a:pt x="8762" y="12308"/>
                  </a:lnTo>
                  <a:lnTo>
                    <a:pt x="8584" y="12349"/>
                  </a:lnTo>
                  <a:lnTo>
                    <a:pt x="8404" y="12381"/>
                  </a:lnTo>
                  <a:lnTo>
                    <a:pt x="8223" y="12404"/>
                  </a:lnTo>
                  <a:lnTo>
                    <a:pt x="8042" y="12419"/>
                  </a:lnTo>
                  <a:lnTo>
                    <a:pt x="7859" y="12423"/>
                  </a:lnTo>
                  <a:lnTo>
                    <a:pt x="7677" y="12419"/>
                  </a:lnTo>
                  <a:lnTo>
                    <a:pt x="7495" y="12403"/>
                  </a:lnTo>
                  <a:lnTo>
                    <a:pt x="7314" y="12379"/>
                  </a:lnTo>
                  <a:lnTo>
                    <a:pt x="7132" y="12345"/>
                  </a:lnTo>
                  <a:lnTo>
                    <a:pt x="6953" y="12301"/>
                  </a:lnTo>
                  <a:lnTo>
                    <a:pt x="6776" y="12246"/>
                  </a:lnTo>
                  <a:lnTo>
                    <a:pt x="6599" y="12182"/>
                  </a:lnTo>
                  <a:lnTo>
                    <a:pt x="6425" y="12106"/>
                  </a:lnTo>
                  <a:lnTo>
                    <a:pt x="6255" y="12021"/>
                  </a:lnTo>
                  <a:lnTo>
                    <a:pt x="6092" y="11928"/>
                  </a:lnTo>
                  <a:lnTo>
                    <a:pt x="5937" y="11827"/>
                  </a:lnTo>
                  <a:lnTo>
                    <a:pt x="5787" y="11718"/>
                  </a:lnTo>
                  <a:lnTo>
                    <a:pt x="5645" y="11602"/>
                  </a:lnTo>
                  <a:lnTo>
                    <a:pt x="5510" y="11478"/>
                  </a:lnTo>
                  <a:lnTo>
                    <a:pt x="5382" y="11349"/>
                  </a:lnTo>
                  <a:lnTo>
                    <a:pt x="5261" y="11212"/>
                  </a:lnTo>
                  <a:lnTo>
                    <a:pt x="5147" y="11070"/>
                  </a:lnTo>
                  <a:lnTo>
                    <a:pt x="5041" y="10922"/>
                  </a:lnTo>
                  <a:lnTo>
                    <a:pt x="4942" y="10768"/>
                  </a:lnTo>
                  <a:lnTo>
                    <a:pt x="4851" y="10609"/>
                  </a:lnTo>
                  <a:lnTo>
                    <a:pt x="4768" y="10447"/>
                  </a:lnTo>
                  <a:lnTo>
                    <a:pt x="4693" y="10279"/>
                  </a:lnTo>
                  <a:lnTo>
                    <a:pt x="4626" y="10107"/>
                  </a:lnTo>
                  <a:lnTo>
                    <a:pt x="4566" y="9932"/>
                  </a:lnTo>
                  <a:lnTo>
                    <a:pt x="4515" y="9752"/>
                  </a:lnTo>
                  <a:lnTo>
                    <a:pt x="4472" y="9571"/>
                  </a:lnTo>
                  <a:lnTo>
                    <a:pt x="4438" y="9385"/>
                  </a:lnTo>
                  <a:lnTo>
                    <a:pt x="4412" y="9199"/>
                  </a:lnTo>
                  <a:lnTo>
                    <a:pt x="4395" y="9010"/>
                  </a:lnTo>
                  <a:lnTo>
                    <a:pt x="4386" y="8818"/>
                  </a:lnTo>
                  <a:lnTo>
                    <a:pt x="4386" y="8625"/>
                  </a:lnTo>
                  <a:lnTo>
                    <a:pt x="4395" y="8432"/>
                  </a:lnTo>
                  <a:lnTo>
                    <a:pt x="4412" y="8237"/>
                  </a:lnTo>
                  <a:lnTo>
                    <a:pt x="4439" y="8043"/>
                  </a:lnTo>
                  <a:lnTo>
                    <a:pt x="4475" y="7847"/>
                  </a:lnTo>
                  <a:lnTo>
                    <a:pt x="4521" y="7653"/>
                  </a:lnTo>
                  <a:lnTo>
                    <a:pt x="4576" y="7458"/>
                  </a:lnTo>
                  <a:lnTo>
                    <a:pt x="4640" y="7265"/>
                  </a:lnTo>
                  <a:lnTo>
                    <a:pt x="4714" y="7072"/>
                  </a:lnTo>
                  <a:lnTo>
                    <a:pt x="4798" y="6882"/>
                  </a:lnTo>
                  <a:lnTo>
                    <a:pt x="4890" y="6694"/>
                  </a:lnTo>
                  <a:lnTo>
                    <a:pt x="4989" y="6514"/>
                  </a:lnTo>
                  <a:lnTo>
                    <a:pt x="5096" y="6340"/>
                  </a:lnTo>
                  <a:lnTo>
                    <a:pt x="5210" y="6173"/>
                  </a:lnTo>
                  <a:lnTo>
                    <a:pt x="5330" y="6013"/>
                  </a:lnTo>
                  <a:lnTo>
                    <a:pt x="5456" y="5860"/>
                  </a:lnTo>
                  <a:lnTo>
                    <a:pt x="5588" y="5713"/>
                  </a:lnTo>
                  <a:lnTo>
                    <a:pt x="5726" y="5575"/>
                  </a:lnTo>
                  <a:lnTo>
                    <a:pt x="5868" y="5443"/>
                  </a:lnTo>
                  <a:lnTo>
                    <a:pt x="6016" y="5319"/>
                  </a:lnTo>
                  <a:lnTo>
                    <a:pt x="6168" y="5203"/>
                  </a:lnTo>
                  <a:lnTo>
                    <a:pt x="6324" y="5094"/>
                  </a:lnTo>
                  <a:lnTo>
                    <a:pt x="6484" y="4995"/>
                  </a:lnTo>
                  <a:lnTo>
                    <a:pt x="6648" y="4902"/>
                  </a:lnTo>
                  <a:lnTo>
                    <a:pt x="6815" y="4817"/>
                  </a:lnTo>
                  <a:lnTo>
                    <a:pt x="6984" y="4742"/>
                  </a:lnTo>
                  <a:lnTo>
                    <a:pt x="7158" y="4674"/>
                  </a:lnTo>
                  <a:lnTo>
                    <a:pt x="7332" y="4615"/>
                  </a:lnTo>
                  <a:lnTo>
                    <a:pt x="7508" y="4565"/>
                  </a:lnTo>
                  <a:lnTo>
                    <a:pt x="7688" y="4524"/>
                  </a:lnTo>
                  <a:lnTo>
                    <a:pt x="7867" y="4491"/>
                  </a:lnTo>
                  <a:lnTo>
                    <a:pt x="8049" y="4467"/>
                  </a:lnTo>
                  <a:lnTo>
                    <a:pt x="8230" y="4453"/>
                  </a:lnTo>
                  <a:lnTo>
                    <a:pt x="8411" y="4449"/>
                  </a:lnTo>
                  <a:lnTo>
                    <a:pt x="8594" y="4454"/>
                  </a:lnTo>
                  <a:lnTo>
                    <a:pt x="8776" y="4468"/>
                  </a:lnTo>
                  <a:lnTo>
                    <a:pt x="8958" y="4493"/>
                  </a:lnTo>
                  <a:lnTo>
                    <a:pt x="9138" y="4527"/>
                  </a:lnTo>
                  <a:lnTo>
                    <a:pt x="9318" y="4571"/>
                  </a:lnTo>
                  <a:lnTo>
                    <a:pt x="9495" y="4626"/>
                  </a:lnTo>
                  <a:lnTo>
                    <a:pt x="9671" y="4690"/>
                  </a:lnTo>
                  <a:lnTo>
                    <a:pt x="9846" y="4766"/>
                  </a:lnTo>
                  <a:lnTo>
                    <a:pt x="10015" y="4851"/>
                  </a:lnTo>
                  <a:lnTo>
                    <a:pt x="10177" y="4944"/>
                  </a:lnTo>
                  <a:lnTo>
                    <a:pt x="10334" y="5045"/>
                  </a:lnTo>
                  <a:lnTo>
                    <a:pt x="10483" y="5154"/>
                  </a:lnTo>
                  <a:lnTo>
                    <a:pt x="10626" y="5270"/>
                  </a:lnTo>
                  <a:lnTo>
                    <a:pt x="10761" y="5393"/>
                  </a:lnTo>
                  <a:lnTo>
                    <a:pt x="10889" y="5523"/>
                  </a:lnTo>
                  <a:lnTo>
                    <a:pt x="11010" y="5660"/>
                  </a:lnTo>
                  <a:lnTo>
                    <a:pt x="11123" y="5802"/>
                  </a:lnTo>
                  <a:lnTo>
                    <a:pt x="11230" y="5950"/>
                  </a:lnTo>
                  <a:lnTo>
                    <a:pt x="11328" y="6103"/>
                  </a:lnTo>
                  <a:lnTo>
                    <a:pt x="11419" y="6263"/>
                  </a:lnTo>
                  <a:lnTo>
                    <a:pt x="11502" y="6426"/>
                  </a:lnTo>
                  <a:lnTo>
                    <a:pt x="11578" y="6593"/>
                  </a:lnTo>
                  <a:lnTo>
                    <a:pt x="11645" y="6765"/>
                  </a:lnTo>
                  <a:lnTo>
                    <a:pt x="11704" y="6940"/>
                  </a:lnTo>
                  <a:lnTo>
                    <a:pt x="11755" y="7120"/>
                  </a:lnTo>
                  <a:lnTo>
                    <a:pt x="11798" y="7301"/>
                  </a:lnTo>
                  <a:lnTo>
                    <a:pt x="11833" y="7486"/>
                  </a:lnTo>
                  <a:lnTo>
                    <a:pt x="11859" y="7674"/>
                  </a:lnTo>
                  <a:lnTo>
                    <a:pt x="11876" y="7863"/>
                  </a:lnTo>
                  <a:lnTo>
                    <a:pt x="11885" y="8054"/>
                  </a:lnTo>
                  <a:lnTo>
                    <a:pt x="11885" y="8246"/>
                  </a:lnTo>
                  <a:lnTo>
                    <a:pt x="11876" y="8440"/>
                  </a:lnTo>
                  <a:lnTo>
                    <a:pt x="11858" y="8635"/>
                  </a:lnTo>
                  <a:lnTo>
                    <a:pt x="11831" y="8830"/>
                  </a:lnTo>
                  <a:lnTo>
                    <a:pt x="11794" y="9025"/>
                  </a:lnTo>
                  <a:lnTo>
                    <a:pt x="11749" y="9220"/>
                  </a:lnTo>
                  <a:lnTo>
                    <a:pt x="11694" y="9414"/>
                  </a:lnTo>
                  <a:lnTo>
                    <a:pt x="11630" y="9607"/>
                  </a:lnTo>
                  <a:lnTo>
                    <a:pt x="11556" y="9800"/>
                  </a:lnTo>
                  <a:lnTo>
                    <a:pt x="11473" y="9990"/>
                  </a:lnTo>
                  <a:close/>
                  <a:moveTo>
                    <a:pt x="9495" y="5716"/>
                  </a:moveTo>
                  <a:lnTo>
                    <a:pt x="9358" y="5657"/>
                  </a:lnTo>
                  <a:lnTo>
                    <a:pt x="9219" y="5605"/>
                  </a:lnTo>
                  <a:lnTo>
                    <a:pt x="9079" y="5562"/>
                  </a:lnTo>
                  <a:lnTo>
                    <a:pt x="8937" y="5527"/>
                  </a:lnTo>
                  <a:lnTo>
                    <a:pt x="8795" y="5500"/>
                  </a:lnTo>
                  <a:lnTo>
                    <a:pt x="8652" y="5479"/>
                  </a:lnTo>
                  <a:lnTo>
                    <a:pt x="8508" y="5467"/>
                  </a:lnTo>
                  <a:lnTo>
                    <a:pt x="8365" y="5463"/>
                  </a:lnTo>
                  <a:lnTo>
                    <a:pt x="8222" y="5465"/>
                  </a:lnTo>
                  <a:lnTo>
                    <a:pt x="8079" y="5476"/>
                  </a:lnTo>
                  <a:lnTo>
                    <a:pt x="7937" y="5494"/>
                  </a:lnTo>
                  <a:lnTo>
                    <a:pt x="7796" y="5518"/>
                  </a:lnTo>
                  <a:lnTo>
                    <a:pt x="7655" y="5549"/>
                  </a:lnTo>
                  <a:lnTo>
                    <a:pt x="7515" y="5587"/>
                  </a:lnTo>
                  <a:lnTo>
                    <a:pt x="7378" y="5633"/>
                  </a:lnTo>
                  <a:lnTo>
                    <a:pt x="7243" y="5684"/>
                  </a:lnTo>
                  <a:lnTo>
                    <a:pt x="7109" y="5743"/>
                  </a:lnTo>
                  <a:lnTo>
                    <a:pt x="6978" y="5808"/>
                  </a:lnTo>
                  <a:lnTo>
                    <a:pt x="6850" y="5880"/>
                  </a:lnTo>
                  <a:lnTo>
                    <a:pt x="6724" y="5957"/>
                  </a:lnTo>
                  <a:lnTo>
                    <a:pt x="6602" y="6041"/>
                  </a:lnTo>
                  <a:lnTo>
                    <a:pt x="6483" y="6131"/>
                  </a:lnTo>
                  <a:lnTo>
                    <a:pt x="6367" y="6226"/>
                  </a:lnTo>
                  <a:lnTo>
                    <a:pt x="6255" y="6329"/>
                  </a:lnTo>
                  <a:lnTo>
                    <a:pt x="6148" y="6436"/>
                  </a:lnTo>
                  <a:lnTo>
                    <a:pt x="6045" y="6550"/>
                  </a:lnTo>
                  <a:lnTo>
                    <a:pt x="5946" y="6669"/>
                  </a:lnTo>
                  <a:lnTo>
                    <a:pt x="5852" y="6793"/>
                  </a:lnTo>
                  <a:lnTo>
                    <a:pt x="5764" y="6923"/>
                  </a:lnTo>
                  <a:lnTo>
                    <a:pt x="5681" y="7058"/>
                  </a:lnTo>
                  <a:lnTo>
                    <a:pt x="5602" y="7198"/>
                  </a:lnTo>
                  <a:lnTo>
                    <a:pt x="5531" y="7343"/>
                  </a:lnTo>
                  <a:lnTo>
                    <a:pt x="5466" y="7492"/>
                  </a:lnTo>
                  <a:lnTo>
                    <a:pt x="5409" y="7642"/>
                  </a:lnTo>
                  <a:lnTo>
                    <a:pt x="5358" y="7793"/>
                  </a:lnTo>
                  <a:lnTo>
                    <a:pt x="5316" y="7944"/>
                  </a:lnTo>
                  <a:lnTo>
                    <a:pt x="5282" y="8095"/>
                  </a:lnTo>
                  <a:lnTo>
                    <a:pt x="5255" y="8247"/>
                  </a:lnTo>
                  <a:lnTo>
                    <a:pt x="5233" y="8400"/>
                  </a:lnTo>
                  <a:lnTo>
                    <a:pt x="5220" y="8551"/>
                  </a:lnTo>
                  <a:lnTo>
                    <a:pt x="5214" y="8702"/>
                  </a:lnTo>
                  <a:lnTo>
                    <a:pt x="5215" y="8852"/>
                  </a:lnTo>
                  <a:lnTo>
                    <a:pt x="5223" y="9001"/>
                  </a:lnTo>
                  <a:lnTo>
                    <a:pt x="5237" y="9149"/>
                  </a:lnTo>
                  <a:lnTo>
                    <a:pt x="5259" y="9295"/>
                  </a:lnTo>
                  <a:lnTo>
                    <a:pt x="5287" y="9440"/>
                  </a:lnTo>
                  <a:lnTo>
                    <a:pt x="5321" y="9582"/>
                  </a:lnTo>
                  <a:lnTo>
                    <a:pt x="5362" y="9721"/>
                  </a:lnTo>
                  <a:lnTo>
                    <a:pt x="5410" y="9858"/>
                  </a:lnTo>
                  <a:lnTo>
                    <a:pt x="5464" y="9992"/>
                  </a:lnTo>
                  <a:lnTo>
                    <a:pt x="5524" y="10124"/>
                  </a:lnTo>
                  <a:lnTo>
                    <a:pt x="5590" y="10251"/>
                  </a:lnTo>
                  <a:lnTo>
                    <a:pt x="5662" y="10375"/>
                  </a:lnTo>
                  <a:lnTo>
                    <a:pt x="5740" y="10496"/>
                  </a:lnTo>
                  <a:lnTo>
                    <a:pt x="5825" y="10612"/>
                  </a:lnTo>
                  <a:lnTo>
                    <a:pt x="5915" y="10723"/>
                  </a:lnTo>
                  <a:lnTo>
                    <a:pt x="6011" y="10830"/>
                  </a:lnTo>
                  <a:lnTo>
                    <a:pt x="6112" y="10932"/>
                  </a:lnTo>
                  <a:lnTo>
                    <a:pt x="6219" y="11029"/>
                  </a:lnTo>
                  <a:lnTo>
                    <a:pt x="6332" y="11120"/>
                  </a:lnTo>
                  <a:lnTo>
                    <a:pt x="6450" y="11206"/>
                  </a:lnTo>
                  <a:lnTo>
                    <a:pt x="6573" y="11286"/>
                  </a:lnTo>
                  <a:lnTo>
                    <a:pt x="6702" y="11359"/>
                  </a:lnTo>
                  <a:lnTo>
                    <a:pt x="6835" y="11426"/>
                  </a:lnTo>
                  <a:lnTo>
                    <a:pt x="6972" y="11485"/>
                  </a:lnTo>
                  <a:lnTo>
                    <a:pt x="7111" y="11537"/>
                  </a:lnTo>
                  <a:lnTo>
                    <a:pt x="7252" y="11580"/>
                  </a:lnTo>
                  <a:lnTo>
                    <a:pt x="7393" y="11615"/>
                  </a:lnTo>
                  <a:lnTo>
                    <a:pt x="7536" y="11642"/>
                  </a:lnTo>
                  <a:lnTo>
                    <a:pt x="7679" y="11663"/>
                  </a:lnTo>
                  <a:lnTo>
                    <a:pt x="7822" y="11675"/>
                  </a:lnTo>
                  <a:lnTo>
                    <a:pt x="7966" y="11679"/>
                  </a:lnTo>
                  <a:lnTo>
                    <a:pt x="8109" y="11677"/>
                  </a:lnTo>
                  <a:lnTo>
                    <a:pt x="8252" y="11667"/>
                  </a:lnTo>
                  <a:lnTo>
                    <a:pt x="8394" y="11648"/>
                  </a:lnTo>
                  <a:lnTo>
                    <a:pt x="8535" y="11624"/>
                  </a:lnTo>
                  <a:lnTo>
                    <a:pt x="8676" y="11593"/>
                  </a:lnTo>
                  <a:lnTo>
                    <a:pt x="8815" y="11555"/>
                  </a:lnTo>
                  <a:lnTo>
                    <a:pt x="8953" y="11509"/>
                  </a:lnTo>
                  <a:lnTo>
                    <a:pt x="9088" y="11457"/>
                  </a:lnTo>
                  <a:lnTo>
                    <a:pt x="9221" y="11398"/>
                  </a:lnTo>
                  <a:lnTo>
                    <a:pt x="9353" y="11334"/>
                  </a:lnTo>
                  <a:lnTo>
                    <a:pt x="9481" y="11262"/>
                  </a:lnTo>
                  <a:lnTo>
                    <a:pt x="9607" y="11185"/>
                  </a:lnTo>
                  <a:lnTo>
                    <a:pt x="9729" y="11101"/>
                  </a:lnTo>
                  <a:lnTo>
                    <a:pt x="9848" y="11010"/>
                  </a:lnTo>
                  <a:lnTo>
                    <a:pt x="9964" y="10915"/>
                  </a:lnTo>
                  <a:lnTo>
                    <a:pt x="10076" y="10813"/>
                  </a:lnTo>
                  <a:lnTo>
                    <a:pt x="10182" y="10705"/>
                  </a:lnTo>
                  <a:lnTo>
                    <a:pt x="10286" y="10592"/>
                  </a:lnTo>
                  <a:lnTo>
                    <a:pt x="10385" y="10473"/>
                  </a:lnTo>
                  <a:lnTo>
                    <a:pt x="10479" y="10348"/>
                  </a:lnTo>
                  <a:lnTo>
                    <a:pt x="10568" y="10218"/>
                  </a:lnTo>
                  <a:lnTo>
                    <a:pt x="10650" y="10083"/>
                  </a:lnTo>
                  <a:lnTo>
                    <a:pt x="10728" y="9943"/>
                  </a:lnTo>
                  <a:lnTo>
                    <a:pt x="10800" y="9798"/>
                  </a:lnTo>
                  <a:lnTo>
                    <a:pt x="10865" y="9650"/>
                  </a:lnTo>
                  <a:lnTo>
                    <a:pt x="10922" y="9499"/>
                  </a:lnTo>
                  <a:lnTo>
                    <a:pt x="10972" y="9349"/>
                  </a:lnTo>
                  <a:lnTo>
                    <a:pt x="11014" y="9198"/>
                  </a:lnTo>
                  <a:lnTo>
                    <a:pt x="11049" y="9046"/>
                  </a:lnTo>
                  <a:lnTo>
                    <a:pt x="11077" y="8894"/>
                  </a:lnTo>
                  <a:lnTo>
                    <a:pt x="11097" y="8742"/>
                  </a:lnTo>
                  <a:lnTo>
                    <a:pt x="11111" y="8590"/>
                  </a:lnTo>
                  <a:lnTo>
                    <a:pt x="11117" y="8440"/>
                  </a:lnTo>
                  <a:lnTo>
                    <a:pt x="11116" y="8290"/>
                  </a:lnTo>
                  <a:lnTo>
                    <a:pt x="11108" y="8141"/>
                  </a:lnTo>
                  <a:lnTo>
                    <a:pt x="11094" y="7992"/>
                  </a:lnTo>
                  <a:lnTo>
                    <a:pt x="11072" y="7846"/>
                  </a:lnTo>
                  <a:lnTo>
                    <a:pt x="11044" y="7702"/>
                  </a:lnTo>
                  <a:lnTo>
                    <a:pt x="11009" y="7560"/>
                  </a:lnTo>
                  <a:lnTo>
                    <a:pt x="10969" y="7420"/>
                  </a:lnTo>
                  <a:lnTo>
                    <a:pt x="10921" y="7283"/>
                  </a:lnTo>
                  <a:lnTo>
                    <a:pt x="10867" y="7149"/>
                  </a:lnTo>
                  <a:lnTo>
                    <a:pt x="10806" y="7018"/>
                  </a:lnTo>
                  <a:lnTo>
                    <a:pt x="10741" y="6890"/>
                  </a:lnTo>
                  <a:lnTo>
                    <a:pt x="10668" y="6766"/>
                  </a:lnTo>
                  <a:lnTo>
                    <a:pt x="10590" y="6646"/>
                  </a:lnTo>
                  <a:lnTo>
                    <a:pt x="10506" y="6530"/>
                  </a:lnTo>
                  <a:lnTo>
                    <a:pt x="10415" y="6419"/>
                  </a:lnTo>
                  <a:lnTo>
                    <a:pt x="10320" y="6312"/>
                  </a:lnTo>
                  <a:lnTo>
                    <a:pt x="10219" y="6210"/>
                  </a:lnTo>
                  <a:lnTo>
                    <a:pt x="10111" y="6114"/>
                  </a:lnTo>
                  <a:lnTo>
                    <a:pt x="9999" y="6022"/>
                  </a:lnTo>
                  <a:lnTo>
                    <a:pt x="9881" y="5936"/>
                  </a:lnTo>
                  <a:lnTo>
                    <a:pt x="9757" y="5856"/>
                  </a:lnTo>
                  <a:lnTo>
                    <a:pt x="9629" y="5784"/>
                  </a:lnTo>
                  <a:lnTo>
                    <a:pt x="9495" y="5716"/>
                  </a:lnTo>
                  <a:close/>
                  <a:moveTo>
                    <a:pt x="15434" y="6585"/>
                  </a:moveTo>
                  <a:lnTo>
                    <a:pt x="15418" y="6510"/>
                  </a:lnTo>
                  <a:lnTo>
                    <a:pt x="15383" y="6437"/>
                  </a:lnTo>
                  <a:lnTo>
                    <a:pt x="15331" y="6369"/>
                  </a:lnTo>
                  <a:lnTo>
                    <a:pt x="15264" y="6303"/>
                  </a:lnTo>
                  <a:lnTo>
                    <a:pt x="15181" y="6241"/>
                  </a:lnTo>
                  <a:lnTo>
                    <a:pt x="15085" y="6182"/>
                  </a:lnTo>
                  <a:lnTo>
                    <a:pt x="14977" y="6126"/>
                  </a:lnTo>
                  <a:lnTo>
                    <a:pt x="14858" y="6073"/>
                  </a:lnTo>
                  <a:lnTo>
                    <a:pt x="14729" y="6024"/>
                  </a:lnTo>
                  <a:lnTo>
                    <a:pt x="14592" y="5976"/>
                  </a:lnTo>
                  <a:lnTo>
                    <a:pt x="14448" y="5932"/>
                  </a:lnTo>
                  <a:lnTo>
                    <a:pt x="14298" y="5891"/>
                  </a:lnTo>
                  <a:lnTo>
                    <a:pt x="14143" y="5852"/>
                  </a:lnTo>
                  <a:lnTo>
                    <a:pt x="13984" y="5816"/>
                  </a:lnTo>
                  <a:lnTo>
                    <a:pt x="13822" y="5783"/>
                  </a:lnTo>
                  <a:lnTo>
                    <a:pt x="13661" y="5752"/>
                  </a:lnTo>
                  <a:lnTo>
                    <a:pt x="13499" y="5723"/>
                  </a:lnTo>
                  <a:lnTo>
                    <a:pt x="13338" y="5697"/>
                  </a:lnTo>
                  <a:lnTo>
                    <a:pt x="13181" y="5673"/>
                  </a:lnTo>
                  <a:lnTo>
                    <a:pt x="13027" y="5652"/>
                  </a:lnTo>
                  <a:lnTo>
                    <a:pt x="12879" y="5632"/>
                  </a:lnTo>
                  <a:lnTo>
                    <a:pt x="12737" y="5615"/>
                  </a:lnTo>
                  <a:lnTo>
                    <a:pt x="12602" y="5599"/>
                  </a:lnTo>
                  <a:lnTo>
                    <a:pt x="12476" y="5585"/>
                  </a:lnTo>
                  <a:lnTo>
                    <a:pt x="12361" y="5573"/>
                  </a:lnTo>
                  <a:lnTo>
                    <a:pt x="12257" y="5564"/>
                  </a:lnTo>
                  <a:lnTo>
                    <a:pt x="12165" y="5555"/>
                  </a:lnTo>
                  <a:lnTo>
                    <a:pt x="12088" y="5549"/>
                  </a:lnTo>
                  <a:lnTo>
                    <a:pt x="11979" y="5541"/>
                  </a:lnTo>
                  <a:lnTo>
                    <a:pt x="11940" y="5538"/>
                  </a:lnTo>
                  <a:lnTo>
                    <a:pt x="11948" y="5506"/>
                  </a:lnTo>
                  <a:lnTo>
                    <a:pt x="11973" y="5413"/>
                  </a:lnTo>
                  <a:lnTo>
                    <a:pt x="12009" y="5269"/>
                  </a:lnTo>
                  <a:lnTo>
                    <a:pt x="12053" y="5080"/>
                  </a:lnTo>
                  <a:lnTo>
                    <a:pt x="12078" y="4972"/>
                  </a:lnTo>
                  <a:lnTo>
                    <a:pt x="12105" y="4857"/>
                  </a:lnTo>
                  <a:lnTo>
                    <a:pt x="12132" y="4734"/>
                  </a:lnTo>
                  <a:lnTo>
                    <a:pt x="12159" y="4604"/>
                  </a:lnTo>
                  <a:lnTo>
                    <a:pt x="12186" y="4469"/>
                  </a:lnTo>
                  <a:lnTo>
                    <a:pt x="12213" y="4331"/>
                  </a:lnTo>
                  <a:lnTo>
                    <a:pt x="12239" y="4190"/>
                  </a:lnTo>
                  <a:lnTo>
                    <a:pt x="12263" y="4047"/>
                  </a:lnTo>
                  <a:lnTo>
                    <a:pt x="12286" y="3903"/>
                  </a:lnTo>
                  <a:lnTo>
                    <a:pt x="12307" y="3759"/>
                  </a:lnTo>
                  <a:lnTo>
                    <a:pt x="12326" y="3615"/>
                  </a:lnTo>
                  <a:lnTo>
                    <a:pt x="12342" y="3474"/>
                  </a:lnTo>
                  <a:lnTo>
                    <a:pt x="12355" y="3335"/>
                  </a:lnTo>
                  <a:lnTo>
                    <a:pt x="12365" y="3200"/>
                  </a:lnTo>
                  <a:lnTo>
                    <a:pt x="12370" y="3070"/>
                  </a:lnTo>
                  <a:lnTo>
                    <a:pt x="12371" y="2946"/>
                  </a:lnTo>
                  <a:lnTo>
                    <a:pt x="12368" y="2829"/>
                  </a:lnTo>
                  <a:lnTo>
                    <a:pt x="12359" y="2721"/>
                  </a:lnTo>
                  <a:lnTo>
                    <a:pt x="12345" y="2621"/>
                  </a:lnTo>
                  <a:lnTo>
                    <a:pt x="12324" y="2530"/>
                  </a:lnTo>
                  <a:lnTo>
                    <a:pt x="12299" y="2450"/>
                  </a:lnTo>
                  <a:lnTo>
                    <a:pt x="12266" y="2383"/>
                  </a:lnTo>
                  <a:lnTo>
                    <a:pt x="12227" y="2328"/>
                  </a:lnTo>
                  <a:lnTo>
                    <a:pt x="12179" y="2287"/>
                  </a:lnTo>
                  <a:lnTo>
                    <a:pt x="12124" y="2259"/>
                  </a:lnTo>
                  <a:lnTo>
                    <a:pt x="12060" y="2243"/>
                  </a:lnTo>
                  <a:lnTo>
                    <a:pt x="11988" y="2236"/>
                  </a:lnTo>
                  <a:lnTo>
                    <a:pt x="11908" y="2240"/>
                  </a:lnTo>
                  <a:lnTo>
                    <a:pt x="11822" y="2252"/>
                  </a:lnTo>
                  <a:lnTo>
                    <a:pt x="11731" y="2273"/>
                  </a:lnTo>
                  <a:lnTo>
                    <a:pt x="11634" y="2302"/>
                  </a:lnTo>
                  <a:lnTo>
                    <a:pt x="11532" y="2339"/>
                  </a:lnTo>
                  <a:lnTo>
                    <a:pt x="11426" y="2381"/>
                  </a:lnTo>
                  <a:lnTo>
                    <a:pt x="11317" y="2429"/>
                  </a:lnTo>
                  <a:lnTo>
                    <a:pt x="11206" y="2483"/>
                  </a:lnTo>
                  <a:lnTo>
                    <a:pt x="11093" y="2541"/>
                  </a:lnTo>
                  <a:lnTo>
                    <a:pt x="10978" y="2603"/>
                  </a:lnTo>
                  <a:lnTo>
                    <a:pt x="10864" y="2667"/>
                  </a:lnTo>
                  <a:lnTo>
                    <a:pt x="10749" y="2735"/>
                  </a:lnTo>
                  <a:lnTo>
                    <a:pt x="10635" y="2803"/>
                  </a:lnTo>
                  <a:lnTo>
                    <a:pt x="10523" y="2873"/>
                  </a:lnTo>
                  <a:lnTo>
                    <a:pt x="10413" y="2943"/>
                  </a:lnTo>
                  <a:lnTo>
                    <a:pt x="10306" y="3013"/>
                  </a:lnTo>
                  <a:lnTo>
                    <a:pt x="10203" y="3082"/>
                  </a:lnTo>
                  <a:lnTo>
                    <a:pt x="10104" y="3150"/>
                  </a:lnTo>
                  <a:lnTo>
                    <a:pt x="10010" y="3215"/>
                  </a:lnTo>
                  <a:lnTo>
                    <a:pt x="9921" y="3277"/>
                  </a:lnTo>
                  <a:lnTo>
                    <a:pt x="9840" y="3335"/>
                  </a:lnTo>
                  <a:lnTo>
                    <a:pt x="9698" y="3438"/>
                  </a:lnTo>
                  <a:lnTo>
                    <a:pt x="9590" y="3519"/>
                  </a:lnTo>
                  <a:lnTo>
                    <a:pt x="9521" y="3571"/>
                  </a:lnTo>
                  <a:lnTo>
                    <a:pt x="9497" y="3589"/>
                  </a:lnTo>
                  <a:lnTo>
                    <a:pt x="9472" y="3547"/>
                  </a:lnTo>
                  <a:lnTo>
                    <a:pt x="9401" y="3427"/>
                  </a:lnTo>
                  <a:lnTo>
                    <a:pt x="9289" y="3243"/>
                  </a:lnTo>
                  <a:lnTo>
                    <a:pt x="9142" y="3003"/>
                  </a:lnTo>
                  <a:lnTo>
                    <a:pt x="9058" y="2866"/>
                  </a:lnTo>
                  <a:lnTo>
                    <a:pt x="8965" y="2721"/>
                  </a:lnTo>
                  <a:lnTo>
                    <a:pt x="8867" y="2566"/>
                  </a:lnTo>
                  <a:lnTo>
                    <a:pt x="8764" y="2406"/>
                  </a:lnTo>
                  <a:lnTo>
                    <a:pt x="8655" y="2240"/>
                  </a:lnTo>
                  <a:lnTo>
                    <a:pt x="8544" y="2070"/>
                  </a:lnTo>
                  <a:lnTo>
                    <a:pt x="8428" y="1899"/>
                  </a:lnTo>
                  <a:lnTo>
                    <a:pt x="8310" y="1727"/>
                  </a:lnTo>
                  <a:lnTo>
                    <a:pt x="8190" y="1554"/>
                  </a:lnTo>
                  <a:lnTo>
                    <a:pt x="8068" y="1385"/>
                  </a:lnTo>
                  <a:lnTo>
                    <a:pt x="7945" y="1219"/>
                  </a:lnTo>
                  <a:lnTo>
                    <a:pt x="7823" y="1056"/>
                  </a:lnTo>
                  <a:lnTo>
                    <a:pt x="7701" y="901"/>
                  </a:lnTo>
                  <a:lnTo>
                    <a:pt x="7580" y="753"/>
                  </a:lnTo>
                  <a:lnTo>
                    <a:pt x="7462" y="615"/>
                  </a:lnTo>
                  <a:lnTo>
                    <a:pt x="7346" y="486"/>
                  </a:lnTo>
                  <a:lnTo>
                    <a:pt x="7233" y="370"/>
                  </a:lnTo>
                  <a:lnTo>
                    <a:pt x="7124" y="266"/>
                  </a:lnTo>
                  <a:lnTo>
                    <a:pt x="7020" y="178"/>
                  </a:lnTo>
                  <a:lnTo>
                    <a:pt x="6923" y="106"/>
                  </a:lnTo>
                  <a:lnTo>
                    <a:pt x="6830" y="50"/>
                  </a:lnTo>
                  <a:lnTo>
                    <a:pt x="6745" y="15"/>
                  </a:lnTo>
                  <a:lnTo>
                    <a:pt x="6667" y="0"/>
                  </a:lnTo>
                  <a:lnTo>
                    <a:pt x="6597" y="6"/>
                  </a:lnTo>
                  <a:lnTo>
                    <a:pt x="6533" y="35"/>
                  </a:lnTo>
                  <a:lnTo>
                    <a:pt x="6472" y="89"/>
                  </a:lnTo>
                  <a:lnTo>
                    <a:pt x="6414" y="162"/>
                  </a:lnTo>
                  <a:lnTo>
                    <a:pt x="6359" y="256"/>
                  </a:lnTo>
                  <a:lnTo>
                    <a:pt x="6308" y="368"/>
                  </a:lnTo>
                  <a:lnTo>
                    <a:pt x="6258" y="497"/>
                  </a:lnTo>
                  <a:lnTo>
                    <a:pt x="6212" y="641"/>
                  </a:lnTo>
                  <a:lnTo>
                    <a:pt x="6169" y="798"/>
                  </a:lnTo>
                  <a:lnTo>
                    <a:pt x="6128" y="968"/>
                  </a:lnTo>
                  <a:lnTo>
                    <a:pt x="6090" y="1147"/>
                  </a:lnTo>
                  <a:lnTo>
                    <a:pt x="6055" y="1337"/>
                  </a:lnTo>
                  <a:lnTo>
                    <a:pt x="6022" y="1532"/>
                  </a:lnTo>
                  <a:lnTo>
                    <a:pt x="5990" y="1734"/>
                  </a:lnTo>
                  <a:lnTo>
                    <a:pt x="5962" y="1939"/>
                  </a:lnTo>
                  <a:lnTo>
                    <a:pt x="5935" y="2148"/>
                  </a:lnTo>
                  <a:lnTo>
                    <a:pt x="5911" y="2358"/>
                  </a:lnTo>
                  <a:lnTo>
                    <a:pt x="5889" y="2566"/>
                  </a:lnTo>
                  <a:lnTo>
                    <a:pt x="5868" y="2773"/>
                  </a:lnTo>
                  <a:lnTo>
                    <a:pt x="5850" y="2977"/>
                  </a:lnTo>
                  <a:lnTo>
                    <a:pt x="5834" y="3174"/>
                  </a:lnTo>
                  <a:lnTo>
                    <a:pt x="5819" y="3365"/>
                  </a:lnTo>
                  <a:lnTo>
                    <a:pt x="5806" y="3547"/>
                  </a:lnTo>
                  <a:lnTo>
                    <a:pt x="5795" y="3721"/>
                  </a:lnTo>
                  <a:lnTo>
                    <a:pt x="5785" y="3882"/>
                  </a:lnTo>
                  <a:lnTo>
                    <a:pt x="5769" y="4163"/>
                  </a:lnTo>
                  <a:lnTo>
                    <a:pt x="5759" y="4380"/>
                  </a:lnTo>
                  <a:lnTo>
                    <a:pt x="5752" y="4519"/>
                  </a:lnTo>
                  <a:lnTo>
                    <a:pt x="5750" y="4567"/>
                  </a:lnTo>
                  <a:lnTo>
                    <a:pt x="5716" y="4557"/>
                  </a:lnTo>
                  <a:lnTo>
                    <a:pt x="5618" y="4529"/>
                  </a:lnTo>
                  <a:lnTo>
                    <a:pt x="5465" y="4486"/>
                  </a:lnTo>
                  <a:lnTo>
                    <a:pt x="5266" y="4430"/>
                  </a:lnTo>
                  <a:lnTo>
                    <a:pt x="5151" y="4400"/>
                  </a:lnTo>
                  <a:lnTo>
                    <a:pt x="5028" y="4369"/>
                  </a:lnTo>
                  <a:lnTo>
                    <a:pt x="4898" y="4335"/>
                  </a:lnTo>
                  <a:lnTo>
                    <a:pt x="4761" y="4301"/>
                  </a:lnTo>
                  <a:lnTo>
                    <a:pt x="4619" y="4268"/>
                  </a:lnTo>
                  <a:lnTo>
                    <a:pt x="4472" y="4235"/>
                  </a:lnTo>
                  <a:lnTo>
                    <a:pt x="4323" y="4201"/>
                  </a:lnTo>
                  <a:lnTo>
                    <a:pt x="4172" y="4170"/>
                  </a:lnTo>
                  <a:lnTo>
                    <a:pt x="4021" y="4140"/>
                  </a:lnTo>
                  <a:lnTo>
                    <a:pt x="3869" y="4112"/>
                  </a:lnTo>
                  <a:lnTo>
                    <a:pt x="3717" y="4086"/>
                  </a:lnTo>
                  <a:lnTo>
                    <a:pt x="3569" y="4064"/>
                  </a:lnTo>
                  <a:lnTo>
                    <a:pt x="3423" y="4045"/>
                  </a:lnTo>
                  <a:lnTo>
                    <a:pt x="3282" y="4029"/>
                  </a:lnTo>
                  <a:lnTo>
                    <a:pt x="3147" y="4018"/>
                  </a:lnTo>
                  <a:lnTo>
                    <a:pt x="3018" y="4012"/>
                  </a:lnTo>
                  <a:lnTo>
                    <a:pt x="2896" y="4010"/>
                  </a:lnTo>
                  <a:lnTo>
                    <a:pt x="2784" y="4014"/>
                  </a:lnTo>
                  <a:lnTo>
                    <a:pt x="2680" y="4024"/>
                  </a:lnTo>
                  <a:lnTo>
                    <a:pt x="2587" y="4041"/>
                  </a:lnTo>
                  <a:lnTo>
                    <a:pt x="2508" y="4064"/>
                  </a:lnTo>
                  <a:lnTo>
                    <a:pt x="2439" y="4096"/>
                  </a:lnTo>
                  <a:lnTo>
                    <a:pt x="2386" y="4134"/>
                  </a:lnTo>
                  <a:lnTo>
                    <a:pt x="2348" y="4180"/>
                  </a:lnTo>
                  <a:lnTo>
                    <a:pt x="2321" y="4239"/>
                  </a:lnTo>
                  <a:lnTo>
                    <a:pt x="2307" y="4313"/>
                  </a:lnTo>
                  <a:lnTo>
                    <a:pt x="2301" y="4402"/>
                  </a:lnTo>
                  <a:lnTo>
                    <a:pt x="2306" y="4503"/>
                  </a:lnTo>
                  <a:lnTo>
                    <a:pt x="2318" y="4617"/>
                  </a:lnTo>
                  <a:lnTo>
                    <a:pt x="2339" y="4741"/>
                  </a:lnTo>
                  <a:lnTo>
                    <a:pt x="2368" y="4875"/>
                  </a:lnTo>
                  <a:lnTo>
                    <a:pt x="2402" y="5017"/>
                  </a:lnTo>
                  <a:lnTo>
                    <a:pt x="2443" y="5167"/>
                  </a:lnTo>
                  <a:lnTo>
                    <a:pt x="2490" y="5322"/>
                  </a:lnTo>
                  <a:lnTo>
                    <a:pt x="2540" y="5484"/>
                  </a:lnTo>
                  <a:lnTo>
                    <a:pt x="2596" y="5650"/>
                  </a:lnTo>
                  <a:lnTo>
                    <a:pt x="2655" y="5818"/>
                  </a:lnTo>
                  <a:lnTo>
                    <a:pt x="2716" y="5988"/>
                  </a:lnTo>
                  <a:lnTo>
                    <a:pt x="2780" y="6159"/>
                  </a:lnTo>
                  <a:lnTo>
                    <a:pt x="2845" y="6329"/>
                  </a:lnTo>
                  <a:lnTo>
                    <a:pt x="2912" y="6498"/>
                  </a:lnTo>
                  <a:lnTo>
                    <a:pt x="2979" y="6664"/>
                  </a:lnTo>
                  <a:lnTo>
                    <a:pt x="3045" y="6826"/>
                  </a:lnTo>
                  <a:lnTo>
                    <a:pt x="3111" y="6982"/>
                  </a:lnTo>
                  <a:lnTo>
                    <a:pt x="3175" y="7134"/>
                  </a:lnTo>
                  <a:lnTo>
                    <a:pt x="3237" y="7278"/>
                  </a:lnTo>
                  <a:lnTo>
                    <a:pt x="3296" y="7413"/>
                  </a:lnTo>
                  <a:lnTo>
                    <a:pt x="3350" y="7539"/>
                  </a:lnTo>
                  <a:lnTo>
                    <a:pt x="3449" y="7759"/>
                  </a:lnTo>
                  <a:lnTo>
                    <a:pt x="3525" y="7926"/>
                  </a:lnTo>
                  <a:lnTo>
                    <a:pt x="3574" y="8034"/>
                  </a:lnTo>
                  <a:lnTo>
                    <a:pt x="3592" y="8071"/>
                  </a:lnTo>
                  <a:lnTo>
                    <a:pt x="3549" y="8090"/>
                  </a:lnTo>
                  <a:lnTo>
                    <a:pt x="3427" y="8144"/>
                  </a:lnTo>
                  <a:lnTo>
                    <a:pt x="3341" y="8183"/>
                  </a:lnTo>
                  <a:lnTo>
                    <a:pt x="3240" y="8229"/>
                  </a:lnTo>
                  <a:lnTo>
                    <a:pt x="3124" y="8283"/>
                  </a:lnTo>
                  <a:lnTo>
                    <a:pt x="2996" y="8343"/>
                  </a:lnTo>
                  <a:lnTo>
                    <a:pt x="2858" y="8409"/>
                  </a:lnTo>
                  <a:lnTo>
                    <a:pt x="2709" y="8481"/>
                  </a:lnTo>
                  <a:lnTo>
                    <a:pt x="2553" y="8558"/>
                  </a:lnTo>
                  <a:lnTo>
                    <a:pt x="2391" y="8641"/>
                  </a:lnTo>
                  <a:lnTo>
                    <a:pt x="2224" y="8726"/>
                  </a:lnTo>
                  <a:lnTo>
                    <a:pt x="2052" y="8817"/>
                  </a:lnTo>
                  <a:lnTo>
                    <a:pt x="1879" y="8911"/>
                  </a:lnTo>
                  <a:lnTo>
                    <a:pt x="1704" y="9007"/>
                  </a:lnTo>
                  <a:lnTo>
                    <a:pt x="1531" y="9107"/>
                  </a:lnTo>
                  <a:lnTo>
                    <a:pt x="1361" y="9209"/>
                  </a:lnTo>
                  <a:lnTo>
                    <a:pt x="1193" y="9313"/>
                  </a:lnTo>
                  <a:lnTo>
                    <a:pt x="1031" y="9418"/>
                  </a:lnTo>
                  <a:lnTo>
                    <a:pt x="875" y="9524"/>
                  </a:lnTo>
                  <a:lnTo>
                    <a:pt x="728" y="9629"/>
                  </a:lnTo>
                  <a:lnTo>
                    <a:pt x="590" y="9735"/>
                  </a:lnTo>
                  <a:lnTo>
                    <a:pt x="462" y="9841"/>
                  </a:lnTo>
                  <a:lnTo>
                    <a:pt x="348" y="9946"/>
                  </a:lnTo>
                  <a:lnTo>
                    <a:pt x="246" y="10050"/>
                  </a:lnTo>
                  <a:lnTo>
                    <a:pt x="160" y="10151"/>
                  </a:lnTo>
                  <a:lnTo>
                    <a:pt x="92" y="10250"/>
                  </a:lnTo>
                  <a:lnTo>
                    <a:pt x="41" y="10347"/>
                  </a:lnTo>
                  <a:lnTo>
                    <a:pt x="10" y="10441"/>
                  </a:lnTo>
                  <a:lnTo>
                    <a:pt x="0" y="10532"/>
                  </a:lnTo>
                  <a:lnTo>
                    <a:pt x="13" y="10617"/>
                  </a:lnTo>
                  <a:lnTo>
                    <a:pt x="47" y="10698"/>
                  </a:lnTo>
                  <a:lnTo>
                    <a:pt x="101" y="10771"/>
                  </a:lnTo>
                  <a:lnTo>
                    <a:pt x="172" y="10839"/>
                  </a:lnTo>
                  <a:lnTo>
                    <a:pt x="261" y="10900"/>
                  </a:lnTo>
                  <a:lnTo>
                    <a:pt x="364" y="10954"/>
                  </a:lnTo>
                  <a:lnTo>
                    <a:pt x="481" y="11003"/>
                  </a:lnTo>
                  <a:lnTo>
                    <a:pt x="611" y="11047"/>
                  </a:lnTo>
                  <a:lnTo>
                    <a:pt x="752" y="11086"/>
                  </a:lnTo>
                  <a:lnTo>
                    <a:pt x="903" y="11119"/>
                  </a:lnTo>
                  <a:lnTo>
                    <a:pt x="1062" y="11148"/>
                  </a:lnTo>
                  <a:lnTo>
                    <a:pt x="1230" y="11173"/>
                  </a:lnTo>
                  <a:lnTo>
                    <a:pt x="1403" y="11194"/>
                  </a:lnTo>
                  <a:lnTo>
                    <a:pt x="1579" y="11211"/>
                  </a:lnTo>
                  <a:lnTo>
                    <a:pt x="1761" y="11224"/>
                  </a:lnTo>
                  <a:lnTo>
                    <a:pt x="1943" y="11234"/>
                  </a:lnTo>
                  <a:lnTo>
                    <a:pt x="2126" y="11242"/>
                  </a:lnTo>
                  <a:lnTo>
                    <a:pt x="2308" y="11247"/>
                  </a:lnTo>
                  <a:lnTo>
                    <a:pt x="2489" y="11249"/>
                  </a:lnTo>
                  <a:lnTo>
                    <a:pt x="2665" y="11249"/>
                  </a:lnTo>
                  <a:lnTo>
                    <a:pt x="2837" y="11248"/>
                  </a:lnTo>
                  <a:lnTo>
                    <a:pt x="3004" y="11245"/>
                  </a:lnTo>
                  <a:lnTo>
                    <a:pt x="3162" y="11241"/>
                  </a:lnTo>
                  <a:lnTo>
                    <a:pt x="3311" y="11236"/>
                  </a:lnTo>
                  <a:lnTo>
                    <a:pt x="3451" y="11230"/>
                  </a:lnTo>
                  <a:lnTo>
                    <a:pt x="3579" y="11224"/>
                  </a:lnTo>
                  <a:lnTo>
                    <a:pt x="3695" y="11218"/>
                  </a:lnTo>
                  <a:lnTo>
                    <a:pt x="3796" y="11212"/>
                  </a:lnTo>
                  <a:lnTo>
                    <a:pt x="3882" y="11207"/>
                  </a:lnTo>
                  <a:lnTo>
                    <a:pt x="4003" y="11198"/>
                  </a:lnTo>
                  <a:lnTo>
                    <a:pt x="4045" y="11195"/>
                  </a:lnTo>
                  <a:lnTo>
                    <a:pt x="4040" y="11230"/>
                  </a:lnTo>
                  <a:lnTo>
                    <a:pt x="4025" y="11331"/>
                  </a:lnTo>
                  <a:lnTo>
                    <a:pt x="4004" y="11488"/>
                  </a:lnTo>
                  <a:lnTo>
                    <a:pt x="3978" y="11693"/>
                  </a:lnTo>
                  <a:lnTo>
                    <a:pt x="3964" y="11812"/>
                  </a:lnTo>
                  <a:lnTo>
                    <a:pt x="3949" y="11938"/>
                  </a:lnTo>
                  <a:lnTo>
                    <a:pt x="3935" y="12073"/>
                  </a:lnTo>
                  <a:lnTo>
                    <a:pt x="3920" y="12214"/>
                  </a:lnTo>
                  <a:lnTo>
                    <a:pt x="3906" y="12361"/>
                  </a:lnTo>
                  <a:lnTo>
                    <a:pt x="3892" y="12512"/>
                  </a:lnTo>
                  <a:lnTo>
                    <a:pt x="3879" y="12668"/>
                  </a:lnTo>
                  <a:lnTo>
                    <a:pt x="3868" y="12825"/>
                  </a:lnTo>
                  <a:lnTo>
                    <a:pt x="3857" y="12983"/>
                  </a:lnTo>
                  <a:lnTo>
                    <a:pt x="3848" y="13142"/>
                  </a:lnTo>
                  <a:lnTo>
                    <a:pt x="3841" y="13300"/>
                  </a:lnTo>
                  <a:lnTo>
                    <a:pt x="3837" y="13456"/>
                  </a:lnTo>
                  <a:lnTo>
                    <a:pt x="3834" y="13609"/>
                  </a:lnTo>
                  <a:lnTo>
                    <a:pt x="3835" y="13758"/>
                  </a:lnTo>
                  <a:lnTo>
                    <a:pt x="3838" y="13902"/>
                  </a:lnTo>
                  <a:lnTo>
                    <a:pt x="3845" y="14040"/>
                  </a:lnTo>
                  <a:lnTo>
                    <a:pt x="3855" y="14170"/>
                  </a:lnTo>
                  <a:lnTo>
                    <a:pt x="3869" y="14293"/>
                  </a:lnTo>
                  <a:lnTo>
                    <a:pt x="3887" y="14405"/>
                  </a:lnTo>
                  <a:lnTo>
                    <a:pt x="3909" y="14508"/>
                  </a:lnTo>
                  <a:lnTo>
                    <a:pt x="3935" y="14599"/>
                  </a:lnTo>
                  <a:lnTo>
                    <a:pt x="3966" y="14677"/>
                  </a:lnTo>
                  <a:lnTo>
                    <a:pt x="4003" y="14742"/>
                  </a:lnTo>
                  <a:lnTo>
                    <a:pt x="4045" y="14791"/>
                  </a:lnTo>
                  <a:lnTo>
                    <a:pt x="4095" y="14827"/>
                  </a:lnTo>
                  <a:lnTo>
                    <a:pt x="4161" y="14850"/>
                  </a:lnTo>
                  <a:lnTo>
                    <a:pt x="4237" y="14861"/>
                  </a:lnTo>
                  <a:lnTo>
                    <a:pt x="4326" y="14861"/>
                  </a:lnTo>
                  <a:lnTo>
                    <a:pt x="4425" y="14850"/>
                  </a:lnTo>
                  <a:lnTo>
                    <a:pt x="4533" y="14830"/>
                  </a:lnTo>
                  <a:lnTo>
                    <a:pt x="4650" y="14801"/>
                  </a:lnTo>
                  <a:lnTo>
                    <a:pt x="4774" y="14764"/>
                  </a:lnTo>
                  <a:lnTo>
                    <a:pt x="4905" y="14720"/>
                  </a:lnTo>
                  <a:lnTo>
                    <a:pt x="5041" y="14669"/>
                  </a:lnTo>
                  <a:lnTo>
                    <a:pt x="5182" y="14612"/>
                  </a:lnTo>
                  <a:lnTo>
                    <a:pt x="5326" y="14550"/>
                  </a:lnTo>
                  <a:lnTo>
                    <a:pt x="5473" y="14484"/>
                  </a:lnTo>
                  <a:lnTo>
                    <a:pt x="5621" y="14414"/>
                  </a:lnTo>
                  <a:lnTo>
                    <a:pt x="5771" y="14342"/>
                  </a:lnTo>
                  <a:lnTo>
                    <a:pt x="5919" y="14267"/>
                  </a:lnTo>
                  <a:lnTo>
                    <a:pt x="6066" y="14192"/>
                  </a:lnTo>
                  <a:lnTo>
                    <a:pt x="6211" y="14115"/>
                  </a:lnTo>
                  <a:lnTo>
                    <a:pt x="6352" y="14038"/>
                  </a:lnTo>
                  <a:lnTo>
                    <a:pt x="6489" y="13964"/>
                  </a:lnTo>
                  <a:lnTo>
                    <a:pt x="6621" y="13890"/>
                  </a:lnTo>
                  <a:lnTo>
                    <a:pt x="6747" y="13819"/>
                  </a:lnTo>
                  <a:lnTo>
                    <a:pt x="6865" y="13751"/>
                  </a:lnTo>
                  <a:lnTo>
                    <a:pt x="6975" y="13687"/>
                  </a:lnTo>
                  <a:lnTo>
                    <a:pt x="7167" y="13574"/>
                  </a:lnTo>
                  <a:lnTo>
                    <a:pt x="7313" y="13485"/>
                  </a:lnTo>
                  <a:lnTo>
                    <a:pt x="7407" y="13428"/>
                  </a:lnTo>
                  <a:lnTo>
                    <a:pt x="7440" y="13407"/>
                  </a:lnTo>
                  <a:lnTo>
                    <a:pt x="7464" y="13440"/>
                  </a:lnTo>
                  <a:lnTo>
                    <a:pt x="7533" y="13531"/>
                  </a:lnTo>
                  <a:lnTo>
                    <a:pt x="7641" y="13674"/>
                  </a:lnTo>
                  <a:lnTo>
                    <a:pt x="7785" y="13857"/>
                  </a:lnTo>
                  <a:lnTo>
                    <a:pt x="7867" y="13962"/>
                  </a:lnTo>
                  <a:lnTo>
                    <a:pt x="7957" y="14074"/>
                  </a:lnTo>
                  <a:lnTo>
                    <a:pt x="8052" y="14192"/>
                  </a:lnTo>
                  <a:lnTo>
                    <a:pt x="8152" y="14315"/>
                  </a:lnTo>
                  <a:lnTo>
                    <a:pt x="8257" y="14442"/>
                  </a:lnTo>
                  <a:lnTo>
                    <a:pt x="8366" y="14571"/>
                  </a:lnTo>
                  <a:lnTo>
                    <a:pt x="8478" y="14702"/>
                  </a:lnTo>
                  <a:lnTo>
                    <a:pt x="8592" y="14833"/>
                  </a:lnTo>
                  <a:lnTo>
                    <a:pt x="8709" y="14964"/>
                  </a:lnTo>
                  <a:lnTo>
                    <a:pt x="8826" y="15094"/>
                  </a:lnTo>
                  <a:lnTo>
                    <a:pt x="8944" y="15220"/>
                  </a:lnTo>
                  <a:lnTo>
                    <a:pt x="9062" y="15343"/>
                  </a:lnTo>
                  <a:lnTo>
                    <a:pt x="9180" y="15461"/>
                  </a:lnTo>
                  <a:lnTo>
                    <a:pt x="9294" y="15573"/>
                  </a:lnTo>
                  <a:lnTo>
                    <a:pt x="9408" y="15677"/>
                  </a:lnTo>
                  <a:lnTo>
                    <a:pt x="9519" y="15774"/>
                  </a:lnTo>
                  <a:lnTo>
                    <a:pt x="9626" y="15861"/>
                  </a:lnTo>
                  <a:lnTo>
                    <a:pt x="9729" y="15937"/>
                  </a:lnTo>
                  <a:lnTo>
                    <a:pt x="9828" y="16003"/>
                  </a:lnTo>
                  <a:lnTo>
                    <a:pt x="9920" y="16055"/>
                  </a:lnTo>
                  <a:lnTo>
                    <a:pt x="10006" y="16095"/>
                  </a:lnTo>
                  <a:lnTo>
                    <a:pt x="10087" y="16119"/>
                  </a:lnTo>
                  <a:lnTo>
                    <a:pt x="10158" y="16127"/>
                  </a:lnTo>
                  <a:lnTo>
                    <a:pt x="10223" y="16118"/>
                  </a:lnTo>
                  <a:lnTo>
                    <a:pt x="10280" y="16090"/>
                  </a:lnTo>
                  <a:lnTo>
                    <a:pt x="10334" y="16040"/>
                  </a:lnTo>
                  <a:lnTo>
                    <a:pt x="10382" y="15971"/>
                  </a:lnTo>
                  <a:lnTo>
                    <a:pt x="10427" y="15884"/>
                  </a:lnTo>
                  <a:lnTo>
                    <a:pt x="10469" y="15780"/>
                  </a:lnTo>
                  <a:lnTo>
                    <a:pt x="10507" y="15662"/>
                  </a:lnTo>
                  <a:lnTo>
                    <a:pt x="10541" y="15529"/>
                  </a:lnTo>
                  <a:lnTo>
                    <a:pt x="10573" y="15385"/>
                  </a:lnTo>
                  <a:lnTo>
                    <a:pt x="10601" y="15230"/>
                  </a:lnTo>
                  <a:lnTo>
                    <a:pt x="10626" y="15065"/>
                  </a:lnTo>
                  <a:lnTo>
                    <a:pt x="10648" y="14891"/>
                  </a:lnTo>
                  <a:lnTo>
                    <a:pt x="10668" y="14712"/>
                  </a:lnTo>
                  <a:lnTo>
                    <a:pt x="10685" y="14527"/>
                  </a:lnTo>
                  <a:lnTo>
                    <a:pt x="10700" y="14339"/>
                  </a:lnTo>
                  <a:lnTo>
                    <a:pt x="10713" y="14148"/>
                  </a:lnTo>
                  <a:lnTo>
                    <a:pt x="10723" y="13957"/>
                  </a:lnTo>
                  <a:lnTo>
                    <a:pt x="10732" y="13765"/>
                  </a:lnTo>
                  <a:lnTo>
                    <a:pt x="10739" y="13576"/>
                  </a:lnTo>
                  <a:lnTo>
                    <a:pt x="10744" y="13390"/>
                  </a:lnTo>
                  <a:lnTo>
                    <a:pt x="10748" y="13210"/>
                  </a:lnTo>
                  <a:lnTo>
                    <a:pt x="10751" y="13035"/>
                  </a:lnTo>
                  <a:lnTo>
                    <a:pt x="10753" y="12868"/>
                  </a:lnTo>
                  <a:lnTo>
                    <a:pt x="10754" y="12711"/>
                  </a:lnTo>
                  <a:lnTo>
                    <a:pt x="10754" y="12563"/>
                  </a:lnTo>
                  <a:lnTo>
                    <a:pt x="10752" y="12306"/>
                  </a:lnTo>
                  <a:lnTo>
                    <a:pt x="10750" y="12108"/>
                  </a:lnTo>
                  <a:lnTo>
                    <a:pt x="10747" y="11981"/>
                  </a:lnTo>
                  <a:lnTo>
                    <a:pt x="10746" y="11937"/>
                  </a:lnTo>
                  <a:lnTo>
                    <a:pt x="10773" y="11948"/>
                  </a:lnTo>
                  <a:lnTo>
                    <a:pt x="10850" y="11980"/>
                  </a:lnTo>
                  <a:lnTo>
                    <a:pt x="10971" y="12028"/>
                  </a:lnTo>
                  <a:lnTo>
                    <a:pt x="11128" y="12089"/>
                  </a:lnTo>
                  <a:lnTo>
                    <a:pt x="11219" y="12122"/>
                  </a:lnTo>
                  <a:lnTo>
                    <a:pt x="11316" y="12159"/>
                  </a:lnTo>
                  <a:lnTo>
                    <a:pt x="11420" y="12195"/>
                  </a:lnTo>
                  <a:lnTo>
                    <a:pt x="11529" y="12232"/>
                  </a:lnTo>
                  <a:lnTo>
                    <a:pt x="11642" y="12269"/>
                  </a:lnTo>
                  <a:lnTo>
                    <a:pt x="11760" y="12307"/>
                  </a:lnTo>
                  <a:lnTo>
                    <a:pt x="11880" y="12343"/>
                  </a:lnTo>
                  <a:lnTo>
                    <a:pt x="12002" y="12378"/>
                  </a:lnTo>
                  <a:lnTo>
                    <a:pt x="12126" y="12411"/>
                  </a:lnTo>
                  <a:lnTo>
                    <a:pt x="12250" y="12442"/>
                  </a:lnTo>
                  <a:lnTo>
                    <a:pt x="12374" y="12470"/>
                  </a:lnTo>
                  <a:lnTo>
                    <a:pt x="12496" y="12494"/>
                  </a:lnTo>
                  <a:lnTo>
                    <a:pt x="12617" y="12515"/>
                  </a:lnTo>
                  <a:lnTo>
                    <a:pt x="12735" y="12531"/>
                  </a:lnTo>
                  <a:lnTo>
                    <a:pt x="12850" y="12544"/>
                  </a:lnTo>
                  <a:lnTo>
                    <a:pt x="12959" y="12550"/>
                  </a:lnTo>
                  <a:lnTo>
                    <a:pt x="13065" y="12551"/>
                  </a:lnTo>
                  <a:lnTo>
                    <a:pt x="13165" y="12546"/>
                  </a:lnTo>
                  <a:lnTo>
                    <a:pt x="13258" y="12532"/>
                  </a:lnTo>
                  <a:lnTo>
                    <a:pt x="13343" y="12513"/>
                  </a:lnTo>
                  <a:lnTo>
                    <a:pt x="13420" y="12486"/>
                  </a:lnTo>
                  <a:lnTo>
                    <a:pt x="13489" y="12450"/>
                  </a:lnTo>
                  <a:lnTo>
                    <a:pt x="13547" y="12405"/>
                  </a:lnTo>
                  <a:lnTo>
                    <a:pt x="13594" y="12352"/>
                  </a:lnTo>
                  <a:lnTo>
                    <a:pt x="13631" y="12289"/>
                  </a:lnTo>
                  <a:lnTo>
                    <a:pt x="13656" y="12214"/>
                  </a:lnTo>
                  <a:lnTo>
                    <a:pt x="13670" y="12130"/>
                  </a:lnTo>
                  <a:lnTo>
                    <a:pt x="13675" y="12038"/>
                  </a:lnTo>
                  <a:lnTo>
                    <a:pt x="13670" y="11937"/>
                  </a:lnTo>
                  <a:lnTo>
                    <a:pt x="13657" y="11830"/>
                  </a:lnTo>
                  <a:lnTo>
                    <a:pt x="13637" y="11716"/>
                  </a:lnTo>
                  <a:lnTo>
                    <a:pt x="13609" y="11597"/>
                  </a:lnTo>
                  <a:lnTo>
                    <a:pt x="13573" y="11473"/>
                  </a:lnTo>
                  <a:lnTo>
                    <a:pt x="13533" y="11345"/>
                  </a:lnTo>
                  <a:lnTo>
                    <a:pt x="13487" y="11214"/>
                  </a:lnTo>
                  <a:lnTo>
                    <a:pt x="13436" y="11081"/>
                  </a:lnTo>
                  <a:lnTo>
                    <a:pt x="13382" y="10947"/>
                  </a:lnTo>
                  <a:lnTo>
                    <a:pt x="13324" y="10812"/>
                  </a:lnTo>
                  <a:lnTo>
                    <a:pt x="13264" y="10677"/>
                  </a:lnTo>
                  <a:lnTo>
                    <a:pt x="13201" y="10544"/>
                  </a:lnTo>
                  <a:lnTo>
                    <a:pt x="13138" y="10412"/>
                  </a:lnTo>
                  <a:lnTo>
                    <a:pt x="13073" y="10282"/>
                  </a:lnTo>
                  <a:lnTo>
                    <a:pt x="13009" y="10157"/>
                  </a:lnTo>
                  <a:lnTo>
                    <a:pt x="12945" y="10035"/>
                  </a:lnTo>
                  <a:lnTo>
                    <a:pt x="12883" y="9918"/>
                  </a:lnTo>
                  <a:lnTo>
                    <a:pt x="12823" y="9808"/>
                  </a:lnTo>
                  <a:lnTo>
                    <a:pt x="12765" y="9703"/>
                  </a:lnTo>
                  <a:lnTo>
                    <a:pt x="12710" y="9607"/>
                  </a:lnTo>
                  <a:lnTo>
                    <a:pt x="12615" y="9440"/>
                  </a:lnTo>
                  <a:lnTo>
                    <a:pt x="12539" y="9312"/>
                  </a:lnTo>
                  <a:lnTo>
                    <a:pt x="12490" y="9231"/>
                  </a:lnTo>
                  <a:lnTo>
                    <a:pt x="12473" y="9203"/>
                  </a:lnTo>
                  <a:lnTo>
                    <a:pt x="12506" y="9182"/>
                  </a:lnTo>
                  <a:lnTo>
                    <a:pt x="12603" y="9123"/>
                  </a:lnTo>
                  <a:lnTo>
                    <a:pt x="12752" y="9032"/>
                  </a:lnTo>
                  <a:lnTo>
                    <a:pt x="12945" y="8910"/>
                  </a:lnTo>
                  <a:lnTo>
                    <a:pt x="13055" y="8838"/>
                  </a:lnTo>
                  <a:lnTo>
                    <a:pt x="13173" y="8762"/>
                  </a:lnTo>
                  <a:lnTo>
                    <a:pt x="13298" y="8679"/>
                  </a:lnTo>
                  <a:lnTo>
                    <a:pt x="13428" y="8591"/>
                  </a:lnTo>
                  <a:lnTo>
                    <a:pt x="13562" y="8499"/>
                  </a:lnTo>
                  <a:lnTo>
                    <a:pt x="13699" y="8404"/>
                  </a:lnTo>
                  <a:lnTo>
                    <a:pt x="13839" y="8305"/>
                  </a:lnTo>
                  <a:lnTo>
                    <a:pt x="13979" y="8203"/>
                  </a:lnTo>
                  <a:lnTo>
                    <a:pt x="14120" y="8098"/>
                  </a:lnTo>
                  <a:lnTo>
                    <a:pt x="14259" y="7992"/>
                  </a:lnTo>
                  <a:lnTo>
                    <a:pt x="14395" y="7885"/>
                  </a:lnTo>
                  <a:lnTo>
                    <a:pt x="14528" y="7776"/>
                  </a:lnTo>
                  <a:lnTo>
                    <a:pt x="14656" y="7667"/>
                  </a:lnTo>
                  <a:lnTo>
                    <a:pt x="14778" y="7557"/>
                  </a:lnTo>
                  <a:lnTo>
                    <a:pt x="14894" y="7449"/>
                  </a:lnTo>
                  <a:lnTo>
                    <a:pt x="15001" y="7342"/>
                  </a:lnTo>
                  <a:lnTo>
                    <a:pt x="15099" y="7236"/>
                  </a:lnTo>
                  <a:lnTo>
                    <a:pt x="15187" y="7133"/>
                  </a:lnTo>
                  <a:lnTo>
                    <a:pt x="15263" y="7032"/>
                  </a:lnTo>
                  <a:lnTo>
                    <a:pt x="15327" y="6934"/>
                  </a:lnTo>
                  <a:lnTo>
                    <a:pt x="15377" y="6840"/>
                  </a:lnTo>
                  <a:lnTo>
                    <a:pt x="15412" y="6751"/>
                  </a:lnTo>
                  <a:lnTo>
                    <a:pt x="15431" y="6665"/>
                  </a:lnTo>
                  <a:lnTo>
                    <a:pt x="15434" y="658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52" name="Freeform 589"/>
            <p:cNvSpPr>
              <a:spLocks noEditPoints="1"/>
            </p:cNvSpPr>
            <p:nvPr userDrawn="1"/>
          </p:nvSpPr>
          <p:spPr bwMode="auto">
            <a:xfrm>
              <a:off x="9031900" y="4537301"/>
              <a:ext cx="407988" cy="274637"/>
            </a:xfrm>
            <a:custGeom>
              <a:avLst/>
              <a:gdLst>
                <a:gd name="T0" fmla="*/ 11965 w 16191"/>
                <a:gd name="T1" fmla="*/ 6471 h 10898"/>
                <a:gd name="T2" fmla="*/ 11169 w 16191"/>
                <a:gd name="T3" fmla="*/ 6643 h 10898"/>
                <a:gd name="T4" fmla="*/ 10703 w 16191"/>
                <a:gd name="T5" fmla="*/ 6976 h 10898"/>
                <a:gd name="T6" fmla="*/ 10504 w 16191"/>
                <a:gd name="T7" fmla="*/ 7246 h 10898"/>
                <a:gd name="T8" fmla="*/ 10794 w 16191"/>
                <a:gd name="T9" fmla="*/ 6544 h 10898"/>
                <a:gd name="T10" fmla="*/ 11149 w 16191"/>
                <a:gd name="T11" fmla="*/ 4962 h 10898"/>
                <a:gd name="T12" fmla="*/ 10783 w 16191"/>
                <a:gd name="T13" fmla="*/ 3296 h 10898"/>
                <a:gd name="T14" fmla="*/ 8935 w 16191"/>
                <a:gd name="T15" fmla="*/ 2304 h 10898"/>
                <a:gd name="T16" fmla="*/ 6241 w 16191"/>
                <a:gd name="T17" fmla="*/ 2873 h 10898"/>
                <a:gd name="T18" fmla="*/ 4557 w 16191"/>
                <a:gd name="T19" fmla="*/ 4826 h 10898"/>
                <a:gd name="T20" fmla="*/ 3694 w 16191"/>
                <a:gd name="T21" fmla="*/ 6981 h 10898"/>
                <a:gd name="T22" fmla="*/ 3425 w 16191"/>
                <a:gd name="T23" fmla="*/ 8152 h 10898"/>
                <a:gd name="T24" fmla="*/ 3421 w 16191"/>
                <a:gd name="T25" fmla="*/ 7675 h 10898"/>
                <a:gd name="T26" fmla="*/ 3360 w 16191"/>
                <a:gd name="T27" fmla="*/ 6993 h 10898"/>
                <a:gd name="T28" fmla="*/ 3175 w 16191"/>
                <a:gd name="T29" fmla="*/ 6400 h 10898"/>
                <a:gd name="T30" fmla="*/ 2623 w 16191"/>
                <a:gd name="T31" fmla="*/ 6127 h 10898"/>
                <a:gd name="T32" fmla="*/ 1792 w 16191"/>
                <a:gd name="T33" fmla="*/ 6105 h 10898"/>
                <a:gd name="T34" fmla="*/ 1093 w 16191"/>
                <a:gd name="T35" fmla="*/ 6346 h 10898"/>
                <a:gd name="T36" fmla="*/ 529 w 16191"/>
                <a:gd name="T37" fmla="*/ 6786 h 10898"/>
                <a:gd name="T38" fmla="*/ 116 w 16191"/>
                <a:gd name="T39" fmla="*/ 7372 h 10898"/>
                <a:gd name="T40" fmla="*/ 5 w 16191"/>
                <a:gd name="T41" fmla="*/ 8132 h 10898"/>
                <a:gd name="T42" fmla="*/ 239 w 16191"/>
                <a:gd name="T43" fmla="*/ 8965 h 10898"/>
                <a:gd name="T44" fmla="*/ 820 w 16191"/>
                <a:gd name="T45" fmla="*/ 9740 h 10898"/>
                <a:gd name="T46" fmla="*/ 1972 w 16191"/>
                <a:gd name="T47" fmla="*/ 10384 h 10898"/>
                <a:gd name="T48" fmla="*/ 4668 w 16191"/>
                <a:gd name="T49" fmla="*/ 10810 h 10898"/>
                <a:gd name="T50" fmla="*/ 8093 w 16191"/>
                <a:gd name="T51" fmla="*/ 10880 h 10898"/>
                <a:gd name="T52" fmla="*/ 11207 w 16191"/>
                <a:gd name="T53" fmla="*/ 10556 h 10898"/>
                <a:gd name="T54" fmla="*/ 13047 w 16191"/>
                <a:gd name="T55" fmla="*/ 9810 h 10898"/>
                <a:gd name="T56" fmla="*/ 13818 w 16191"/>
                <a:gd name="T57" fmla="*/ 8772 h 10898"/>
                <a:gd name="T58" fmla="*/ 13874 w 16191"/>
                <a:gd name="T59" fmla="*/ 7711 h 10898"/>
                <a:gd name="T60" fmla="*/ 13426 w 16191"/>
                <a:gd name="T61" fmla="*/ 6896 h 10898"/>
                <a:gd name="T62" fmla="*/ 14929 w 16191"/>
                <a:gd name="T63" fmla="*/ 4283 h 10898"/>
                <a:gd name="T64" fmla="*/ 13912 w 16191"/>
                <a:gd name="T65" fmla="*/ 4205 h 10898"/>
                <a:gd name="T66" fmla="*/ 13277 w 16191"/>
                <a:gd name="T67" fmla="*/ 4406 h 10898"/>
                <a:gd name="T68" fmla="*/ 12945 w 16191"/>
                <a:gd name="T69" fmla="*/ 4691 h 10898"/>
                <a:gd name="T70" fmla="*/ 12897 w 16191"/>
                <a:gd name="T71" fmla="*/ 4734 h 10898"/>
                <a:gd name="T72" fmla="*/ 13295 w 16191"/>
                <a:gd name="T73" fmla="*/ 3626 h 10898"/>
                <a:gd name="T74" fmla="*/ 13439 w 16191"/>
                <a:gd name="T75" fmla="*/ 1983 h 10898"/>
                <a:gd name="T76" fmla="*/ 12580 w 16191"/>
                <a:gd name="T77" fmla="*/ 534 h 10898"/>
                <a:gd name="T78" fmla="*/ 10649 w 16191"/>
                <a:gd name="T79" fmla="*/ 2 h 10898"/>
                <a:gd name="T80" fmla="*/ 9967 w 16191"/>
                <a:gd name="T81" fmla="*/ 43 h 10898"/>
                <a:gd name="T82" fmla="*/ 9347 w 16191"/>
                <a:gd name="T83" fmla="*/ 197 h 10898"/>
                <a:gd name="T84" fmla="*/ 8787 w 16191"/>
                <a:gd name="T85" fmla="*/ 451 h 10898"/>
                <a:gd name="T86" fmla="*/ 8576 w 16191"/>
                <a:gd name="T87" fmla="*/ 684 h 10898"/>
                <a:gd name="T88" fmla="*/ 9314 w 16191"/>
                <a:gd name="T89" fmla="*/ 666 h 10898"/>
                <a:gd name="T90" fmla="*/ 10664 w 16191"/>
                <a:gd name="T91" fmla="*/ 785 h 10898"/>
                <a:gd name="T92" fmla="*/ 12359 w 16191"/>
                <a:gd name="T93" fmla="*/ 1962 h 10898"/>
                <a:gd name="T94" fmla="*/ 12628 w 16191"/>
                <a:gd name="T95" fmla="*/ 3738 h 10898"/>
                <a:gd name="T96" fmla="*/ 12285 w 16191"/>
                <a:gd name="T97" fmla="*/ 5249 h 10898"/>
                <a:gd name="T98" fmla="*/ 12183 w 16191"/>
                <a:gd name="T99" fmla="*/ 5645 h 10898"/>
                <a:gd name="T100" fmla="*/ 12655 w 16191"/>
                <a:gd name="T101" fmla="*/ 5397 h 10898"/>
                <a:gd name="T102" fmla="*/ 13432 w 16191"/>
                <a:gd name="T103" fmla="*/ 5144 h 10898"/>
                <a:gd name="T104" fmla="*/ 14341 w 16191"/>
                <a:gd name="T105" fmla="*/ 5142 h 10898"/>
                <a:gd name="T106" fmla="*/ 15023 w 16191"/>
                <a:gd name="T107" fmla="*/ 5475 h 10898"/>
                <a:gd name="T108" fmla="*/ 15387 w 16191"/>
                <a:gd name="T109" fmla="*/ 5883 h 10898"/>
                <a:gd name="T110" fmla="*/ 15590 w 16191"/>
                <a:gd name="T111" fmla="*/ 6401 h 10898"/>
                <a:gd name="T112" fmla="*/ 15610 w 16191"/>
                <a:gd name="T113" fmla="*/ 7015 h 10898"/>
                <a:gd name="T114" fmla="*/ 15898 w 16191"/>
                <a:gd name="T115" fmla="*/ 6914 h 10898"/>
                <a:gd name="T116" fmla="*/ 16188 w 16191"/>
                <a:gd name="T117" fmla="*/ 5985 h 10898"/>
                <a:gd name="T118" fmla="*/ 16034 w 16191"/>
                <a:gd name="T119" fmla="*/ 5134 h 10898"/>
                <a:gd name="T120" fmla="*/ 15565 w 16191"/>
                <a:gd name="T121" fmla="*/ 4528 h 10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191" h="10898">
                  <a:moveTo>
                    <a:pt x="12984" y="6630"/>
                  </a:moveTo>
                  <a:lnTo>
                    <a:pt x="12818" y="6583"/>
                  </a:lnTo>
                  <a:lnTo>
                    <a:pt x="12660" y="6545"/>
                  </a:lnTo>
                  <a:lnTo>
                    <a:pt x="12508" y="6516"/>
                  </a:lnTo>
                  <a:lnTo>
                    <a:pt x="12363" y="6494"/>
                  </a:lnTo>
                  <a:lnTo>
                    <a:pt x="12224" y="6480"/>
                  </a:lnTo>
                  <a:lnTo>
                    <a:pt x="12092" y="6472"/>
                  </a:lnTo>
                  <a:lnTo>
                    <a:pt x="11965" y="6471"/>
                  </a:lnTo>
                  <a:lnTo>
                    <a:pt x="11846" y="6476"/>
                  </a:lnTo>
                  <a:lnTo>
                    <a:pt x="11731" y="6487"/>
                  </a:lnTo>
                  <a:lnTo>
                    <a:pt x="11624" y="6502"/>
                  </a:lnTo>
                  <a:lnTo>
                    <a:pt x="11522" y="6523"/>
                  </a:lnTo>
                  <a:lnTo>
                    <a:pt x="11426" y="6547"/>
                  </a:lnTo>
                  <a:lnTo>
                    <a:pt x="11335" y="6576"/>
                  </a:lnTo>
                  <a:lnTo>
                    <a:pt x="11249" y="6608"/>
                  </a:lnTo>
                  <a:lnTo>
                    <a:pt x="11169" y="6643"/>
                  </a:lnTo>
                  <a:lnTo>
                    <a:pt x="11094" y="6680"/>
                  </a:lnTo>
                  <a:lnTo>
                    <a:pt x="11024" y="6720"/>
                  </a:lnTo>
                  <a:lnTo>
                    <a:pt x="10959" y="6762"/>
                  </a:lnTo>
                  <a:lnTo>
                    <a:pt x="10899" y="6804"/>
                  </a:lnTo>
                  <a:lnTo>
                    <a:pt x="10843" y="6846"/>
                  </a:lnTo>
                  <a:lnTo>
                    <a:pt x="10792" y="6891"/>
                  </a:lnTo>
                  <a:lnTo>
                    <a:pt x="10746" y="6934"/>
                  </a:lnTo>
                  <a:lnTo>
                    <a:pt x="10703" y="6976"/>
                  </a:lnTo>
                  <a:lnTo>
                    <a:pt x="10665" y="7018"/>
                  </a:lnTo>
                  <a:lnTo>
                    <a:pt x="10630" y="7059"/>
                  </a:lnTo>
                  <a:lnTo>
                    <a:pt x="10601" y="7097"/>
                  </a:lnTo>
                  <a:lnTo>
                    <a:pt x="10574" y="7133"/>
                  </a:lnTo>
                  <a:lnTo>
                    <a:pt x="10551" y="7166"/>
                  </a:lnTo>
                  <a:lnTo>
                    <a:pt x="10532" y="7197"/>
                  </a:lnTo>
                  <a:lnTo>
                    <a:pt x="10516" y="7223"/>
                  </a:lnTo>
                  <a:lnTo>
                    <a:pt x="10504" y="7246"/>
                  </a:lnTo>
                  <a:lnTo>
                    <a:pt x="10495" y="7264"/>
                  </a:lnTo>
                  <a:lnTo>
                    <a:pt x="10516" y="7220"/>
                  </a:lnTo>
                  <a:lnTo>
                    <a:pt x="10546" y="7153"/>
                  </a:lnTo>
                  <a:lnTo>
                    <a:pt x="10586" y="7067"/>
                  </a:lnTo>
                  <a:lnTo>
                    <a:pt x="10631" y="6961"/>
                  </a:lnTo>
                  <a:lnTo>
                    <a:pt x="10683" y="6837"/>
                  </a:lnTo>
                  <a:lnTo>
                    <a:pt x="10738" y="6698"/>
                  </a:lnTo>
                  <a:lnTo>
                    <a:pt x="10794" y="6544"/>
                  </a:lnTo>
                  <a:lnTo>
                    <a:pt x="10852" y="6376"/>
                  </a:lnTo>
                  <a:lnTo>
                    <a:pt x="10909" y="6198"/>
                  </a:lnTo>
                  <a:lnTo>
                    <a:pt x="10962" y="6009"/>
                  </a:lnTo>
                  <a:lnTo>
                    <a:pt x="11013" y="5810"/>
                  </a:lnTo>
                  <a:lnTo>
                    <a:pt x="11058" y="5605"/>
                  </a:lnTo>
                  <a:lnTo>
                    <a:pt x="11097" y="5395"/>
                  </a:lnTo>
                  <a:lnTo>
                    <a:pt x="11127" y="5179"/>
                  </a:lnTo>
                  <a:lnTo>
                    <a:pt x="11149" y="4962"/>
                  </a:lnTo>
                  <a:lnTo>
                    <a:pt x="11158" y="4742"/>
                  </a:lnTo>
                  <a:lnTo>
                    <a:pt x="11155" y="4523"/>
                  </a:lnTo>
                  <a:lnTo>
                    <a:pt x="11136" y="4305"/>
                  </a:lnTo>
                  <a:lnTo>
                    <a:pt x="11103" y="4091"/>
                  </a:lnTo>
                  <a:lnTo>
                    <a:pt x="11053" y="3882"/>
                  </a:lnTo>
                  <a:lnTo>
                    <a:pt x="10984" y="3678"/>
                  </a:lnTo>
                  <a:lnTo>
                    <a:pt x="10895" y="3482"/>
                  </a:lnTo>
                  <a:lnTo>
                    <a:pt x="10783" y="3296"/>
                  </a:lnTo>
                  <a:lnTo>
                    <a:pt x="10649" y="3119"/>
                  </a:lnTo>
                  <a:lnTo>
                    <a:pt x="10490" y="2955"/>
                  </a:lnTo>
                  <a:lnTo>
                    <a:pt x="10306" y="2804"/>
                  </a:lnTo>
                  <a:lnTo>
                    <a:pt x="10092" y="2668"/>
                  </a:lnTo>
                  <a:lnTo>
                    <a:pt x="9850" y="2549"/>
                  </a:lnTo>
                  <a:lnTo>
                    <a:pt x="9578" y="2447"/>
                  </a:lnTo>
                  <a:lnTo>
                    <a:pt x="9273" y="2366"/>
                  </a:lnTo>
                  <a:lnTo>
                    <a:pt x="8935" y="2304"/>
                  </a:lnTo>
                  <a:lnTo>
                    <a:pt x="8562" y="2266"/>
                  </a:lnTo>
                  <a:lnTo>
                    <a:pt x="8176" y="2257"/>
                  </a:lnTo>
                  <a:lnTo>
                    <a:pt x="7809" y="2284"/>
                  </a:lnTo>
                  <a:lnTo>
                    <a:pt x="7460" y="2344"/>
                  </a:lnTo>
                  <a:lnTo>
                    <a:pt x="7129" y="2436"/>
                  </a:lnTo>
                  <a:lnTo>
                    <a:pt x="6815" y="2556"/>
                  </a:lnTo>
                  <a:lnTo>
                    <a:pt x="6520" y="2702"/>
                  </a:lnTo>
                  <a:lnTo>
                    <a:pt x="6241" y="2873"/>
                  </a:lnTo>
                  <a:lnTo>
                    <a:pt x="5978" y="3065"/>
                  </a:lnTo>
                  <a:lnTo>
                    <a:pt x="5731" y="3277"/>
                  </a:lnTo>
                  <a:lnTo>
                    <a:pt x="5499" y="3506"/>
                  </a:lnTo>
                  <a:lnTo>
                    <a:pt x="5282" y="3750"/>
                  </a:lnTo>
                  <a:lnTo>
                    <a:pt x="5080" y="4005"/>
                  </a:lnTo>
                  <a:lnTo>
                    <a:pt x="4893" y="4272"/>
                  </a:lnTo>
                  <a:lnTo>
                    <a:pt x="4718" y="4546"/>
                  </a:lnTo>
                  <a:lnTo>
                    <a:pt x="4557" y="4826"/>
                  </a:lnTo>
                  <a:lnTo>
                    <a:pt x="4409" y="5108"/>
                  </a:lnTo>
                  <a:lnTo>
                    <a:pt x="4273" y="5392"/>
                  </a:lnTo>
                  <a:lnTo>
                    <a:pt x="4149" y="5673"/>
                  </a:lnTo>
                  <a:lnTo>
                    <a:pt x="4037" y="5952"/>
                  </a:lnTo>
                  <a:lnTo>
                    <a:pt x="3935" y="6225"/>
                  </a:lnTo>
                  <a:lnTo>
                    <a:pt x="3844" y="6489"/>
                  </a:lnTo>
                  <a:lnTo>
                    <a:pt x="3764" y="6742"/>
                  </a:lnTo>
                  <a:lnTo>
                    <a:pt x="3694" y="6981"/>
                  </a:lnTo>
                  <a:lnTo>
                    <a:pt x="3632" y="7206"/>
                  </a:lnTo>
                  <a:lnTo>
                    <a:pt x="3579" y="7413"/>
                  </a:lnTo>
                  <a:lnTo>
                    <a:pt x="3535" y="7600"/>
                  </a:lnTo>
                  <a:lnTo>
                    <a:pt x="3498" y="7764"/>
                  </a:lnTo>
                  <a:lnTo>
                    <a:pt x="3470" y="7904"/>
                  </a:lnTo>
                  <a:lnTo>
                    <a:pt x="3449" y="8017"/>
                  </a:lnTo>
                  <a:lnTo>
                    <a:pt x="3434" y="8101"/>
                  </a:lnTo>
                  <a:lnTo>
                    <a:pt x="3425" y="8152"/>
                  </a:lnTo>
                  <a:lnTo>
                    <a:pt x="3422" y="8170"/>
                  </a:lnTo>
                  <a:lnTo>
                    <a:pt x="3423" y="8150"/>
                  </a:lnTo>
                  <a:lnTo>
                    <a:pt x="3424" y="8092"/>
                  </a:lnTo>
                  <a:lnTo>
                    <a:pt x="3425" y="8004"/>
                  </a:lnTo>
                  <a:lnTo>
                    <a:pt x="3425" y="7888"/>
                  </a:lnTo>
                  <a:lnTo>
                    <a:pt x="3425" y="7822"/>
                  </a:lnTo>
                  <a:lnTo>
                    <a:pt x="3423" y="7750"/>
                  </a:lnTo>
                  <a:lnTo>
                    <a:pt x="3421" y="7675"/>
                  </a:lnTo>
                  <a:lnTo>
                    <a:pt x="3418" y="7595"/>
                  </a:lnTo>
                  <a:lnTo>
                    <a:pt x="3414" y="7514"/>
                  </a:lnTo>
                  <a:lnTo>
                    <a:pt x="3408" y="7429"/>
                  </a:lnTo>
                  <a:lnTo>
                    <a:pt x="3402" y="7343"/>
                  </a:lnTo>
                  <a:lnTo>
                    <a:pt x="3394" y="7256"/>
                  </a:lnTo>
                  <a:lnTo>
                    <a:pt x="3384" y="7167"/>
                  </a:lnTo>
                  <a:lnTo>
                    <a:pt x="3373" y="7080"/>
                  </a:lnTo>
                  <a:lnTo>
                    <a:pt x="3360" y="6993"/>
                  </a:lnTo>
                  <a:lnTo>
                    <a:pt x="3344" y="6908"/>
                  </a:lnTo>
                  <a:lnTo>
                    <a:pt x="3327" y="6824"/>
                  </a:lnTo>
                  <a:lnTo>
                    <a:pt x="3308" y="6744"/>
                  </a:lnTo>
                  <a:lnTo>
                    <a:pt x="3287" y="6666"/>
                  </a:lnTo>
                  <a:lnTo>
                    <a:pt x="3262" y="6592"/>
                  </a:lnTo>
                  <a:lnTo>
                    <a:pt x="3236" y="6523"/>
                  </a:lnTo>
                  <a:lnTo>
                    <a:pt x="3207" y="6459"/>
                  </a:lnTo>
                  <a:lnTo>
                    <a:pt x="3175" y="6400"/>
                  </a:lnTo>
                  <a:lnTo>
                    <a:pt x="3140" y="6348"/>
                  </a:lnTo>
                  <a:lnTo>
                    <a:pt x="3103" y="6304"/>
                  </a:lnTo>
                  <a:lnTo>
                    <a:pt x="3061" y="6266"/>
                  </a:lnTo>
                  <a:lnTo>
                    <a:pt x="3017" y="6237"/>
                  </a:lnTo>
                  <a:lnTo>
                    <a:pt x="2969" y="6217"/>
                  </a:lnTo>
                  <a:lnTo>
                    <a:pt x="2852" y="6182"/>
                  </a:lnTo>
                  <a:lnTo>
                    <a:pt x="2736" y="6152"/>
                  </a:lnTo>
                  <a:lnTo>
                    <a:pt x="2623" y="6127"/>
                  </a:lnTo>
                  <a:lnTo>
                    <a:pt x="2513" y="6108"/>
                  </a:lnTo>
                  <a:lnTo>
                    <a:pt x="2403" y="6094"/>
                  </a:lnTo>
                  <a:lnTo>
                    <a:pt x="2296" y="6084"/>
                  </a:lnTo>
                  <a:lnTo>
                    <a:pt x="2191" y="6080"/>
                  </a:lnTo>
                  <a:lnTo>
                    <a:pt x="2088" y="6079"/>
                  </a:lnTo>
                  <a:lnTo>
                    <a:pt x="1987" y="6084"/>
                  </a:lnTo>
                  <a:lnTo>
                    <a:pt x="1888" y="6092"/>
                  </a:lnTo>
                  <a:lnTo>
                    <a:pt x="1792" y="6105"/>
                  </a:lnTo>
                  <a:lnTo>
                    <a:pt x="1697" y="6122"/>
                  </a:lnTo>
                  <a:lnTo>
                    <a:pt x="1605" y="6144"/>
                  </a:lnTo>
                  <a:lnTo>
                    <a:pt x="1514" y="6169"/>
                  </a:lnTo>
                  <a:lnTo>
                    <a:pt x="1426" y="6197"/>
                  </a:lnTo>
                  <a:lnTo>
                    <a:pt x="1340" y="6229"/>
                  </a:lnTo>
                  <a:lnTo>
                    <a:pt x="1256" y="6265"/>
                  </a:lnTo>
                  <a:lnTo>
                    <a:pt x="1173" y="6304"/>
                  </a:lnTo>
                  <a:lnTo>
                    <a:pt x="1093" y="6346"/>
                  </a:lnTo>
                  <a:lnTo>
                    <a:pt x="1015" y="6391"/>
                  </a:lnTo>
                  <a:lnTo>
                    <a:pt x="940" y="6441"/>
                  </a:lnTo>
                  <a:lnTo>
                    <a:pt x="866" y="6491"/>
                  </a:lnTo>
                  <a:lnTo>
                    <a:pt x="794" y="6545"/>
                  </a:lnTo>
                  <a:lnTo>
                    <a:pt x="725" y="6602"/>
                  </a:lnTo>
                  <a:lnTo>
                    <a:pt x="658" y="6661"/>
                  </a:lnTo>
                  <a:lnTo>
                    <a:pt x="593" y="6722"/>
                  </a:lnTo>
                  <a:lnTo>
                    <a:pt x="529" y="6786"/>
                  </a:lnTo>
                  <a:lnTo>
                    <a:pt x="469" y="6851"/>
                  </a:lnTo>
                  <a:lnTo>
                    <a:pt x="410" y="6919"/>
                  </a:lnTo>
                  <a:lnTo>
                    <a:pt x="353" y="6989"/>
                  </a:lnTo>
                  <a:lnTo>
                    <a:pt x="299" y="7060"/>
                  </a:lnTo>
                  <a:lnTo>
                    <a:pt x="246" y="7133"/>
                  </a:lnTo>
                  <a:lnTo>
                    <a:pt x="197" y="7209"/>
                  </a:lnTo>
                  <a:lnTo>
                    <a:pt x="155" y="7289"/>
                  </a:lnTo>
                  <a:lnTo>
                    <a:pt x="116" y="7372"/>
                  </a:lnTo>
                  <a:lnTo>
                    <a:pt x="84" y="7458"/>
                  </a:lnTo>
                  <a:lnTo>
                    <a:pt x="57" y="7548"/>
                  </a:lnTo>
                  <a:lnTo>
                    <a:pt x="34" y="7639"/>
                  </a:lnTo>
                  <a:lnTo>
                    <a:pt x="18" y="7734"/>
                  </a:lnTo>
                  <a:lnTo>
                    <a:pt x="7" y="7831"/>
                  </a:lnTo>
                  <a:lnTo>
                    <a:pt x="1" y="7929"/>
                  </a:lnTo>
                  <a:lnTo>
                    <a:pt x="0" y="8030"/>
                  </a:lnTo>
                  <a:lnTo>
                    <a:pt x="5" y="8132"/>
                  </a:lnTo>
                  <a:lnTo>
                    <a:pt x="15" y="8234"/>
                  </a:lnTo>
                  <a:lnTo>
                    <a:pt x="31" y="8338"/>
                  </a:lnTo>
                  <a:lnTo>
                    <a:pt x="53" y="8443"/>
                  </a:lnTo>
                  <a:lnTo>
                    <a:pt x="79" y="8547"/>
                  </a:lnTo>
                  <a:lnTo>
                    <a:pt x="110" y="8652"/>
                  </a:lnTo>
                  <a:lnTo>
                    <a:pt x="148" y="8757"/>
                  </a:lnTo>
                  <a:lnTo>
                    <a:pt x="190" y="8862"/>
                  </a:lnTo>
                  <a:lnTo>
                    <a:pt x="239" y="8965"/>
                  </a:lnTo>
                  <a:lnTo>
                    <a:pt x="292" y="9068"/>
                  </a:lnTo>
                  <a:lnTo>
                    <a:pt x="351" y="9170"/>
                  </a:lnTo>
                  <a:lnTo>
                    <a:pt x="416" y="9270"/>
                  </a:lnTo>
                  <a:lnTo>
                    <a:pt x="486" y="9369"/>
                  </a:lnTo>
                  <a:lnTo>
                    <a:pt x="561" y="9465"/>
                  </a:lnTo>
                  <a:lnTo>
                    <a:pt x="642" y="9559"/>
                  </a:lnTo>
                  <a:lnTo>
                    <a:pt x="729" y="9652"/>
                  </a:lnTo>
                  <a:lnTo>
                    <a:pt x="820" y="9740"/>
                  </a:lnTo>
                  <a:lnTo>
                    <a:pt x="917" y="9827"/>
                  </a:lnTo>
                  <a:lnTo>
                    <a:pt x="1020" y="9910"/>
                  </a:lnTo>
                  <a:lnTo>
                    <a:pt x="1128" y="9990"/>
                  </a:lnTo>
                  <a:lnTo>
                    <a:pt x="1243" y="10065"/>
                  </a:lnTo>
                  <a:lnTo>
                    <a:pt x="1362" y="10138"/>
                  </a:lnTo>
                  <a:lnTo>
                    <a:pt x="1534" y="10225"/>
                  </a:lnTo>
                  <a:lnTo>
                    <a:pt x="1739" y="10306"/>
                  </a:lnTo>
                  <a:lnTo>
                    <a:pt x="1972" y="10384"/>
                  </a:lnTo>
                  <a:lnTo>
                    <a:pt x="2233" y="10455"/>
                  </a:lnTo>
                  <a:lnTo>
                    <a:pt x="2521" y="10522"/>
                  </a:lnTo>
                  <a:lnTo>
                    <a:pt x="2831" y="10583"/>
                  </a:lnTo>
                  <a:lnTo>
                    <a:pt x="3163" y="10639"/>
                  </a:lnTo>
                  <a:lnTo>
                    <a:pt x="3515" y="10691"/>
                  </a:lnTo>
                  <a:lnTo>
                    <a:pt x="3885" y="10736"/>
                  </a:lnTo>
                  <a:lnTo>
                    <a:pt x="4269" y="10776"/>
                  </a:lnTo>
                  <a:lnTo>
                    <a:pt x="4668" y="10810"/>
                  </a:lnTo>
                  <a:lnTo>
                    <a:pt x="5077" y="10840"/>
                  </a:lnTo>
                  <a:lnTo>
                    <a:pt x="5497" y="10863"/>
                  </a:lnTo>
                  <a:lnTo>
                    <a:pt x="5923" y="10881"/>
                  </a:lnTo>
                  <a:lnTo>
                    <a:pt x="6355" y="10892"/>
                  </a:lnTo>
                  <a:lnTo>
                    <a:pt x="6789" y="10898"/>
                  </a:lnTo>
                  <a:lnTo>
                    <a:pt x="7226" y="10898"/>
                  </a:lnTo>
                  <a:lnTo>
                    <a:pt x="7661" y="10892"/>
                  </a:lnTo>
                  <a:lnTo>
                    <a:pt x="8093" y="10880"/>
                  </a:lnTo>
                  <a:lnTo>
                    <a:pt x="8522" y="10862"/>
                  </a:lnTo>
                  <a:lnTo>
                    <a:pt x="8942" y="10838"/>
                  </a:lnTo>
                  <a:lnTo>
                    <a:pt x="9354" y="10806"/>
                  </a:lnTo>
                  <a:lnTo>
                    <a:pt x="9755" y="10769"/>
                  </a:lnTo>
                  <a:lnTo>
                    <a:pt x="10143" y="10726"/>
                  </a:lnTo>
                  <a:lnTo>
                    <a:pt x="10515" y="10676"/>
                  </a:lnTo>
                  <a:lnTo>
                    <a:pt x="10871" y="10619"/>
                  </a:lnTo>
                  <a:lnTo>
                    <a:pt x="11207" y="10556"/>
                  </a:lnTo>
                  <a:lnTo>
                    <a:pt x="11523" y="10486"/>
                  </a:lnTo>
                  <a:lnTo>
                    <a:pt x="11814" y="10409"/>
                  </a:lnTo>
                  <a:lnTo>
                    <a:pt x="12082" y="10325"/>
                  </a:lnTo>
                  <a:lnTo>
                    <a:pt x="12321" y="10236"/>
                  </a:lnTo>
                  <a:lnTo>
                    <a:pt x="12532" y="10138"/>
                  </a:lnTo>
                  <a:lnTo>
                    <a:pt x="12719" y="10033"/>
                  </a:lnTo>
                  <a:lnTo>
                    <a:pt x="12890" y="9925"/>
                  </a:lnTo>
                  <a:lnTo>
                    <a:pt x="13047" y="9810"/>
                  </a:lnTo>
                  <a:lnTo>
                    <a:pt x="13190" y="9690"/>
                  </a:lnTo>
                  <a:lnTo>
                    <a:pt x="13318" y="9567"/>
                  </a:lnTo>
                  <a:lnTo>
                    <a:pt x="13433" y="9440"/>
                  </a:lnTo>
                  <a:lnTo>
                    <a:pt x="13535" y="9311"/>
                  </a:lnTo>
                  <a:lnTo>
                    <a:pt x="13624" y="9179"/>
                  </a:lnTo>
                  <a:lnTo>
                    <a:pt x="13701" y="9044"/>
                  </a:lnTo>
                  <a:lnTo>
                    <a:pt x="13764" y="8909"/>
                  </a:lnTo>
                  <a:lnTo>
                    <a:pt x="13818" y="8772"/>
                  </a:lnTo>
                  <a:lnTo>
                    <a:pt x="13859" y="8635"/>
                  </a:lnTo>
                  <a:lnTo>
                    <a:pt x="13891" y="8498"/>
                  </a:lnTo>
                  <a:lnTo>
                    <a:pt x="13911" y="8362"/>
                  </a:lnTo>
                  <a:lnTo>
                    <a:pt x="13922" y="8227"/>
                  </a:lnTo>
                  <a:lnTo>
                    <a:pt x="13923" y="8094"/>
                  </a:lnTo>
                  <a:lnTo>
                    <a:pt x="13915" y="7964"/>
                  </a:lnTo>
                  <a:lnTo>
                    <a:pt x="13899" y="7836"/>
                  </a:lnTo>
                  <a:lnTo>
                    <a:pt x="13874" y="7711"/>
                  </a:lnTo>
                  <a:lnTo>
                    <a:pt x="13841" y="7590"/>
                  </a:lnTo>
                  <a:lnTo>
                    <a:pt x="13801" y="7473"/>
                  </a:lnTo>
                  <a:lnTo>
                    <a:pt x="13753" y="7363"/>
                  </a:lnTo>
                  <a:lnTo>
                    <a:pt x="13700" y="7256"/>
                  </a:lnTo>
                  <a:lnTo>
                    <a:pt x="13640" y="7155"/>
                  </a:lnTo>
                  <a:lnTo>
                    <a:pt x="13574" y="7062"/>
                  </a:lnTo>
                  <a:lnTo>
                    <a:pt x="13502" y="6975"/>
                  </a:lnTo>
                  <a:lnTo>
                    <a:pt x="13426" y="6896"/>
                  </a:lnTo>
                  <a:lnTo>
                    <a:pt x="13345" y="6824"/>
                  </a:lnTo>
                  <a:lnTo>
                    <a:pt x="13260" y="6762"/>
                  </a:lnTo>
                  <a:lnTo>
                    <a:pt x="13171" y="6707"/>
                  </a:lnTo>
                  <a:lnTo>
                    <a:pt x="13079" y="6663"/>
                  </a:lnTo>
                  <a:lnTo>
                    <a:pt x="12984" y="6630"/>
                  </a:lnTo>
                  <a:close/>
                  <a:moveTo>
                    <a:pt x="15253" y="4370"/>
                  </a:moveTo>
                  <a:lnTo>
                    <a:pt x="15088" y="4323"/>
                  </a:lnTo>
                  <a:lnTo>
                    <a:pt x="14929" y="4283"/>
                  </a:lnTo>
                  <a:lnTo>
                    <a:pt x="14778" y="4252"/>
                  </a:lnTo>
                  <a:lnTo>
                    <a:pt x="14635" y="4227"/>
                  </a:lnTo>
                  <a:lnTo>
                    <a:pt x="14498" y="4209"/>
                  </a:lnTo>
                  <a:lnTo>
                    <a:pt x="14367" y="4197"/>
                  </a:lnTo>
                  <a:lnTo>
                    <a:pt x="14244" y="4192"/>
                  </a:lnTo>
                  <a:lnTo>
                    <a:pt x="14127" y="4191"/>
                  </a:lnTo>
                  <a:lnTo>
                    <a:pt x="14016" y="4196"/>
                  </a:lnTo>
                  <a:lnTo>
                    <a:pt x="13912" y="4205"/>
                  </a:lnTo>
                  <a:lnTo>
                    <a:pt x="13813" y="4219"/>
                  </a:lnTo>
                  <a:lnTo>
                    <a:pt x="13720" y="4237"/>
                  </a:lnTo>
                  <a:lnTo>
                    <a:pt x="13633" y="4258"/>
                  </a:lnTo>
                  <a:lnTo>
                    <a:pt x="13551" y="4282"/>
                  </a:lnTo>
                  <a:lnTo>
                    <a:pt x="13475" y="4310"/>
                  </a:lnTo>
                  <a:lnTo>
                    <a:pt x="13404" y="4340"/>
                  </a:lnTo>
                  <a:lnTo>
                    <a:pt x="13338" y="4372"/>
                  </a:lnTo>
                  <a:lnTo>
                    <a:pt x="13277" y="4406"/>
                  </a:lnTo>
                  <a:lnTo>
                    <a:pt x="13221" y="4440"/>
                  </a:lnTo>
                  <a:lnTo>
                    <a:pt x="13168" y="4477"/>
                  </a:lnTo>
                  <a:lnTo>
                    <a:pt x="13121" y="4513"/>
                  </a:lnTo>
                  <a:lnTo>
                    <a:pt x="13078" y="4550"/>
                  </a:lnTo>
                  <a:lnTo>
                    <a:pt x="13039" y="4586"/>
                  </a:lnTo>
                  <a:lnTo>
                    <a:pt x="13003" y="4623"/>
                  </a:lnTo>
                  <a:lnTo>
                    <a:pt x="12972" y="4657"/>
                  </a:lnTo>
                  <a:lnTo>
                    <a:pt x="12945" y="4691"/>
                  </a:lnTo>
                  <a:lnTo>
                    <a:pt x="12920" y="4723"/>
                  </a:lnTo>
                  <a:lnTo>
                    <a:pt x="12899" y="4752"/>
                  </a:lnTo>
                  <a:lnTo>
                    <a:pt x="12882" y="4780"/>
                  </a:lnTo>
                  <a:lnTo>
                    <a:pt x="12867" y="4804"/>
                  </a:lnTo>
                  <a:lnTo>
                    <a:pt x="12856" y="4825"/>
                  </a:lnTo>
                  <a:lnTo>
                    <a:pt x="12847" y="4843"/>
                  </a:lnTo>
                  <a:lnTo>
                    <a:pt x="12867" y="4799"/>
                  </a:lnTo>
                  <a:lnTo>
                    <a:pt x="12897" y="4734"/>
                  </a:lnTo>
                  <a:lnTo>
                    <a:pt x="12936" y="4650"/>
                  </a:lnTo>
                  <a:lnTo>
                    <a:pt x="12980" y="4547"/>
                  </a:lnTo>
                  <a:lnTo>
                    <a:pt x="13029" y="4427"/>
                  </a:lnTo>
                  <a:lnTo>
                    <a:pt x="13081" y="4292"/>
                  </a:lnTo>
                  <a:lnTo>
                    <a:pt x="13135" y="4143"/>
                  </a:lnTo>
                  <a:lnTo>
                    <a:pt x="13191" y="3981"/>
                  </a:lnTo>
                  <a:lnTo>
                    <a:pt x="13243" y="3808"/>
                  </a:lnTo>
                  <a:lnTo>
                    <a:pt x="13295" y="3626"/>
                  </a:lnTo>
                  <a:lnTo>
                    <a:pt x="13342" y="3435"/>
                  </a:lnTo>
                  <a:lnTo>
                    <a:pt x="13384" y="3237"/>
                  </a:lnTo>
                  <a:lnTo>
                    <a:pt x="13418" y="3033"/>
                  </a:lnTo>
                  <a:lnTo>
                    <a:pt x="13445" y="2826"/>
                  </a:lnTo>
                  <a:lnTo>
                    <a:pt x="13462" y="2615"/>
                  </a:lnTo>
                  <a:lnTo>
                    <a:pt x="13467" y="2404"/>
                  </a:lnTo>
                  <a:lnTo>
                    <a:pt x="13460" y="2192"/>
                  </a:lnTo>
                  <a:lnTo>
                    <a:pt x="13439" y="1983"/>
                  </a:lnTo>
                  <a:lnTo>
                    <a:pt x="13401" y="1777"/>
                  </a:lnTo>
                  <a:lnTo>
                    <a:pt x="13347" y="1574"/>
                  </a:lnTo>
                  <a:lnTo>
                    <a:pt x="13275" y="1378"/>
                  </a:lnTo>
                  <a:lnTo>
                    <a:pt x="13181" y="1189"/>
                  </a:lnTo>
                  <a:lnTo>
                    <a:pt x="13067" y="1009"/>
                  </a:lnTo>
                  <a:lnTo>
                    <a:pt x="12930" y="839"/>
                  </a:lnTo>
                  <a:lnTo>
                    <a:pt x="12768" y="679"/>
                  </a:lnTo>
                  <a:lnTo>
                    <a:pt x="12580" y="534"/>
                  </a:lnTo>
                  <a:lnTo>
                    <a:pt x="12366" y="403"/>
                  </a:lnTo>
                  <a:lnTo>
                    <a:pt x="12122" y="287"/>
                  </a:lnTo>
                  <a:lnTo>
                    <a:pt x="11848" y="188"/>
                  </a:lnTo>
                  <a:lnTo>
                    <a:pt x="11542" y="109"/>
                  </a:lnTo>
                  <a:lnTo>
                    <a:pt x="11203" y="49"/>
                  </a:lnTo>
                  <a:lnTo>
                    <a:pt x="10830" y="11"/>
                  </a:lnTo>
                  <a:lnTo>
                    <a:pt x="10739" y="5"/>
                  </a:lnTo>
                  <a:lnTo>
                    <a:pt x="10649" y="2"/>
                  </a:lnTo>
                  <a:lnTo>
                    <a:pt x="10561" y="0"/>
                  </a:lnTo>
                  <a:lnTo>
                    <a:pt x="10473" y="1"/>
                  </a:lnTo>
                  <a:lnTo>
                    <a:pt x="10386" y="3"/>
                  </a:lnTo>
                  <a:lnTo>
                    <a:pt x="10299" y="7"/>
                  </a:lnTo>
                  <a:lnTo>
                    <a:pt x="10216" y="13"/>
                  </a:lnTo>
                  <a:lnTo>
                    <a:pt x="10132" y="21"/>
                  </a:lnTo>
                  <a:lnTo>
                    <a:pt x="10049" y="31"/>
                  </a:lnTo>
                  <a:lnTo>
                    <a:pt x="9967" y="43"/>
                  </a:lnTo>
                  <a:lnTo>
                    <a:pt x="9886" y="56"/>
                  </a:lnTo>
                  <a:lnTo>
                    <a:pt x="9806" y="71"/>
                  </a:lnTo>
                  <a:lnTo>
                    <a:pt x="9727" y="89"/>
                  </a:lnTo>
                  <a:lnTo>
                    <a:pt x="9649" y="108"/>
                  </a:lnTo>
                  <a:lnTo>
                    <a:pt x="9572" y="128"/>
                  </a:lnTo>
                  <a:lnTo>
                    <a:pt x="9496" y="149"/>
                  </a:lnTo>
                  <a:lnTo>
                    <a:pt x="9421" y="173"/>
                  </a:lnTo>
                  <a:lnTo>
                    <a:pt x="9347" y="197"/>
                  </a:lnTo>
                  <a:lnTo>
                    <a:pt x="9273" y="224"/>
                  </a:lnTo>
                  <a:lnTo>
                    <a:pt x="9202" y="253"/>
                  </a:lnTo>
                  <a:lnTo>
                    <a:pt x="9130" y="282"/>
                  </a:lnTo>
                  <a:lnTo>
                    <a:pt x="9060" y="313"/>
                  </a:lnTo>
                  <a:lnTo>
                    <a:pt x="8990" y="345"/>
                  </a:lnTo>
                  <a:lnTo>
                    <a:pt x="8921" y="379"/>
                  </a:lnTo>
                  <a:lnTo>
                    <a:pt x="8853" y="414"/>
                  </a:lnTo>
                  <a:lnTo>
                    <a:pt x="8787" y="451"/>
                  </a:lnTo>
                  <a:lnTo>
                    <a:pt x="8721" y="488"/>
                  </a:lnTo>
                  <a:lnTo>
                    <a:pt x="8656" y="527"/>
                  </a:lnTo>
                  <a:lnTo>
                    <a:pt x="8592" y="568"/>
                  </a:lnTo>
                  <a:lnTo>
                    <a:pt x="8529" y="609"/>
                  </a:lnTo>
                  <a:lnTo>
                    <a:pt x="8466" y="651"/>
                  </a:lnTo>
                  <a:lnTo>
                    <a:pt x="8404" y="696"/>
                  </a:lnTo>
                  <a:lnTo>
                    <a:pt x="8490" y="690"/>
                  </a:lnTo>
                  <a:lnTo>
                    <a:pt x="8576" y="684"/>
                  </a:lnTo>
                  <a:lnTo>
                    <a:pt x="8664" y="678"/>
                  </a:lnTo>
                  <a:lnTo>
                    <a:pt x="8753" y="674"/>
                  </a:lnTo>
                  <a:lnTo>
                    <a:pt x="8843" y="671"/>
                  </a:lnTo>
                  <a:lnTo>
                    <a:pt x="8935" y="668"/>
                  </a:lnTo>
                  <a:lnTo>
                    <a:pt x="9027" y="666"/>
                  </a:lnTo>
                  <a:lnTo>
                    <a:pt x="9122" y="665"/>
                  </a:lnTo>
                  <a:lnTo>
                    <a:pt x="9217" y="665"/>
                  </a:lnTo>
                  <a:lnTo>
                    <a:pt x="9314" y="666"/>
                  </a:lnTo>
                  <a:lnTo>
                    <a:pt x="9412" y="667"/>
                  </a:lnTo>
                  <a:lnTo>
                    <a:pt x="9511" y="669"/>
                  </a:lnTo>
                  <a:lnTo>
                    <a:pt x="9611" y="672"/>
                  </a:lnTo>
                  <a:lnTo>
                    <a:pt x="9714" y="675"/>
                  </a:lnTo>
                  <a:lnTo>
                    <a:pt x="9818" y="680"/>
                  </a:lnTo>
                  <a:lnTo>
                    <a:pt x="9923" y="686"/>
                  </a:lnTo>
                  <a:lnTo>
                    <a:pt x="10312" y="723"/>
                  </a:lnTo>
                  <a:lnTo>
                    <a:pt x="10664" y="785"/>
                  </a:lnTo>
                  <a:lnTo>
                    <a:pt x="10982" y="870"/>
                  </a:lnTo>
                  <a:lnTo>
                    <a:pt x="11266" y="975"/>
                  </a:lnTo>
                  <a:lnTo>
                    <a:pt x="11518" y="1101"/>
                  </a:lnTo>
                  <a:lnTo>
                    <a:pt x="11739" y="1244"/>
                  </a:lnTo>
                  <a:lnTo>
                    <a:pt x="11934" y="1403"/>
                  </a:lnTo>
                  <a:lnTo>
                    <a:pt x="12100" y="1577"/>
                  </a:lnTo>
                  <a:lnTo>
                    <a:pt x="12241" y="1764"/>
                  </a:lnTo>
                  <a:lnTo>
                    <a:pt x="12359" y="1962"/>
                  </a:lnTo>
                  <a:lnTo>
                    <a:pt x="12453" y="2168"/>
                  </a:lnTo>
                  <a:lnTo>
                    <a:pt x="12528" y="2384"/>
                  </a:lnTo>
                  <a:lnTo>
                    <a:pt x="12582" y="2604"/>
                  </a:lnTo>
                  <a:lnTo>
                    <a:pt x="12621" y="2829"/>
                  </a:lnTo>
                  <a:lnTo>
                    <a:pt x="12642" y="3056"/>
                  </a:lnTo>
                  <a:lnTo>
                    <a:pt x="12650" y="3285"/>
                  </a:lnTo>
                  <a:lnTo>
                    <a:pt x="12644" y="3513"/>
                  </a:lnTo>
                  <a:lnTo>
                    <a:pt x="12628" y="3738"/>
                  </a:lnTo>
                  <a:lnTo>
                    <a:pt x="12602" y="3959"/>
                  </a:lnTo>
                  <a:lnTo>
                    <a:pt x="12568" y="4175"/>
                  </a:lnTo>
                  <a:lnTo>
                    <a:pt x="12528" y="4382"/>
                  </a:lnTo>
                  <a:lnTo>
                    <a:pt x="12482" y="4580"/>
                  </a:lnTo>
                  <a:lnTo>
                    <a:pt x="12434" y="4769"/>
                  </a:lnTo>
                  <a:lnTo>
                    <a:pt x="12384" y="4944"/>
                  </a:lnTo>
                  <a:lnTo>
                    <a:pt x="12333" y="5105"/>
                  </a:lnTo>
                  <a:lnTo>
                    <a:pt x="12285" y="5249"/>
                  </a:lnTo>
                  <a:lnTo>
                    <a:pt x="12240" y="5377"/>
                  </a:lnTo>
                  <a:lnTo>
                    <a:pt x="12199" y="5484"/>
                  </a:lnTo>
                  <a:lnTo>
                    <a:pt x="12165" y="5571"/>
                  </a:lnTo>
                  <a:lnTo>
                    <a:pt x="12138" y="5635"/>
                  </a:lnTo>
                  <a:lnTo>
                    <a:pt x="12121" y="5674"/>
                  </a:lnTo>
                  <a:lnTo>
                    <a:pt x="12115" y="5689"/>
                  </a:lnTo>
                  <a:lnTo>
                    <a:pt x="12132" y="5676"/>
                  </a:lnTo>
                  <a:lnTo>
                    <a:pt x="12183" y="5645"/>
                  </a:lnTo>
                  <a:lnTo>
                    <a:pt x="12219" y="5623"/>
                  </a:lnTo>
                  <a:lnTo>
                    <a:pt x="12263" y="5597"/>
                  </a:lnTo>
                  <a:lnTo>
                    <a:pt x="12313" y="5569"/>
                  </a:lnTo>
                  <a:lnTo>
                    <a:pt x="12370" y="5538"/>
                  </a:lnTo>
                  <a:lnTo>
                    <a:pt x="12433" y="5504"/>
                  </a:lnTo>
                  <a:lnTo>
                    <a:pt x="12501" y="5469"/>
                  </a:lnTo>
                  <a:lnTo>
                    <a:pt x="12575" y="5433"/>
                  </a:lnTo>
                  <a:lnTo>
                    <a:pt x="12655" y="5397"/>
                  </a:lnTo>
                  <a:lnTo>
                    <a:pt x="12739" y="5359"/>
                  </a:lnTo>
                  <a:lnTo>
                    <a:pt x="12827" y="5324"/>
                  </a:lnTo>
                  <a:lnTo>
                    <a:pt x="12920" y="5289"/>
                  </a:lnTo>
                  <a:lnTo>
                    <a:pt x="13017" y="5255"/>
                  </a:lnTo>
                  <a:lnTo>
                    <a:pt x="13117" y="5223"/>
                  </a:lnTo>
                  <a:lnTo>
                    <a:pt x="13219" y="5193"/>
                  </a:lnTo>
                  <a:lnTo>
                    <a:pt x="13325" y="5167"/>
                  </a:lnTo>
                  <a:lnTo>
                    <a:pt x="13432" y="5144"/>
                  </a:lnTo>
                  <a:lnTo>
                    <a:pt x="13543" y="5125"/>
                  </a:lnTo>
                  <a:lnTo>
                    <a:pt x="13654" y="5110"/>
                  </a:lnTo>
                  <a:lnTo>
                    <a:pt x="13767" y="5101"/>
                  </a:lnTo>
                  <a:lnTo>
                    <a:pt x="13882" y="5096"/>
                  </a:lnTo>
                  <a:lnTo>
                    <a:pt x="13996" y="5098"/>
                  </a:lnTo>
                  <a:lnTo>
                    <a:pt x="14111" y="5106"/>
                  </a:lnTo>
                  <a:lnTo>
                    <a:pt x="14227" y="5120"/>
                  </a:lnTo>
                  <a:lnTo>
                    <a:pt x="14341" y="5142"/>
                  </a:lnTo>
                  <a:lnTo>
                    <a:pt x="14456" y="5173"/>
                  </a:lnTo>
                  <a:lnTo>
                    <a:pt x="14569" y="5211"/>
                  </a:lnTo>
                  <a:lnTo>
                    <a:pt x="14680" y="5259"/>
                  </a:lnTo>
                  <a:lnTo>
                    <a:pt x="14790" y="5316"/>
                  </a:lnTo>
                  <a:lnTo>
                    <a:pt x="14851" y="5352"/>
                  </a:lnTo>
                  <a:lnTo>
                    <a:pt x="14911" y="5392"/>
                  </a:lnTo>
                  <a:lnTo>
                    <a:pt x="14969" y="5432"/>
                  </a:lnTo>
                  <a:lnTo>
                    <a:pt x="15023" y="5475"/>
                  </a:lnTo>
                  <a:lnTo>
                    <a:pt x="15077" y="5519"/>
                  </a:lnTo>
                  <a:lnTo>
                    <a:pt x="15127" y="5566"/>
                  </a:lnTo>
                  <a:lnTo>
                    <a:pt x="15177" y="5614"/>
                  </a:lnTo>
                  <a:lnTo>
                    <a:pt x="15224" y="5664"/>
                  </a:lnTo>
                  <a:lnTo>
                    <a:pt x="15268" y="5717"/>
                  </a:lnTo>
                  <a:lnTo>
                    <a:pt x="15310" y="5770"/>
                  </a:lnTo>
                  <a:lnTo>
                    <a:pt x="15349" y="5826"/>
                  </a:lnTo>
                  <a:lnTo>
                    <a:pt x="15387" y="5883"/>
                  </a:lnTo>
                  <a:lnTo>
                    <a:pt x="15421" y="5942"/>
                  </a:lnTo>
                  <a:lnTo>
                    <a:pt x="15453" y="6003"/>
                  </a:lnTo>
                  <a:lnTo>
                    <a:pt x="15483" y="6065"/>
                  </a:lnTo>
                  <a:lnTo>
                    <a:pt x="15510" y="6129"/>
                  </a:lnTo>
                  <a:lnTo>
                    <a:pt x="15534" y="6195"/>
                  </a:lnTo>
                  <a:lnTo>
                    <a:pt x="15556" y="6262"/>
                  </a:lnTo>
                  <a:lnTo>
                    <a:pt x="15575" y="6331"/>
                  </a:lnTo>
                  <a:lnTo>
                    <a:pt x="15590" y="6401"/>
                  </a:lnTo>
                  <a:lnTo>
                    <a:pt x="15603" y="6473"/>
                  </a:lnTo>
                  <a:lnTo>
                    <a:pt x="15613" y="6546"/>
                  </a:lnTo>
                  <a:lnTo>
                    <a:pt x="15620" y="6621"/>
                  </a:lnTo>
                  <a:lnTo>
                    <a:pt x="15624" y="6696"/>
                  </a:lnTo>
                  <a:lnTo>
                    <a:pt x="15626" y="6774"/>
                  </a:lnTo>
                  <a:lnTo>
                    <a:pt x="15624" y="6853"/>
                  </a:lnTo>
                  <a:lnTo>
                    <a:pt x="15618" y="6934"/>
                  </a:lnTo>
                  <a:lnTo>
                    <a:pt x="15610" y="7015"/>
                  </a:lnTo>
                  <a:lnTo>
                    <a:pt x="15599" y="7098"/>
                  </a:lnTo>
                  <a:lnTo>
                    <a:pt x="15584" y="7182"/>
                  </a:lnTo>
                  <a:lnTo>
                    <a:pt x="15566" y="7268"/>
                  </a:lnTo>
                  <a:lnTo>
                    <a:pt x="15543" y="7355"/>
                  </a:lnTo>
                  <a:lnTo>
                    <a:pt x="15647" y="7247"/>
                  </a:lnTo>
                  <a:lnTo>
                    <a:pt x="15740" y="7138"/>
                  </a:lnTo>
                  <a:lnTo>
                    <a:pt x="15823" y="7026"/>
                  </a:lnTo>
                  <a:lnTo>
                    <a:pt x="15898" y="6914"/>
                  </a:lnTo>
                  <a:lnTo>
                    <a:pt x="15962" y="6799"/>
                  </a:lnTo>
                  <a:lnTo>
                    <a:pt x="16019" y="6683"/>
                  </a:lnTo>
                  <a:lnTo>
                    <a:pt x="16067" y="6566"/>
                  </a:lnTo>
                  <a:lnTo>
                    <a:pt x="16107" y="6450"/>
                  </a:lnTo>
                  <a:lnTo>
                    <a:pt x="16138" y="6333"/>
                  </a:lnTo>
                  <a:lnTo>
                    <a:pt x="16163" y="6216"/>
                  </a:lnTo>
                  <a:lnTo>
                    <a:pt x="16179" y="6100"/>
                  </a:lnTo>
                  <a:lnTo>
                    <a:pt x="16188" y="5985"/>
                  </a:lnTo>
                  <a:lnTo>
                    <a:pt x="16191" y="5871"/>
                  </a:lnTo>
                  <a:lnTo>
                    <a:pt x="16186" y="5758"/>
                  </a:lnTo>
                  <a:lnTo>
                    <a:pt x="16176" y="5647"/>
                  </a:lnTo>
                  <a:lnTo>
                    <a:pt x="16159" y="5540"/>
                  </a:lnTo>
                  <a:lnTo>
                    <a:pt x="16135" y="5433"/>
                  </a:lnTo>
                  <a:lnTo>
                    <a:pt x="16107" y="5330"/>
                  </a:lnTo>
                  <a:lnTo>
                    <a:pt x="16073" y="5231"/>
                  </a:lnTo>
                  <a:lnTo>
                    <a:pt x="16034" y="5134"/>
                  </a:lnTo>
                  <a:lnTo>
                    <a:pt x="15990" y="5041"/>
                  </a:lnTo>
                  <a:lnTo>
                    <a:pt x="15941" y="4953"/>
                  </a:lnTo>
                  <a:lnTo>
                    <a:pt x="15887" y="4869"/>
                  </a:lnTo>
                  <a:lnTo>
                    <a:pt x="15831" y="4790"/>
                  </a:lnTo>
                  <a:lnTo>
                    <a:pt x="15769" y="4716"/>
                  </a:lnTo>
                  <a:lnTo>
                    <a:pt x="15704" y="4648"/>
                  </a:lnTo>
                  <a:lnTo>
                    <a:pt x="15636" y="4584"/>
                  </a:lnTo>
                  <a:lnTo>
                    <a:pt x="15565" y="4528"/>
                  </a:lnTo>
                  <a:lnTo>
                    <a:pt x="15491" y="4478"/>
                  </a:lnTo>
                  <a:lnTo>
                    <a:pt x="15414" y="4434"/>
                  </a:lnTo>
                  <a:lnTo>
                    <a:pt x="15334" y="4398"/>
                  </a:lnTo>
                  <a:lnTo>
                    <a:pt x="15253" y="4370"/>
                  </a:ln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303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stum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009410"/>
            <a:ext cx="9144000" cy="307022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 dirty="0"/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1937148" y="1696260"/>
            <a:ext cx="1454944" cy="238337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 dirty="0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2"/>
          </p:nvPr>
        </p:nvSpPr>
        <p:spPr>
          <a:xfrm rot="20828860">
            <a:off x="628795" y="2097714"/>
            <a:ext cx="1252268" cy="2786557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 dirty="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2736944" y="4215245"/>
            <a:ext cx="6156684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5000" b="0" i="0">
                <a:solidFill>
                  <a:schemeClr val="tx1">
                    <a:lumMod val="65000"/>
                    <a:lumOff val="35000"/>
                  </a:schemeClr>
                </a:solidFill>
                <a:latin typeface="Bebas Neue" pitchFamily="34" charset="0"/>
                <a:ea typeface="Gulim" pitchFamily="34" charset="-127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32" hasCustomPrompt="1"/>
          </p:nvPr>
        </p:nvSpPr>
        <p:spPr>
          <a:xfrm>
            <a:off x="2736948" y="4895044"/>
            <a:ext cx="6156685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600" b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id-ID" dirty="0"/>
              <a:t>Lorem Ipsum Dolor sit Amet</a:t>
            </a:r>
            <a:endParaRPr lang="en-US" dirty="0"/>
          </a:p>
        </p:txBody>
      </p:sp>
      <p:sp>
        <p:nvSpPr>
          <p:cNvPr id="10" name="Round Same Side Corner Rectangle 9"/>
          <p:cNvSpPr/>
          <p:nvPr userDrawn="1"/>
        </p:nvSpPr>
        <p:spPr>
          <a:xfrm rot="16200000">
            <a:off x="8712327" y="6261566"/>
            <a:ext cx="342202" cy="521144"/>
          </a:xfrm>
          <a:prstGeom prst="round2SameRect">
            <a:avLst/>
          </a:prstGeom>
          <a:solidFill>
            <a:schemeClr val="accent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84690" y="6360633"/>
            <a:ext cx="466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1400" smtClean="0">
                <a:solidFill>
                  <a:prstClr val="white">
                    <a:lumMod val="95000"/>
                  </a:prstClr>
                </a:solidFill>
              </a:rPr>
              <a:pPr algn="ctr"/>
              <a:t>‹#›</a:t>
            </a:fld>
            <a:endParaRPr lang="id-ID" sz="1400" dirty="0">
              <a:solidFill>
                <a:prstClr val="white">
                  <a:lumMod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884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stum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" y="2050418"/>
            <a:ext cx="4726745" cy="2465312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21029" y="615603"/>
            <a:ext cx="8101946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5000" b="0" i="0">
                <a:solidFill>
                  <a:schemeClr val="tx1">
                    <a:lumMod val="65000"/>
                    <a:lumOff val="35000"/>
                  </a:schemeClr>
                </a:solidFill>
                <a:latin typeface="Bebas Neue" pitchFamily="34" charset="0"/>
                <a:ea typeface="Gulim" pitchFamily="34" charset="-127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32" hasCustomPrompt="1"/>
          </p:nvPr>
        </p:nvSpPr>
        <p:spPr>
          <a:xfrm>
            <a:off x="1277374" y="1295408"/>
            <a:ext cx="6589256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600" b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id-ID" dirty="0"/>
              <a:t>Lorem Ipsum Dolor sit Amet</a:t>
            </a:r>
            <a:endParaRPr lang="en-US" dirty="0"/>
          </a:p>
        </p:txBody>
      </p:sp>
      <p:sp>
        <p:nvSpPr>
          <p:cNvPr id="14" name="Round Same Side Corner Rectangle 13"/>
          <p:cNvSpPr/>
          <p:nvPr userDrawn="1"/>
        </p:nvSpPr>
        <p:spPr>
          <a:xfrm rot="16200000">
            <a:off x="8712327" y="6261566"/>
            <a:ext cx="342202" cy="521144"/>
          </a:xfrm>
          <a:prstGeom prst="round2SameRect">
            <a:avLst/>
          </a:prstGeom>
          <a:solidFill>
            <a:schemeClr val="accent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8584690" y="6360633"/>
            <a:ext cx="466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1400" smtClean="0">
                <a:solidFill>
                  <a:prstClr val="white">
                    <a:lumMod val="95000"/>
                  </a:prstClr>
                </a:solidFill>
              </a:rPr>
              <a:pPr algn="ctr"/>
              <a:t>‹#›</a:t>
            </a:fld>
            <a:endParaRPr lang="id-ID" sz="1400" dirty="0">
              <a:solidFill>
                <a:prstClr val="white">
                  <a:lumMod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78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stum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521029" y="615603"/>
            <a:ext cx="8101946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5000" b="0" i="0">
                <a:solidFill>
                  <a:schemeClr val="tx1">
                    <a:lumMod val="65000"/>
                    <a:lumOff val="35000"/>
                  </a:schemeClr>
                </a:solidFill>
                <a:latin typeface="Bebas Neue" pitchFamily="34" charset="0"/>
                <a:ea typeface="Gulim" pitchFamily="34" charset="-127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32" hasCustomPrompt="1"/>
          </p:nvPr>
        </p:nvSpPr>
        <p:spPr>
          <a:xfrm>
            <a:off x="1277374" y="1295408"/>
            <a:ext cx="6589256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600" b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id-ID" dirty="0"/>
              <a:t>Lorem Ipsum Dolor sit Amet</a:t>
            </a:r>
            <a:endParaRPr lang="en-US" dirty="0"/>
          </a:p>
        </p:txBody>
      </p:sp>
      <p:sp>
        <p:nvSpPr>
          <p:cNvPr id="21" name="Round Same Side Corner Rectangle 20"/>
          <p:cNvSpPr/>
          <p:nvPr userDrawn="1"/>
        </p:nvSpPr>
        <p:spPr>
          <a:xfrm rot="16200000">
            <a:off x="8712327" y="6261566"/>
            <a:ext cx="342202" cy="521144"/>
          </a:xfrm>
          <a:prstGeom prst="round2SameRect">
            <a:avLst/>
          </a:prstGeom>
          <a:solidFill>
            <a:schemeClr val="accent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8584690" y="6360633"/>
            <a:ext cx="466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1400" smtClean="0">
                <a:solidFill>
                  <a:prstClr val="white">
                    <a:lumMod val="95000"/>
                  </a:prstClr>
                </a:solidFill>
              </a:rPr>
              <a:pPr algn="ctr"/>
              <a:t>‹#›</a:t>
            </a:fld>
            <a:endParaRPr lang="id-ID" sz="1400" dirty="0">
              <a:solidFill>
                <a:prstClr val="white">
                  <a:lumMod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967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stum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4593774" y="3077147"/>
            <a:ext cx="2046514" cy="1770623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593771" y="4847784"/>
            <a:ext cx="4550228" cy="2010231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6" y="0"/>
            <a:ext cx="2514601" cy="1625600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" y="1625611"/>
            <a:ext cx="2514601" cy="3222171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-2" y="4847786"/>
            <a:ext cx="4593774" cy="2010229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2514607" y="3077029"/>
            <a:ext cx="2079173" cy="1770742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514601" y="2"/>
            <a:ext cx="4125686" cy="3077029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640287" y="2"/>
            <a:ext cx="2503714" cy="3077029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6640286" y="3077029"/>
            <a:ext cx="2503713" cy="1770742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-5446" y="2184414"/>
            <a:ext cx="9149445" cy="2133601"/>
          </a:xfrm>
          <a:prstGeom prst="rect">
            <a:avLst/>
          </a:prstGeom>
          <a:solidFill>
            <a:schemeClr val="accent1">
              <a:alpha val="79000"/>
            </a:schemeClr>
          </a:solidFill>
        </p:spPr>
        <p:txBody>
          <a:bodyPr/>
          <a:lstStyle>
            <a:lvl1pPr marL="0" indent="0">
              <a:buNone/>
              <a:defRPr sz="133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859574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stum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76205"/>
            <a:ext cx="9144000" cy="44235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</a:endParaRP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55"/>
          </p:nvPr>
        </p:nvSpPr>
        <p:spPr>
          <a:xfrm>
            <a:off x="6324600" y="1905000"/>
            <a:ext cx="2819400" cy="2336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56"/>
          </p:nvPr>
        </p:nvSpPr>
        <p:spPr>
          <a:xfrm>
            <a:off x="3800241" y="3705647"/>
            <a:ext cx="2423362" cy="406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867" b="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59"/>
          </p:nvPr>
        </p:nvSpPr>
        <p:spPr>
          <a:xfrm>
            <a:off x="3962400" y="5302440"/>
            <a:ext cx="1905000" cy="812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67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60"/>
          </p:nvPr>
        </p:nvSpPr>
        <p:spPr>
          <a:xfrm>
            <a:off x="3962400" y="5054600"/>
            <a:ext cx="19050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867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61"/>
          </p:nvPr>
        </p:nvSpPr>
        <p:spPr>
          <a:xfrm>
            <a:off x="6728343" y="5304605"/>
            <a:ext cx="1989745" cy="812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67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62"/>
          </p:nvPr>
        </p:nvSpPr>
        <p:spPr>
          <a:xfrm>
            <a:off x="6728339" y="5056765"/>
            <a:ext cx="19050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867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63"/>
          </p:nvPr>
        </p:nvSpPr>
        <p:spPr>
          <a:xfrm>
            <a:off x="3810000" y="1905000"/>
            <a:ext cx="2413602" cy="18734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64"/>
          </p:nvPr>
        </p:nvSpPr>
        <p:spPr>
          <a:xfrm>
            <a:off x="1219200" y="5302440"/>
            <a:ext cx="1905000" cy="812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67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65"/>
          </p:nvPr>
        </p:nvSpPr>
        <p:spPr>
          <a:xfrm>
            <a:off x="1219200" y="5054600"/>
            <a:ext cx="19050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867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4" name="Round Same Side Corner Rectangle 13"/>
          <p:cNvSpPr/>
          <p:nvPr userDrawn="1"/>
        </p:nvSpPr>
        <p:spPr>
          <a:xfrm rot="16200000">
            <a:off x="8712327" y="6261566"/>
            <a:ext cx="342202" cy="521144"/>
          </a:xfrm>
          <a:prstGeom prst="round2SameRect">
            <a:avLst/>
          </a:prstGeom>
          <a:solidFill>
            <a:schemeClr val="accent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8584690" y="6360633"/>
            <a:ext cx="466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1400" smtClean="0">
                <a:solidFill>
                  <a:prstClr val="white">
                    <a:lumMod val="95000"/>
                  </a:prstClr>
                </a:solidFill>
              </a:rPr>
              <a:pPr algn="ctr"/>
              <a:t>‹#›</a:t>
            </a:fld>
            <a:endParaRPr lang="id-ID" sz="1400" dirty="0">
              <a:solidFill>
                <a:prstClr val="white">
                  <a:lumMod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495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stum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62477" y="0"/>
            <a:ext cx="4581525" cy="6858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76370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stum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482290" y="615603"/>
            <a:ext cx="5368145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l">
              <a:lnSpc>
                <a:spcPct val="90000"/>
              </a:lnSpc>
              <a:defRPr sz="5000" b="0" i="0">
                <a:solidFill>
                  <a:schemeClr val="tx1">
                    <a:lumMod val="85000"/>
                    <a:lumOff val="15000"/>
                  </a:schemeClr>
                </a:solidFill>
                <a:latin typeface="Bebas Neue" pitchFamily="34" charset="0"/>
                <a:ea typeface="Gulim" pitchFamily="34" charset="-127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32" hasCustomPrompt="1"/>
          </p:nvPr>
        </p:nvSpPr>
        <p:spPr>
          <a:xfrm>
            <a:off x="482290" y="1295408"/>
            <a:ext cx="4365875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1200"/>
              </a:spcBef>
              <a:buNone/>
              <a:defRPr sz="1600" b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id-ID" dirty="0"/>
              <a:t>Lorem Ipsum Dolor sit Amet</a:t>
            </a:r>
            <a:endParaRPr lang="en-US" dirty="0"/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33"/>
          </p:nvPr>
        </p:nvSpPr>
        <p:spPr>
          <a:xfrm>
            <a:off x="5220694" y="-331282"/>
            <a:ext cx="4096130" cy="4997228"/>
          </a:xfrm>
          <a:custGeom>
            <a:avLst/>
            <a:gdLst>
              <a:gd name="connsiteX0" fmla="*/ 0 w 2146806"/>
              <a:gd name="connsiteY0" fmla="*/ 0 h 3451003"/>
              <a:gd name="connsiteX1" fmla="*/ 2146806 w 2146806"/>
              <a:gd name="connsiteY1" fmla="*/ 0 h 3451003"/>
              <a:gd name="connsiteX2" fmla="*/ 2146806 w 2146806"/>
              <a:gd name="connsiteY2" fmla="*/ 3451003 h 3451003"/>
              <a:gd name="connsiteX3" fmla="*/ 0 w 2146806"/>
              <a:gd name="connsiteY3" fmla="*/ 3451003 h 3451003"/>
              <a:gd name="connsiteX4" fmla="*/ 0 w 2146806"/>
              <a:gd name="connsiteY4" fmla="*/ 0 h 3451003"/>
              <a:gd name="connsiteX0" fmla="*/ 0 w 4061331"/>
              <a:gd name="connsiteY0" fmla="*/ 939800 h 4390803"/>
              <a:gd name="connsiteX1" fmla="*/ 4061331 w 4061331"/>
              <a:gd name="connsiteY1" fmla="*/ 0 h 4390803"/>
              <a:gd name="connsiteX2" fmla="*/ 2146806 w 4061331"/>
              <a:gd name="connsiteY2" fmla="*/ 4390803 h 4390803"/>
              <a:gd name="connsiteX3" fmla="*/ 0 w 4061331"/>
              <a:gd name="connsiteY3" fmla="*/ 4390803 h 4390803"/>
              <a:gd name="connsiteX4" fmla="*/ 0 w 4061331"/>
              <a:gd name="connsiteY4" fmla="*/ 939800 h 4390803"/>
              <a:gd name="connsiteX0" fmla="*/ 0 w 4740781"/>
              <a:gd name="connsiteY0" fmla="*/ 1390650 h 4841653"/>
              <a:gd name="connsiteX1" fmla="*/ 4740781 w 4740781"/>
              <a:gd name="connsiteY1" fmla="*/ 0 h 4841653"/>
              <a:gd name="connsiteX2" fmla="*/ 2146806 w 4740781"/>
              <a:gd name="connsiteY2" fmla="*/ 4841653 h 4841653"/>
              <a:gd name="connsiteX3" fmla="*/ 0 w 4740781"/>
              <a:gd name="connsiteY3" fmla="*/ 4841653 h 4841653"/>
              <a:gd name="connsiteX4" fmla="*/ 0 w 4740781"/>
              <a:gd name="connsiteY4" fmla="*/ 1390650 h 4841653"/>
              <a:gd name="connsiteX0" fmla="*/ 0 w 4740781"/>
              <a:gd name="connsiteY0" fmla="*/ 1390650 h 4841653"/>
              <a:gd name="connsiteX1" fmla="*/ 4740781 w 4740781"/>
              <a:gd name="connsiteY1" fmla="*/ 0 h 4841653"/>
              <a:gd name="connsiteX2" fmla="*/ 4293106 w 4740781"/>
              <a:gd name="connsiteY2" fmla="*/ 4486053 h 4841653"/>
              <a:gd name="connsiteX3" fmla="*/ 0 w 4740781"/>
              <a:gd name="connsiteY3" fmla="*/ 4841653 h 4841653"/>
              <a:gd name="connsiteX4" fmla="*/ 0 w 4740781"/>
              <a:gd name="connsiteY4" fmla="*/ 1390650 h 4841653"/>
              <a:gd name="connsiteX0" fmla="*/ 0 w 4740781"/>
              <a:gd name="connsiteY0" fmla="*/ 1390650 h 4841653"/>
              <a:gd name="connsiteX1" fmla="*/ 4740781 w 4740781"/>
              <a:gd name="connsiteY1" fmla="*/ 0 h 4841653"/>
              <a:gd name="connsiteX2" fmla="*/ 4296281 w 4740781"/>
              <a:gd name="connsiteY2" fmla="*/ 4498753 h 4841653"/>
              <a:gd name="connsiteX3" fmla="*/ 0 w 4740781"/>
              <a:gd name="connsiteY3" fmla="*/ 4841653 h 4841653"/>
              <a:gd name="connsiteX4" fmla="*/ 0 w 4740781"/>
              <a:gd name="connsiteY4" fmla="*/ 1390650 h 4841653"/>
              <a:gd name="connsiteX0" fmla="*/ 720725 w 5461506"/>
              <a:gd name="connsiteY0" fmla="*/ 1390650 h 4997228"/>
              <a:gd name="connsiteX1" fmla="*/ 5461506 w 5461506"/>
              <a:gd name="connsiteY1" fmla="*/ 0 h 4997228"/>
              <a:gd name="connsiteX2" fmla="*/ 5017006 w 5461506"/>
              <a:gd name="connsiteY2" fmla="*/ 4498753 h 4997228"/>
              <a:gd name="connsiteX3" fmla="*/ 0 w 5461506"/>
              <a:gd name="connsiteY3" fmla="*/ 4997228 h 4997228"/>
              <a:gd name="connsiteX4" fmla="*/ 720725 w 5461506"/>
              <a:gd name="connsiteY4" fmla="*/ 1390650 h 499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61506" h="4997228">
                <a:moveTo>
                  <a:pt x="720725" y="1390650"/>
                </a:moveTo>
                <a:lnTo>
                  <a:pt x="5461506" y="0"/>
                </a:lnTo>
                <a:lnTo>
                  <a:pt x="5017006" y="4498753"/>
                </a:lnTo>
                <a:lnTo>
                  <a:pt x="0" y="4997228"/>
                </a:lnTo>
                <a:lnTo>
                  <a:pt x="720725" y="1390650"/>
                </a:lnTo>
                <a:close/>
              </a:path>
            </a:pathLst>
          </a:custGeom>
          <a:noFill/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5859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stum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521029" y="615603"/>
            <a:ext cx="8101946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5000" b="0" i="0">
                <a:solidFill>
                  <a:schemeClr val="tx1">
                    <a:lumMod val="65000"/>
                    <a:lumOff val="35000"/>
                  </a:schemeClr>
                </a:solidFill>
                <a:latin typeface="Bebas Neue" pitchFamily="34" charset="0"/>
                <a:ea typeface="Gulim" pitchFamily="34" charset="-127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32" hasCustomPrompt="1"/>
          </p:nvPr>
        </p:nvSpPr>
        <p:spPr>
          <a:xfrm>
            <a:off x="1277374" y="1295408"/>
            <a:ext cx="6589256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600" b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id-ID" dirty="0"/>
              <a:t>Lorem Ipsum Dolor sit Amet</a:t>
            </a:r>
            <a:endParaRPr lang="en-US" dirty="0"/>
          </a:p>
        </p:txBody>
      </p:sp>
      <p:sp>
        <p:nvSpPr>
          <p:cNvPr id="21" name="Round Same Side Corner Rectangle 20"/>
          <p:cNvSpPr/>
          <p:nvPr userDrawn="1"/>
        </p:nvSpPr>
        <p:spPr>
          <a:xfrm rot="16200000">
            <a:off x="8712327" y="6261566"/>
            <a:ext cx="342202" cy="521144"/>
          </a:xfrm>
          <a:prstGeom prst="round2SameRect">
            <a:avLst/>
          </a:prstGeom>
          <a:solidFill>
            <a:schemeClr val="accent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8584690" y="6360633"/>
            <a:ext cx="466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1400" smtClean="0">
                <a:solidFill>
                  <a:prstClr val="white">
                    <a:lumMod val="95000"/>
                  </a:prstClr>
                </a:solidFill>
              </a:rPr>
              <a:pPr algn="ctr"/>
              <a:t>‹#›</a:t>
            </a:fld>
            <a:endParaRPr lang="id-ID" sz="1400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000730" y="2247043"/>
            <a:ext cx="1230868" cy="238356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080781" y="2462950"/>
            <a:ext cx="1017595" cy="1967843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1125526" y="2450247"/>
            <a:ext cx="1017595" cy="1967843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8528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stum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 Same Side Corner Rectangle 20"/>
          <p:cNvSpPr/>
          <p:nvPr userDrawn="1"/>
        </p:nvSpPr>
        <p:spPr>
          <a:xfrm rot="16200000">
            <a:off x="8712327" y="6261566"/>
            <a:ext cx="342202" cy="521144"/>
          </a:xfrm>
          <a:prstGeom prst="round2SameRect">
            <a:avLst/>
          </a:prstGeom>
          <a:solidFill>
            <a:schemeClr val="accent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8584690" y="6360633"/>
            <a:ext cx="466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1400" smtClean="0">
                <a:solidFill>
                  <a:prstClr val="white">
                    <a:lumMod val="95000"/>
                  </a:prstClr>
                </a:solidFill>
              </a:rPr>
              <a:pPr algn="ctr"/>
              <a:t>‹#›</a:t>
            </a:fld>
            <a:endParaRPr lang="id-ID" sz="1400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33"/>
          </p:nvPr>
        </p:nvSpPr>
        <p:spPr>
          <a:xfrm>
            <a:off x="3371850" y="0"/>
            <a:ext cx="120015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39"/>
          </p:nvPr>
        </p:nvSpPr>
        <p:spPr>
          <a:xfrm>
            <a:off x="4572000" y="0"/>
            <a:ext cx="120015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45"/>
          </p:nvPr>
        </p:nvSpPr>
        <p:spPr>
          <a:xfrm>
            <a:off x="5772150" y="0"/>
            <a:ext cx="120015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51"/>
          </p:nvPr>
        </p:nvSpPr>
        <p:spPr>
          <a:xfrm>
            <a:off x="6972300" y="0"/>
            <a:ext cx="120015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57"/>
          </p:nvPr>
        </p:nvSpPr>
        <p:spPr>
          <a:xfrm>
            <a:off x="971550" y="0"/>
            <a:ext cx="120015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63"/>
          </p:nvPr>
        </p:nvSpPr>
        <p:spPr>
          <a:xfrm>
            <a:off x="2171700" y="0"/>
            <a:ext cx="120015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69"/>
          </p:nvPr>
        </p:nvSpPr>
        <p:spPr>
          <a:xfrm>
            <a:off x="0" y="0"/>
            <a:ext cx="97155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75"/>
          </p:nvPr>
        </p:nvSpPr>
        <p:spPr>
          <a:xfrm>
            <a:off x="8172450" y="0"/>
            <a:ext cx="97155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76"/>
          </p:nvPr>
        </p:nvSpPr>
        <p:spPr>
          <a:xfrm>
            <a:off x="3377295" y="1153883"/>
            <a:ext cx="120015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77"/>
          </p:nvPr>
        </p:nvSpPr>
        <p:spPr>
          <a:xfrm>
            <a:off x="4577445" y="1153883"/>
            <a:ext cx="120015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16" name="Picture Placeholder 7"/>
          <p:cNvSpPr>
            <a:spLocks noGrp="1"/>
          </p:cNvSpPr>
          <p:nvPr>
            <p:ph type="pic" sz="quarter" idx="78"/>
          </p:nvPr>
        </p:nvSpPr>
        <p:spPr>
          <a:xfrm>
            <a:off x="5777595" y="1153883"/>
            <a:ext cx="120015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79"/>
          </p:nvPr>
        </p:nvSpPr>
        <p:spPr>
          <a:xfrm>
            <a:off x="6977745" y="1153883"/>
            <a:ext cx="120015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80"/>
          </p:nvPr>
        </p:nvSpPr>
        <p:spPr>
          <a:xfrm>
            <a:off x="976995" y="1153883"/>
            <a:ext cx="120015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23" name="Picture Placeholder 7"/>
          <p:cNvSpPr>
            <a:spLocks noGrp="1"/>
          </p:cNvSpPr>
          <p:nvPr>
            <p:ph type="pic" sz="quarter" idx="81"/>
          </p:nvPr>
        </p:nvSpPr>
        <p:spPr>
          <a:xfrm>
            <a:off x="2177145" y="1153883"/>
            <a:ext cx="120015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24" name="Picture Placeholder 7"/>
          <p:cNvSpPr>
            <a:spLocks noGrp="1"/>
          </p:cNvSpPr>
          <p:nvPr>
            <p:ph type="pic" sz="quarter" idx="82"/>
          </p:nvPr>
        </p:nvSpPr>
        <p:spPr>
          <a:xfrm>
            <a:off x="5445" y="1153883"/>
            <a:ext cx="97155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25" name="Picture Placeholder 7"/>
          <p:cNvSpPr>
            <a:spLocks noGrp="1"/>
          </p:cNvSpPr>
          <p:nvPr>
            <p:ph type="pic" sz="quarter" idx="83"/>
          </p:nvPr>
        </p:nvSpPr>
        <p:spPr>
          <a:xfrm>
            <a:off x="8177895" y="1153883"/>
            <a:ext cx="97155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26" name="Picture Placeholder 7"/>
          <p:cNvSpPr>
            <a:spLocks noGrp="1"/>
          </p:cNvSpPr>
          <p:nvPr>
            <p:ph type="pic" sz="quarter" idx="84"/>
          </p:nvPr>
        </p:nvSpPr>
        <p:spPr>
          <a:xfrm>
            <a:off x="3382739" y="2293252"/>
            <a:ext cx="120015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27" name="Picture Placeholder 7"/>
          <p:cNvSpPr>
            <a:spLocks noGrp="1"/>
          </p:cNvSpPr>
          <p:nvPr>
            <p:ph type="pic" sz="quarter" idx="85"/>
          </p:nvPr>
        </p:nvSpPr>
        <p:spPr>
          <a:xfrm>
            <a:off x="4582889" y="2293252"/>
            <a:ext cx="120015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28" name="Picture Placeholder 7"/>
          <p:cNvSpPr>
            <a:spLocks noGrp="1"/>
          </p:cNvSpPr>
          <p:nvPr>
            <p:ph type="pic" sz="quarter" idx="86"/>
          </p:nvPr>
        </p:nvSpPr>
        <p:spPr>
          <a:xfrm>
            <a:off x="5783039" y="2293252"/>
            <a:ext cx="120015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29" name="Picture Placeholder 7"/>
          <p:cNvSpPr>
            <a:spLocks noGrp="1"/>
          </p:cNvSpPr>
          <p:nvPr>
            <p:ph type="pic" sz="quarter" idx="87"/>
          </p:nvPr>
        </p:nvSpPr>
        <p:spPr>
          <a:xfrm>
            <a:off x="6983189" y="2293252"/>
            <a:ext cx="120015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30" name="Picture Placeholder 7"/>
          <p:cNvSpPr>
            <a:spLocks noGrp="1"/>
          </p:cNvSpPr>
          <p:nvPr>
            <p:ph type="pic" sz="quarter" idx="88"/>
          </p:nvPr>
        </p:nvSpPr>
        <p:spPr>
          <a:xfrm>
            <a:off x="982439" y="2293252"/>
            <a:ext cx="120015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31" name="Picture Placeholder 7"/>
          <p:cNvSpPr>
            <a:spLocks noGrp="1"/>
          </p:cNvSpPr>
          <p:nvPr>
            <p:ph type="pic" sz="quarter" idx="89"/>
          </p:nvPr>
        </p:nvSpPr>
        <p:spPr>
          <a:xfrm>
            <a:off x="2182589" y="2293252"/>
            <a:ext cx="120015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32" name="Picture Placeholder 7"/>
          <p:cNvSpPr>
            <a:spLocks noGrp="1"/>
          </p:cNvSpPr>
          <p:nvPr>
            <p:ph type="pic" sz="quarter" idx="90"/>
          </p:nvPr>
        </p:nvSpPr>
        <p:spPr>
          <a:xfrm>
            <a:off x="10889" y="2293252"/>
            <a:ext cx="97155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33" name="Picture Placeholder 7"/>
          <p:cNvSpPr>
            <a:spLocks noGrp="1"/>
          </p:cNvSpPr>
          <p:nvPr>
            <p:ph type="pic" sz="quarter" idx="91"/>
          </p:nvPr>
        </p:nvSpPr>
        <p:spPr>
          <a:xfrm>
            <a:off x="8183339" y="2293252"/>
            <a:ext cx="97155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757631" y="840014"/>
            <a:ext cx="1618707" cy="2158276"/>
          </a:xfrm>
          <a:prstGeom prst="ellipse">
            <a:avLst/>
          </a:prstGeom>
          <a:ln w="117475">
            <a:solidFill>
              <a:schemeClr val="bg1"/>
            </a:solidFill>
          </a:ln>
        </p:spPr>
        <p:txBody>
          <a:bodyPr/>
          <a:lstStyle>
            <a:lvl1pPr>
              <a:defRPr sz="1800"/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322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stum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757631" y="840014"/>
            <a:ext cx="1618707" cy="2158276"/>
          </a:xfrm>
          <a:prstGeom prst="ellipse">
            <a:avLst/>
          </a:prstGeom>
          <a:ln w="117475">
            <a:solidFill>
              <a:schemeClr val="accent3"/>
            </a:solidFill>
          </a:ln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4" name="Round Same Side Corner Rectangle 3"/>
          <p:cNvSpPr/>
          <p:nvPr userDrawn="1"/>
        </p:nvSpPr>
        <p:spPr>
          <a:xfrm rot="16200000">
            <a:off x="8712327" y="6261566"/>
            <a:ext cx="342202" cy="521144"/>
          </a:xfrm>
          <a:prstGeom prst="round2SameRect">
            <a:avLst/>
          </a:prstGeom>
          <a:solidFill>
            <a:schemeClr val="accent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8584690" y="6360633"/>
            <a:ext cx="466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1400" smtClean="0">
                <a:solidFill>
                  <a:prstClr val="white">
                    <a:lumMod val="95000"/>
                  </a:prstClr>
                </a:solidFill>
              </a:rPr>
              <a:pPr algn="ctr"/>
              <a:t>‹#›</a:t>
            </a:fld>
            <a:endParaRPr lang="id-ID" sz="1400" dirty="0">
              <a:solidFill>
                <a:prstClr val="white">
                  <a:lumMod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761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stum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992190"/>
            <a:ext cx="9144000" cy="305371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33"/>
          </p:nvPr>
        </p:nvSpPr>
        <p:spPr>
          <a:xfrm>
            <a:off x="6335777" y="1430003"/>
            <a:ext cx="2385377" cy="176656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34"/>
          </p:nvPr>
        </p:nvSpPr>
        <p:spPr>
          <a:xfrm>
            <a:off x="5067165" y="2416751"/>
            <a:ext cx="1877021" cy="1566863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  <p:sp>
        <p:nvSpPr>
          <p:cNvPr id="8" name="Round Same Side Corner Rectangle 7"/>
          <p:cNvSpPr/>
          <p:nvPr userDrawn="1"/>
        </p:nvSpPr>
        <p:spPr>
          <a:xfrm rot="16200000">
            <a:off x="8712327" y="6261566"/>
            <a:ext cx="342202" cy="521144"/>
          </a:xfrm>
          <a:prstGeom prst="round2SameRect">
            <a:avLst/>
          </a:prstGeom>
          <a:solidFill>
            <a:schemeClr val="accent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584690" y="6360633"/>
            <a:ext cx="466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1400" smtClean="0">
                <a:solidFill>
                  <a:prstClr val="white">
                    <a:lumMod val="95000"/>
                  </a:prstClr>
                </a:solidFill>
              </a:rPr>
              <a:pPr algn="ctr"/>
              <a:t>‹#›</a:t>
            </a:fld>
            <a:endParaRPr lang="id-ID" sz="1400" dirty="0">
              <a:solidFill>
                <a:prstClr val="white">
                  <a:lumMod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06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stum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2"/>
          <p:cNvSpPr>
            <a:spLocks noGrp="1"/>
          </p:cNvSpPr>
          <p:nvPr>
            <p:ph type="pic" idx="1"/>
          </p:nvPr>
        </p:nvSpPr>
        <p:spPr>
          <a:xfrm>
            <a:off x="0" y="-14514"/>
            <a:ext cx="9144000" cy="685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362200" y="4125686"/>
            <a:ext cx="6781800" cy="2336800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</p:spPr>
        <p:txBody>
          <a:bodyPr anchor="ctr"/>
          <a:lstStyle>
            <a:lvl1pPr marL="182880" indent="0" algn="l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37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125686"/>
            <a:ext cx="2362200" cy="2336800"/>
          </a:xfrm>
          <a:prstGeom prst="rect">
            <a:avLst/>
          </a:prstGeom>
          <a:solidFill>
            <a:schemeClr val="accent2">
              <a:alpha val="90000"/>
            </a:schemeClr>
          </a:solidFill>
        </p:spPr>
        <p:txBody>
          <a:bodyPr anchor="ctr"/>
          <a:lstStyle>
            <a:lvl1pPr marL="0" indent="0" algn="ctr">
              <a:buNone/>
              <a:defRPr sz="133">
                <a:solidFill>
                  <a:schemeClr val="bg1">
                    <a:lumMod val="95000"/>
                  </a:schemeClr>
                </a:solidFill>
                <a:latin typeface="Exo" pitchFamily="50" charset="0"/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0585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 build="p" animBg="1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stum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2717800"/>
            <a:ext cx="9144000" cy="41402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521029" y="615603"/>
            <a:ext cx="8101946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5000" b="0" i="0">
                <a:solidFill>
                  <a:schemeClr val="tx1">
                    <a:lumMod val="65000"/>
                    <a:lumOff val="35000"/>
                  </a:schemeClr>
                </a:solidFill>
                <a:latin typeface="Bebas Neue" pitchFamily="34" charset="0"/>
                <a:ea typeface="Gulim" pitchFamily="34" charset="-127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32" hasCustomPrompt="1"/>
          </p:nvPr>
        </p:nvSpPr>
        <p:spPr>
          <a:xfrm>
            <a:off x="1277374" y="1295408"/>
            <a:ext cx="6589256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600" b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id-ID" dirty="0"/>
              <a:t>Lorem Ipsum Dolor sit Amet</a:t>
            </a:r>
            <a:endParaRPr lang="en-US" dirty="0"/>
          </a:p>
        </p:txBody>
      </p:sp>
      <p:sp>
        <p:nvSpPr>
          <p:cNvPr id="21" name="Round Same Side Corner Rectangle 20"/>
          <p:cNvSpPr/>
          <p:nvPr userDrawn="1"/>
        </p:nvSpPr>
        <p:spPr>
          <a:xfrm rot="16200000">
            <a:off x="8712327" y="6261566"/>
            <a:ext cx="342202" cy="521144"/>
          </a:xfrm>
          <a:prstGeom prst="round2SameRect">
            <a:avLst/>
          </a:prstGeom>
          <a:solidFill>
            <a:schemeClr val="accent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8584690" y="6360633"/>
            <a:ext cx="466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1400" smtClean="0">
                <a:solidFill>
                  <a:prstClr val="white">
                    <a:lumMod val="95000"/>
                  </a:prstClr>
                </a:solidFill>
              </a:rPr>
              <a:pPr algn="ctr"/>
              <a:t>‹#›</a:t>
            </a:fld>
            <a:endParaRPr lang="id-ID" sz="1400" dirty="0">
              <a:solidFill>
                <a:prstClr val="white">
                  <a:lumMod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55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stum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289163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Costum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933044" y="1511632"/>
            <a:ext cx="2496741" cy="3328988"/>
          </a:xfrm>
          <a:prstGeom prst="ellipse">
            <a:avLst/>
          </a:prstGeom>
        </p:spPr>
        <p:txBody>
          <a:bodyPr/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10" name="Round Same Side Corner Rectangle 9"/>
          <p:cNvSpPr/>
          <p:nvPr userDrawn="1"/>
        </p:nvSpPr>
        <p:spPr>
          <a:xfrm rot="16200000">
            <a:off x="8712327" y="6261566"/>
            <a:ext cx="342202" cy="521144"/>
          </a:xfrm>
          <a:prstGeom prst="round2SameRect">
            <a:avLst/>
          </a:prstGeom>
          <a:solidFill>
            <a:schemeClr val="accent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84690" y="6360633"/>
            <a:ext cx="466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1400" smtClean="0">
                <a:solidFill>
                  <a:prstClr val="white">
                    <a:lumMod val="95000"/>
                  </a:prstClr>
                </a:solidFill>
              </a:rPr>
              <a:pPr algn="ctr"/>
              <a:t>‹#›</a:t>
            </a:fld>
            <a:endParaRPr lang="id-ID" sz="1400" dirty="0">
              <a:solidFill>
                <a:prstClr val="white">
                  <a:lumMod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27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603015" y="1511632"/>
            <a:ext cx="2496741" cy="3328988"/>
          </a:xfrm>
          <a:prstGeom prst="ellipse">
            <a:avLst/>
          </a:prstGeom>
        </p:spPr>
        <p:txBody>
          <a:bodyPr/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10" name="Round Same Side Corner Rectangle 9"/>
          <p:cNvSpPr/>
          <p:nvPr userDrawn="1"/>
        </p:nvSpPr>
        <p:spPr>
          <a:xfrm rot="16200000">
            <a:off x="8712327" y="6261566"/>
            <a:ext cx="342202" cy="521144"/>
          </a:xfrm>
          <a:prstGeom prst="round2SameRect">
            <a:avLst/>
          </a:prstGeom>
          <a:solidFill>
            <a:schemeClr val="accent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84690" y="6360633"/>
            <a:ext cx="466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1400" smtClean="0">
                <a:solidFill>
                  <a:prstClr val="white">
                    <a:lumMod val="95000"/>
                  </a:prstClr>
                </a:solidFill>
              </a:rPr>
              <a:pPr algn="ctr"/>
              <a:t>‹#›</a:t>
            </a:fld>
            <a:endParaRPr lang="id-ID" sz="1400" dirty="0">
              <a:solidFill>
                <a:prstClr val="white">
                  <a:lumMod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25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603015" y="1394386"/>
            <a:ext cx="2496741" cy="3328988"/>
          </a:xfrm>
          <a:prstGeom prst="ellipse">
            <a:avLst/>
          </a:prstGeom>
        </p:spPr>
        <p:txBody>
          <a:bodyPr/>
          <a:lstStyle>
            <a:lvl1pPr>
              <a:defRPr sz="1600"/>
            </a:lvl1pPr>
          </a:lstStyle>
          <a:p>
            <a:endParaRPr lang="id-ID"/>
          </a:p>
        </p:txBody>
      </p:sp>
      <p:sp>
        <p:nvSpPr>
          <p:cNvPr id="4" name="Round Same Side Corner Rectangle 3"/>
          <p:cNvSpPr/>
          <p:nvPr userDrawn="1"/>
        </p:nvSpPr>
        <p:spPr>
          <a:xfrm rot="16200000">
            <a:off x="8712327" y="6261566"/>
            <a:ext cx="342202" cy="521144"/>
          </a:xfrm>
          <a:prstGeom prst="round2SameRect">
            <a:avLst/>
          </a:prstGeom>
          <a:solidFill>
            <a:schemeClr val="accent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8584690" y="6360633"/>
            <a:ext cx="466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1400" smtClean="0">
                <a:solidFill>
                  <a:prstClr val="white">
                    <a:lumMod val="95000"/>
                  </a:prstClr>
                </a:solidFill>
              </a:rPr>
              <a:pPr algn="ctr"/>
              <a:t>‹#›</a:t>
            </a:fld>
            <a:endParaRPr lang="id-ID" sz="1400" dirty="0">
              <a:solidFill>
                <a:prstClr val="white">
                  <a:lumMod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296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2172127" y="133074"/>
            <a:ext cx="4828892" cy="40071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600" baseline="0"/>
            </a:lvl1pPr>
          </a:lstStyle>
          <a:p>
            <a:r>
              <a:rPr lang="en-US" dirty="0"/>
              <a:t>Insert Image In Here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7067816" y="2209446"/>
            <a:ext cx="2076183" cy="19307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600" baseline="0"/>
            </a:lvl1pPr>
          </a:lstStyle>
          <a:p>
            <a:r>
              <a:rPr lang="en-US" dirty="0"/>
              <a:t>Insert Image In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572000" y="4228746"/>
            <a:ext cx="1092454" cy="245146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</a:endParaRP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7067816" y="133071"/>
            <a:ext cx="2076183" cy="1975131"/>
          </a:xfrm>
          <a:prstGeom prst="rect">
            <a:avLst/>
          </a:prstGeom>
          <a:solidFill>
            <a:schemeClr val="accent3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-3382" y="133074"/>
            <a:ext cx="2108708" cy="4007129"/>
          </a:xfrm>
          <a:prstGeom prst="rect">
            <a:avLst/>
          </a:prstGeo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4568686" y="4254147"/>
            <a:ext cx="1095768" cy="24260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1600"/>
              </a:spcBef>
              <a:buNone/>
              <a:defRPr sz="1600" baseline="0">
                <a:solidFill>
                  <a:schemeClr val="bg1">
                    <a:lumMod val="9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7067816" y="4228746"/>
            <a:ext cx="2076183" cy="1336071"/>
          </a:xfrm>
          <a:prstGeom prst="rect">
            <a:avLst/>
          </a:prstGeom>
          <a:solidFill>
            <a:schemeClr val="accent4"/>
          </a:solidFill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1600"/>
              </a:spcBef>
              <a:buNone/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26" hasCustomPrompt="1"/>
          </p:nvPr>
        </p:nvSpPr>
        <p:spPr>
          <a:xfrm>
            <a:off x="-3382" y="4228736"/>
            <a:ext cx="1016254" cy="13360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600" baseline="0"/>
            </a:lvl1pPr>
          </a:lstStyle>
          <a:p>
            <a:r>
              <a:rPr lang="en-US" dirty="0"/>
              <a:t>Insert Image In Here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7" hasCustomPrompt="1"/>
          </p:nvPr>
        </p:nvSpPr>
        <p:spPr>
          <a:xfrm>
            <a:off x="1089072" y="4228736"/>
            <a:ext cx="1016254" cy="13360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600" baseline="0"/>
            </a:lvl1pPr>
          </a:lstStyle>
          <a:p>
            <a:r>
              <a:rPr lang="en-US" dirty="0"/>
              <a:t>Insert Image In Here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8" hasCustomPrompt="1"/>
          </p:nvPr>
        </p:nvSpPr>
        <p:spPr>
          <a:xfrm>
            <a:off x="2181526" y="4228736"/>
            <a:ext cx="2314274" cy="24514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600" baseline="0"/>
            </a:lvl1pPr>
          </a:lstStyle>
          <a:p>
            <a:r>
              <a:rPr lang="en-US" dirty="0"/>
              <a:t>Insert Image In Here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9" hasCustomPrompt="1"/>
          </p:nvPr>
        </p:nvSpPr>
        <p:spPr>
          <a:xfrm>
            <a:off x="5737340" y="4228736"/>
            <a:ext cx="1263678" cy="13360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600" baseline="0"/>
            </a:lvl1pPr>
          </a:lstStyle>
          <a:p>
            <a:r>
              <a:rPr lang="en-US" dirty="0"/>
              <a:t>Insert Image In Here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30" hasCustomPrompt="1"/>
          </p:nvPr>
        </p:nvSpPr>
        <p:spPr>
          <a:xfrm>
            <a:off x="-3380" y="5653347"/>
            <a:ext cx="2108708" cy="1026852"/>
          </a:xfrm>
          <a:prstGeom prst="rect">
            <a:avLst/>
          </a:prstGeom>
          <a:solidFill>
            <a:schemeClr val="accent3"/>
          </a:solidFill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1600"/>
              </a:spcBef>
              <a:buNone/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15" name="Freeform 445"/>
          <p:cNvSpPr>
            <a:spLocks/>
          </p:cNvSpPr>
          <p:nvPr userDrawn="1"/>
        </p:nvSpPr>
        <p:spPr bwMode="auto">
          <a:xfrm>
            <a:off x="4672633" y="4493609"/>
            <a:ext cx="370376" cy="403171"/>
          </a:xfrm>
          <a:custGeom>
            <a:avLst/>
            <a:gdLst>
              <a:gd name="T0" fmla="*/ 15282 w 16126"/>
              <a:gd name="T1" fmla="*/ 195 h 13163"/>
              <a:gd name="T2" fmla="*/ 12797 w 16126"/>
              <a:gd name="T3" fmla="*/ 1052 h 13163"/>
              <a:gd name="T4" fmla="*/ 9349 w 16126"/>
              <a:gd name="T5" fmla="*/ 2340 h 13163"/>
              <a:gd name="T6" fmla="*/ 5653 w 16126"/>
              <a:gd name="T7" fmla="*/ 3784 h 13163"/>
              <a:gd name="T8" fmla="*/ 2421 w 16126"/>
              <a:gd name="T9" fmla="*/ 5114 h 13163"/>
              <a:gd name="T10" fmla="*/ 369 w 16126"/>
              <a:gd name="T11" fmla="*/ 6058 h 13163"/>
              <a:gd name="T12" fmla="*/ 25 w 16126"/>
              <a:gd name="T13" fmla="*/ 6365 h 13163"/>
              <a:gd name="T14" fmla="*/ 240 w 16126"/>
              <a:gd name="T15" fmla="*/ 6528 h 13163"/>
              <a:gd name="T16" fmla="*/ 653 w 16126"/>
              <a:gd name="T17" fmla="*/ 6773 h 13163"/>
              <a:gd name="T18" fmla="*/ 1239 w 16126"/>
              <a:gd name="T19" fmla="*/ 7087 h 13163"/>
              <a:gd name="T20" fmla="*/ 2293 w 16126"/>
              <a:gd name="T21" fmla="*/ 7620 h 13163"/>
              <a:gd name="T22" fmla="*/ 3868 w 16126"/>
              <a:gd name="T23" fmla="*/ 8244 h 13163"/>
              <a:gd name="T24" fmla="*/ 7143 w 16126"/>
              <a:gd name="T25" fmla="*/ 6096 h 13163"/>
              <a:gd name="T26" fmla="*/ 9630 w 16126"/>
              <a:gd name="T27" fmla="*/ 4485 h 13163"/>
              <a:gd name="T28" fmla="*/ 12044 w 16126"/>
              <a:gd name="T29" fmla="*/ 2951 h 13163"/>
              <a:gd name="T30" fmla="*/ 13900 w 16126"/>
              <a:gd name="T31" fmla="*/ 1822 h 13163"/>
              <a:gd name="T32" fmla="*/ 14718 w 16126"/>
              <a:gd name="T33" fmla="*/ 1424 h 13163"/>
              <a:gd name="T34" fmla="*/ 14283 w 16126"/>
              <a:gd name="T35" fmla="*/ 2000 h 13163"/>
              <a:gd name="T36" fmla="*/ 12966 w 16126"/>
              <a:gd name="T37" fmla="*/ 3344 h 13163"/>
              <a:gd name="T38" fmla="*/ 11154 w 16126"/>
              <a:gd name="T39" fmla="*/ 5108 h 13163"/>
              <a:gd name="T40" fmla="*/ 7883 w 16126"/>
              <a:gd name="T41" fmla="*/ 8242 h 13163"/>
              <a:gd name="T42" fmla="*/ 6749 w 16126"/>
              <a:gd name="T43" fmla="*/ 9347 h 13163"/>
              <a:gd name="T44" fmla="*/ 6454 w 16126"/>
              <a:gd name="T45" fmla="*/ 9766 h 13163"/>
              <a:gd name="T46" fmla="*/ 6186 w 16126"/>
              <a:gd name="T47" fmla="*/ 10525 h 13163"/>
              <a:gd name="T48" fmla="*/ 5994 w 16126"/>
              <a:gd name="T49" fmla="*/ 11036 h 13163"/>
              <a:gd name="T50" fmla="*/ 5843 w 16126"/>
              <a:gd name="T51" fmla="*/ 11384 h 13163"/>
              <a:gd name="T52" fmla="*/ 5722 w 16126"/>
              <a:gd name="T53" fmla="*/ 11579 h 13163"/>
              <a:gd name="T54" fmla="*/ 5612 w 16126"/>
              <a:gd name="T55" fmla="*/ 11545 h 13163"/>
              <a:gd name="T56" fmla="*/ 5383 w 16126"/>
              <a:gd name="T57" fmla="*/ 11261 h 13163"/>
              <a:gd name="T58" fmla="*/ 5005 w 16126"/>
              <a:gd name="T59" fmla="*/ 10720 h 13163"/>
              <a:gd name="T60" fmla="*/ 4472 w 16126"/>
              <a:gd name="T61" fmla="*/ 9948 h 13163"/>
              <a:gd name="T62" fmla="*/ 4211 w 16126"/>
              <a:gd name="T63" fmla="*/ 9601 h 13163"/>
              <a:gd name="T64" fmla="*/ 4069 w 16126"/>
              <a:gd name="T65" fmla="*/ 9479 h 13163"/>
              <a:gd name="T66" fmla="*/ 4103 w 16126"/>
              <a:gd name="T67" fmla="*/ 9732 h 13163"/>
              <a:gd name="T68" fmla="*/ 4294 w 16126"/>
              <a:gd name="T69" fmla="*/ 10343 h 13163"/>
              <a:gd name="T70" fmla="*/ 4583 w 16126"/>
              <a:gd name="T71" fmla="*/ 11148 h 13163"/>
              <a:gd name="T72" fmla="*/ 4914 w 16126"/>
              <a:gd name="T73" fmla="*/ 11987 h 13163"/>
              <a:gd name="T74" fmla="*/ 5225 w 16126"/>
              <a:gd name="T75" fmla="*/ 12696 h 13163"/>
              <a:gd name="T76" fmla="*/ 5460 w 16126"/>
              <a:gd name="T77" fmla="*/ 13114 h 13163"/>
              <a:gd name="T78" fmla="*/ 5767 w 16126"/>
              <a:gd name="T79" fmla="*/ 12916 h 13163"/>
              <a:gd name="T80" fmla="*/ 6878 w 16126"/>
              <a:gd name="T81" fmla="*/ 11818 h 13163"/>
              <a:gd name="T82" fmla="*/ 7946 w 16126"/>
              <a:gd name="T83" fmla="*/ 10787 h 13163"/>
              <a:gd name="T84" fmla="*/ 8303 w 16126"/>
              <a:gd name="T85" fmla="*/ 10468 h 13163"/>
              <a:gd name="T86" fmla="*/ 8494 w 16126"/>
              <a:gd name="T87" fmla="*/ 10451 h 13163"/>
              <a:gd name="T88" fmla="*/ 9028 w 16126"/>
              <a:gd name="T89" fmla="*/ 10642 h 13163"/>
              <a:gd name="T90" fmla="*/ 9979 w 16126"/>
              <a:gd name="T91" fmla="*/ 11030 h 13163"/>
              <a:gd name="T92" fmla="*/ 11596 w 16126"/>
              <a:gd name="T93" fmla="*/ 11726 h 13163"/>
              <a:gd name="T94" fmla="*/ 12216 w 16126"/>
              <a:gd name="T95" fmla="*/ 11936 h 13163"/>
              <a:gd name="T96" fmla="*/ 12721 w 16126"/>
              <a:gd name="T97" fmla="*/ 10858 h 13163"/>
              <a:gd name="T98" fmla="*/ 13523 w 16126"/>
              <a:gd name="T99" fmla="*/ 8716 h 13163"/>
              <a:gd name="T100" fmla="*/ 14446 w 16126"/>
              <a:gd name="T101" fmla="*/ 6037 h 13163"/>
              <a:gd name="T102" fmla="*/ 15305 w 16126"/>
              <a:gd name="T103" fmla="*/ 3348 h 13163"/>
              <a:gd name="T104" fmla="*/ 15925 w 16126"/>
              <a:gd name="T105" fmla="*/ 1178 h 13163"/>
              <a:gd name="T106" fmla="*/ 16124 w 16126"/>
              <a:gd name="T107" fmla="*/ 55 h 13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6126" h="13163">
                <a:moveTo>
                  <a:pt x="16097" y="1"/>
                </a:moveTo>
                <a:lnTo>
                  <a:pt x="16014" y="0"/>
                </a:lnTo>
                <a:lnTo>
                  <a:pt x="15847" y="33"/>
                </a:lnTo>
                <a:lnTo>
                  <a:pt x="15601" y="99"/>
                </a:lnTo>
                <a:lnTo>
                  <a:pt x="15282" y="195"/>
                </a:lnTo>
                <a:lnTo>
                  <a:pt x="14896" y="319"/>
                </a:lnTo>
                <a:lnTo>
                  <a:pt x="14449" y="468"/>
                </a:lnTo>
                <a:lnTo>
                  <a:pt x="13947" y="642"/>
                </a:lnTo>
                <a:lnTo>
                  <a:pt x="13394" y="838"/>
                </a:lnTo>
                <a:lnTo>
                  <a:pt x="12797" y="1052"/>
                </a:lnTo>
                <a:lnTo>
                  <a:pt x="12162" y="1284"/>
                </a:lnTo>
                <a:lnTo>
                  <a:pt x="11493" y="1530"/>
                </a:lnTo>
                <a:lnTo>
                  <a:pt x="10799" y="1790"/>
                </a:lnTo>
                <a:lnTo>
                  <a:pt x="10082" y="2060"/>
                </a:lnTo>
                <a:lnTo>
                  <a:pt x="9349" y="2340"/>
                </a:lnTo>
                <a:lnTo>
                  <a:pt x="8607" y="2624"/>
                </a:lnTo>
                <a:lnTo>
                  <a:pt x="7860" y="2913"/>
                </a:lnTo>
                <a:lnTo>
                  <a:pt x="7115" y="3204"/>
                </a:lnTo>
                <a:lnTo>
                  <a:pt x="6378" y="3495"/>
                </a:lnTo>
                <a:lnTo>
                  <a:pt x="5653" y="3784"/>
                </a:lnTo>
                <a:lnTo>
                  <a:pt x="4946" y="4067"/>
                </a:lnTo>
                <a:lnTo>
                  <a:pt x="4265" y="4345"/>
                </a:lnTo>
                <a:lnTo>
                  <a:pt x="3613" y="4613"/>
                </a:lnTo>
                <a:lnTo>
                  <a:pt x="2997" y="4870"/>
                </a:lnTo>
                <a:lnTo>
                  <a:pt x="2421" y="5114"/>
                </a:lnTo>
                <a:lnTo>
                  <a:pt x="1894" y="5342"/>
                </a:lnTo>
                <a:lnTo>
                  <a:pt x="1419" y="5553"/>
                </a:lnTo>
                <a:lnTo>
                  <a:pt x="1003" y="5744"/>
                </a:lnTo>
                <a:lnTo>
                  <a:pt x="651" y="5912"/>
                </a:lnTo>
                <a:lnTo>
                  <a:pt x="369" y="6058"/>
                </a:lnTo>
                <a:lnTo>
                  <a:pt x="163" y="6176"/>
                </a:lnTo>
                <a:lnTo>
                  <a:pt x="38" y="6266"/>
                </a:lnTo>
                <a:lnTo>
                  <a:pt x="0" y="6325"/>
                </a:lnTo>
                <a:lnTo>
                  <a:pt x="8" y="6342"/>
                </a:lnTo>
                <a:lnTo>
                  <a:pt x="25" y="6365"/>
                </a:lnTo>
                <a:lnTo>
                  <a:pt x="50" y="6391"/>
                </a:lnTo>
                <a:lnTo>
                  <a:pt x="86" y="6419"/>
                </a:lnTo>
                <a:lnTo>
                  <a:pt x="129" y="6452"/>
                </a:lnTo>
                <a:lnTo>
                  <a:pt x="180" y="6489"/>
                </a:lnTo>
                <a:lnTo>
                  <a:pt x="240" y="6528"/>
                </a:lnTo>
                <a:lnTo>
                  <a:pt x="307" y="6571"/>
                </a:lnTo>
                <a:lnTo>
                  <a:pt x="383" y="6617"/>
                </a:lnTo>
                <a:lnTo>
                  <a:pt x="466" y="6666"/>
                </a:lnTo>
                <a:lnTo>
                  <a:pt x="556" y="6718"/>
                </a:lnTo>
                <a:lnTo>
                  <a:pt x="653" y="6773"/>
                </a:lnTo>
                <a:lnTo>
                  <a:pt x="758" y="6831"/>
                </a:lnTo>
                <a:lnTo>
                  <a:pt x="869" y="6891"/>
                </a:lnTo>
                <a:lnTo>
                  <a:pt x="986" y="6954"/>
                </a:lnTo>
                <a:lnTo>
                  <a:pt x="1109" y="7020"/>
                </a:lnTo>
                <a:lnTo>
                  <a:pt x="1239" y="7087"/>
                </a:lnTo>
                <a:lnTo>
                  <a:pt x="1374" y="7157"/>
                </a:lnTo>
                <a:lnTo>
                  <a:pt x="1514" y="7229"/>
                </a:lnTo>
                <a:lnTo>
                  <a:pt x="1660" y="7304"/>
                </a:lnTo>
                <a:lnTo>
                  <a:pt x="1968" y="7459"/>
                </a:lnTo>
                <a:lnTo>
                  <a:pt x="2293" y="7620"/>
                </a:lnTo>
                <a:lnTo>
                  <a:pt x="2636" y="7788"/>
                </a:lnTo>
                <a:lnTo>
                  <a:pt x="2994" y="7962"/>
                </a:lnTo>
                <a:lnTo>
                  <a:pt x="3365" y="8141"/>
                </a:lnTo>
                <a:lnTo>
                  <a:pt x="3748" y="8324"/>
                </a:lnTo>
                <a:lnTo>
                  <a:pt x="3868" y="8244"/>
                </a:lnTo>
                <a:lnTo>
                  <a:pt x="4207" y="8020"/>
                </a:lnTo>
                <a:lnTo>
                  <a:pt x="4736" y="7673"/>
                </a:lnTo>
                <a:lnTo>
                  <a:pt x="5421" y="7221"/>
                </a:lnTo>
                <a:lnTo>
                  <a:pt x="6233" y="6690"/>
                </a:lnTo>
                <a:lnTo>
                  <a:pt x="7143" y="6096"/>
                </a:lnTo>
                <a:lnTo>
                  <a:pt x="7622" y="5783"/>
                </a:lnTo>
                <a:lnTo>
                  <a:pt x="8115" y="5463"/>
                </a:lnTo>
                <a:lnTo>
                  <a:pt x="8617" y="5138"/>
                </a:lnTo>
                <a:lnTo>
                  <a:pt x="9123" y="4811"/>
                </a:lnTo>
                <a:lnTo>
                  <a:pt x="9630" y="4485"/>
                </a:lnTo>
                <a:lnTo>
                  <a:pt x="10134" y="4161"/>
                </a:lnTo>
                <a:lnTo>
                  <a:pt x="10632" y="3843"/>
                </a:lnTo>
                <a:lnTo>
                  <a:pt x="11118" y="3535"/>
                </a:lnTo>
                <a:lnTo>
                  <a:pt x="11590" y="3236"/>
                </a:lnTo>
                <a:lnTo>
                  <a:pt x="12044" y="2951"/>
                </a:lnTo>
                <a:lnTo>
                  <a:pt x="12475" y="2682"/>
                </a:lnTo>
                <a:lnTo>
                  <a:pt x="12880" y="2432"/>
                </a:lnTo>
                <a:lnTo>
                  <a:pt x="13255" y="2203"/>
                </a:lnTo>
                <a:lnTo>
                  <a:pt x="13596" y="1999"/>
                </a:lnTo>
                <a:lnTo>
                  <a:pt x="13900" y="1822"/>
                </a:lnTo>
                <a:lnTo>
                  <a:pt x="14162" y="1673"/>
                </a:lnTo>
                <a:lnTo>
                  <a:pt x="14378" y="1556"/>
                </a:lnTo>
                <a:lnTo>
                  <a:pt x="14545" y="1475"/>
                </a:lnTo>
                <a:lnTo>
                  <a:pt x="14660" y="1429"/>
                </a:lnTo>
                <a:lnTo>
                  <a:pt x="14718" y="1424"/>
                </a:lnTo>
                <a:lnTo>
                  <a:pt x="14720" y="1461"/>
                </a:lnTo>
                <a:lnTo>
                  <a:pt x="14674" y="1541"/>
                </a:lnTo>
                <a:lnTo>
                  <a:pt x="14585" y="1659"/>
                </a:lnTo>
                <a:lnTo>
                  <a:pt x="14454" y="1814"/>
                </a:lnTo>
                <a:lnTo>
                  <a:pt x="14283" y="2000"/>
                </a:lnTo>
                <a:lnTo>
                  <a:pt x="14079" y="2219"/>
                </a:lnTo>
                <a:lnTo>
                  <a:pt x="13841" y="2466"/>
                </a:lnTo>
                <a:lnTo>
                  <a:pt x="13575" y="2737"/>
                </a:lnTo>
                <a:lnTo>
                  <a:pt x="13281" y="3031"/>
                </a:lnTo>
                <a:lnTo>
                  <a:pt x="12966" y="3344"/>
                </a:lnTo>
                <a:lnTo>
                  <a:pt x="12631" y="3674"/>
                </a:lnTo>
                <a:lnTo>
                  <a:pt x="12279" y="4018"/>
                </a:lnTo>
                <a:lnTo>
                  <a:pt x="11914" y="4373"/>
                </a:lnTo>
                <a:lnTo>
                  <a:pt x="11538" y="4738"/>
                </a:lnTo>
                <a:lnTo>
                  <a:pt x="11154" y="5108"/>
                </a:lnTo>
                <a:lnTo>
                  <a:pt x="10766" y="5480"/>
                </a:lnTo>
                <a:lnTo>
                  <a:pt x="9990" y="6224"/>
                </a:lnTo>
                <a:lnTo>
                  <a:pt x="9234" y="6948"/>
                </a:lnTo>
                <a:lnTo>
                  <a:pt x="8524" y="7627"/>
                </a:lnTo>
                <a:lnTo>
                  <a:pt x="7883" y="8242"/>
                </a:lnTo>
                <a:lnTo>
                  <a:pt x="7596" y="8517"/>
                </a:lnTo>
                <a:lnTo>
                  <a:pt x="7336" y="8769"/>
                </a:lnTo>
                <a:lnTo>
                  <a:pt x="7106" y="8993"/>
                </a:lnTo>
                <a:lnTo>
                  <a:pt x="6910" y="9186"/>
                </a:lnTo>
                <a:lnTo>
                  <a:pt x="6749" y="9347"/>
                </a:lnTo>
                <a:lnTo>
                  <a:pt x="6627" y="9472"/>
                </a:lnTo>
                <a:lnTo>
                  <a:pt x="6548" y="9559"/>
                </a:lnTo>
                <a:lnTo>
                  <a:pt x="6514" y="9605"/>
                </a:lnTo>
                <a:lnTo>
                  <a:pt x="6488" y="9671"/>
                </a:lnTo>
                <a:lnTo>
                  <a:pt x="6454" y="9766"/>
                </a:lnTo>
                <a:lnTo>
                  <a:pt x="6412" y="9886"/>
                </a:lnTo>
                <a:lnTo>
                  <a:pt x="6362" y="10027"/>
                </a:lnTo>
                <a:lnTo>
                  <a:pt x="6308" y="10184"/>
                </a:lnTo>
                <a:lnTo>
                  <a:pt x="6249" y="10351"/>
                </a:lnTo>
                <a:lnTo>
                  <a:pt x="6186" y="10525"/>
                </a:lnTo>
                <a:lnTo>
                  <a:pt x="6123" y="10700"/>
                </a:lnTo>
                <a:lnTo>
                  <a:pt x="6090" y="10787"/>
                </a:lnTo>
                <a:lnTo>
                  <a:pt x="6057" y="10872"/>
                </a:lnTo>
                <a:lnTo>
                  <a:pt x="6025" y="10956"/>
                </a:lnTo>
                <a:lnTo>
                  <a:pt x="5994" y="11036"/>
                </a:lnTo>
                <a:lnTo>
                  <a:pt x="5961" y="11115"/>
                </a:lnTo>
                <a:lnTo>
                  <a:pt x="5931" y="11189"/>
                </a:lnTo>
                <a:lnTo>
                  <a:pt x="5901" y="11258"/>
                </a:lnTo>
                <a:lnTo>
                  <a:pt x="5872" y="11324"/>
                </a:lnTo>
                <a:lnTo>
                  <a:pt x="5843" y="11384"/>
                </a:lnTo>
                <a:lnTo>
                  <a:pt x="5816" y="11437"/>
                </a:lnTo>
                <a:lnTo>
                  <a:pt x="5790" y="11484"/>
                </a:lnTo>
                <a:lnTo>
                  <a:pt x="5766" y="11524"/>
                </a:lnTo>
                <a:lnTo>
                  <a:pt x="5744" y="11555"/>
                </a:lnTo>
                <a:lnTo>
                  <a:pt x="5722" y="11579"/>
                </a:lnTo>
                <a:lnTo>
                  <a:pt x="5703" y="11594"/>
                </a:lnTo>
                <a:lnTo>
                  <a:pt x="5687" y="11599"/>
                </a:lnTo>
                <a:lnTo>
                  <a:pt x="5668" y="11593"/>
                </a:lnTo>
                <a:lnTo>
                  <a:pt x="5643" y="11574"/>
                </a:lnTo>
                <a:lnTo>
                  <a:pt x="5612" y="11545"/>
                </a:lnTo>
                <a:lnTo>
                  <a:pt x="5575" y="11506"/>
                </a:lnTo>
                <a:lnTo>
                  <a:pt x="5533" y="11456"/>
                </a:lnTo>
                <a:lnTo>
                  <a:pt x="5488" y="11399"/>
                </a:lnTo>
                <a:lnTo>
                  <a:pt x="5437" y="11333"/>
                </a:lnTo>
                <a:lnTo>
                  <a:pt x="5383" y="11261"/>
                </a:lnTo>
                <a:lnTo>
                  <a:pt x="5325" y="11181"/>
                </a:lnTo>
                <a:lnTo>
                  <a:pt x="5266" y="11097"/>
                </a:lnTo>
                <a:lnTo>
                  <a:pt x="5203" y="11007"/>
                </a:lnTo>
                <a:lnTo>
                  <a:pt x="5138" y="10914"/>
                </a:lnTo>
                <a:lnTo>
                  <a:pt x="5005" y="10720"/>
                </a:lnTo>
                <a:lnTo>
                  <a:pt x="4868" y="10520"/>
                </a:lnTo>
                <a:lnTo>
                  <a:pt x="4732" y="10320"/>
                </a:lnTo>
                <a:lnTo>
                  <a:pt x="4598" y="10127"/>
                </a:lnTo>
                <a:lnTo>
                  <a:pt x="4534" y="10035"/>
                </a:lnTo>
                <a:lnTo>
                  <a:pt x="4472" y="9948"/>
                </a:lnTo>
                <a:lnTo>
                  <a:pt x="4414" y="9866"/>
                </a:lnTo>
                <a:lnTo>
                  <a:pt x="4358" y="9789"/>
                </a:lnTo>
                <a:lnTo>
                  <a:pt x="4305" y="9718"/>
                </a:lnTo>
                <a:lnTo>
                  <a:pt x="4257" y="9656"/>
                </a:lnTo>
                <a:lnTo>
                  <a:pt x="4211" y="9601"/>
                </a:lnTo>
                <a:lnTo>
                  <a:pt x="4172" y="9556"/>
                </a:lnTo>
                <a:lnTo>
                  <a:pt x="4138" y="9520"/>
                </a:lnTo>
                <a:lnTo>
                  <a:pt x="4109" y="9494"/>
                </a:lnTo>
                <a:lnTo>
                  <a:pt x="4086" y="9480"/>
                </a:lnTo>
                <a:lnTo>
                  <a:pt x="4069" y="9479"/>
                </a:lnTo>
                <a:lnTo>
                  <a:pt x="4061" y="9493"/>
                </a:lnTo>
                <a:lnTo>
                  <a:pt x="4060" y="9528"/>
                </a:lnTo>
                <a:lnTo>
                  <a:pt x="4067" y="9579"/>
                </a:lnTo>
                <a:lnTo>
                  <a:pt x="4081" y="9648"/>
                </a:lnTo>
                <a:lnTo>
                  <a:pt x="4103" y="9732"/>
                </a:lnTo>
                <a:lnTo>
                  <a:pt x="4131" y="9831"/>
                </a:lnTo>
                <a:lnTo>
                  <a:pt x="4164" y="9943"/>
                </a:lnTo>
                <a:lnTo>
                  <a:pt x="4202" y="10067"/>
                </a:lnTo>
                <a:lnTo>
                  <a:pt x="4246" y="10201"/>
                </a:lnTo>
                <a:lnTo>
                  <a:pt x="4294" y="10343"/>
                </a:lnTo>
                <a:lnTo>
                  <a:pt x="4345" y="10494"/>
                </a:lnTo>
                <a:lnTo>
                  <a:pt x="4401" y="10651"/>
                </a:lnTo>
                <a:lnTo>
                  <a:pt x="4459" y="10813"/>
                </a:lnTo>
                <a:lnTo>
                  <a:pt x="4521" y="10980"/>
                </a:lnTo>
                <a:lnTo>
                  <a:pt x="4583" y="11148"/>
                </a:lnTo>
                <a:lnTo>
                  <a:pt x="4649" y="11319"/>
                </a:lnTo>
                <a:lnTo>
                  <a:pt x="4714" y="11490"/>
                </a:lnTo>
                <a:lnTo>
                  <a:pt x="4781" y="11658"/>
                </a:lnTo>
                <a:lnTo>
                  <a:pt x="4847" y="11825"/>
                </a:lnTo>
                <a:lnTo>
                  <a:pt x="4914" y="11987"/>
                </a:lnTo>
                <a:lnTo>
                  <a:pt x="4980" y="12145"/>
                </a:lnTo>
                <a:lnTo>
                  <a:pt x="5044" y="12295"/>
                </a:lnTo>
                <a:lnTo>
                  <a:pt x="5107" y="12438"/>
                </a:lnTo>
                <a:lnTo>
                  <a:pt x="5167" y="12573"/>
                </a:lnTo>
                <a:lnTo>
                  <a:pt x="5225" y="12696"/>
                </a:lnTo>
                <a:lnTo>
                  <a:pt x="5281" y="12808"/>
                </a:lnTo>
                <a:lnTo>
                  <a:pt x="5332" y="12908"/>
                </a:lnTo>
                <a:lnTo>
                  <a:pt x="5380" y="12992"/>
                </a:lnTo>
                <a:lnTo>
                  <a:pt x="5422" y="13061"/>
                </a:lnTo>
                <a:lnTo>
                  <a:pt x="5460" y="13114"/>
                </a:lnTo>
                <a:lnTo>
                  <a:pt x="5493" y="13148"/>
                </a:lnTo>
                <a:lnTo>
                  <a:pt x="5519" y="13163"/>
                </a:lnTo>
                <a:lnTo>
                  <a:pt x="5549" y="13133"/>
                </a:lnTo>
                <a:lnTo>
                  <a:pt x="5635" y="13048"/>
                </a:lnTo>
                <a:lnTo>
                  <a:pt x="5767" y="12916"/>
                </a:lnTo>
                <a:lnTo>
                  <a:pt x="5940" y="12744"/>
                </a:lnTo>
                <a:lnTo>
                  <a:pt x="6145" y="12540"/>
                </a:lnTo>
                <a:lnTo>
                  <a:pt x="6375" y="12313"/>
                </a:lnTo>
                <a:lnTo>
                  <a:pt x="6622" y="12070"/>
                </a:lnTo>
                <a:lnTo>
                  <a:pt x="6878" y="11818"/>
                </a:lnTo>
                <a:lnTo>
                  <a:pt x="7137" y="11565"/>
                </a:lnTo>
                <a:lnTo>
                  <a:pt x="7389" y="11320"/>
                </a:lnTo>
                <a:lnTo>
                  <a:pt x="7629" y="11089"/>
                </a:lnTo>
                <a:lnTo>
                  <a:pt x="7847" y="10881"/>
                </a:lnTo>
                <a:lnTo>
                  <a:pt x="7946" y="10787"/>
                </a:lnTo>
                <a:lnTo>
                  <a:pt x="8038" y="10702"/>
                </a:lnTo>
                <a:lnTo>
                  <a:pt x="8119" y="10628"/>
                </a:lnTo>
                <a:lnTo>
                  <a:pt x="8192" y="10562"/>
                </a:lnTo>
                <a:lnTo>
                  <a:pt x="8254" y="10510"/>
                </a:lnTo>
                <a:lnTo>
                  <a:pt x="8303" y="10468"/>
                </a:lnTo>
                <a:lnTo>
                  <a:pt x="8339" y="10441"/>
                </a:lnTo>
                <a:lnTo>
                  <a:pt x="8362" y="10428"/>
                </a:lnTo>
                <a:lnTo>
                  <a:pt x="8388" y="10427"/>
                </a:lnTo>
                <a:lnTo>
                  <a:pt x="8432" y="10434"/>
                </a:lnTo>
                <a:lnTo>
                  <a:pt x="8494" y="10451"/>
                </a:lnTo>
                <a:lnTo>
                  <a:pt x="8574" y="10475"/>
                </a:lnTo>
                <a:lnTo>
                  <a:pt x="8668" y="10508"/>
                </a:lnTo>
                <a:lnTo>
                  <a:pt x="8776" y="10546"/>
                </a:lnTo>
                <a:lnTo>
                  <a:pt x="8896" y="10591"/>
                </a:lnTo>
                <a:lnTo>
                  <a:pt x="9028" y="10642"/>
                </a:lnTo>
                <a:lnTo>
                  <a:pt x="9169" y="10697"/>
                </a:lnTo>
                <a:lnTo>
                  <a:pt x="9319" y="10758"/>
                </a:lnTo>
                <a:lnTo>
                  <a:pt x="9476" y="10821"/>
                </a:lnTo>
                <a:lnTo>
                  <a:pt x="9640" y="10889"/>
                </a:lnTo>
                <a:lnTo>
                  <a:pt x="9979" y="11030"/>
                </a:lnTo>
                <a:lnTo>
                  <a:pt x="10327" y="11178"/>
                </a:lnTo>
                <a:lnTo>
                  <a:pt x="10674" y="11326"/>
                </a:lnTo>
                <a:lnTo>
                  <a:pt x="11007" y="11469"/>
                </a:lnTo>
                <a:lnTo>
                  <a:pt x="11318" y="11605"/>
                </a:lnTo>
                <a:lnTo>
                  <a:pt x="11596" y="11726"/>
                </a:lnTo>
                <a:lnTo>
                  <a:pt x="11830" y="11829"/>
                </a:lnTo>
                <a:lnTo>
                  <a:pt x="12010" y="11907"/>
                </a:lnTo>
                <a:lnTo>
                  <a:pt x="12125" y="11959"/>
                </a:lnTo>
                <a:lnTo>
                  <a:pt x="12167" y="11977"/>
                </a:lnTo>
                <a:lnTo>
                  <a:pt x="12216" y="11936"/>
                </a:lnTo>
                <a:lnTo>
                  <a:pt x="12284" y="11831"/>
                </a:lnTo>
                <a:lnTo>
                  <a:pt x="12370" y="11666"/>
                </a:lnTo>
                <a:lnTo>
                  <a:pt x="12473" y="11446"/>
                </a:lnTo>
                <a:lnTo>
                  <a:pt x="12590" y="11176"/>
                </a:lnTo>
                <a:lnTo>
                  <a:pt x="12721" y="10858"/>
                </a:lnTo>
                <a:lnTo>
                  <a:pt x="12863" y="10498"/>
                </a:lnTo>
                <a:lnTo>
                  <a:pt x="13016" y="10100"/>
                </a:lnTo>
                <a:lnTo>
                  <a:pt x="13178" y="9667"/>
                </a:lnTo>
                <a:lnTo>
                  <a:pt x="13348" y="9204"/>
                </a:lnTo>
                <a:lnTo>
                  <a:pt x="13523" y="8716"/>
                </a:lnTo>
                <a:lnTo>
                  <a:pt x="13704" y="8205"/>
                </a:lnTo>
                <a:lnTo>
                  <a:pt x="13888" y="7679"/>
                </a:lnTo>
                <a:lnTo>
                  <a:pt x="14074" y="7139"/>
                </a:lnTo>
                <a:lnTo>
                  <a:pt x="14260" y="6590"/>
                </a:lnTo>
                <a:lnTo>
                  <a:pt x="14446" y="6037"/>
                </a:lnTo>
                <a:lnTo>
                  <a:pt x="14628" y="5482"/>
                </a:lnTo>
                <a:lnTo>
                  <a:pt x="14807" y="4932"/>
                </a:lnTo>
                <a:lnTo>
                  <a:pt x="14981" y="4390"/>
                </a:lnTo>
                <a:lnTo>
                  <a:pt x="15147" y="3861"/>
                </a:lnTo>
                <a:lnTo>
                  <a:pt x="15305" y="3348"/>
                </a:lnTo>
                <a:lnTo>
                  <a:pt x="15455" y="2855"/>
                </a:lnTo>
                <a:lnTo>
                  <a:pt x="15593" y="2388"/>
                </a:lnTo>
                <a:lnTo>
                  <a:pt x="15718" y="1950"/>
                </a:lnTo>
                <a:lnTo>
                  <a:pt x="15829" y="1545"/>
                </a:lnTo>
                <a:lnTo>
                  <a:pt x="15925" y="1178"/>
                </a:lnTo>
                <a:lnTo>
                  <a:pt x="16004" y="853"/>
                </a:lnTo>
                <a:lnTo>
                  <a:pt x="16066" y="573"/>
                </a:lnTo>
                <a:lnTo>
                  <a:pt x="16106" y="344"/>
                </a:lnTo>
                <a:lnTo>
                  <a:pt x="16126" y="170"/>
                </a:lnTo>
                <a:lnTo>
                  <a:pt x="16124" y="55"/>
                </a:lnTo>
                <a:lnTo>
                  <a:pt x="16097" y="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3200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-27972" y="6735463"/>
            <a:ext cx="9173110" cy="12253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0" y="-11702"/>
            <a:ext cx="9144000" cy="952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20442" y="6791943"/>
            <a:ext cx="9173110" cy="644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</a:endParaRP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31" hasCustomPrompt="1"/>
          </p:nvPr>
        </p:nvSpPr>
        <p:spPr>
          <a:xfrm>
            <a:off x="5737341" y="5653356"/>
            <a:ext cx="3406660" cy="10268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600" baseline="0"/>
            </a:lvl1pPr>
          </a:lstStyle>
          <a:p>
            <a:r>
              <a:rPr lang="en-US" dirty="0"/>
              <a:t>Insert Image In Here</a:t>
            </a:r>
          </a:p>
        </p:txBody>
      </p:sp>
    </p:spTree>
    <p:extLst>
      <p:ext uri="{BB962C8B-B14F-4D97-AF65-F5344CB8AC3E}">
        <p14:creationId xmlns:p14="http://schemas.microsoft.com/office/powerpoint/2010/main" val="2126133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9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4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build="p" animBg="1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 animBg="1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 animBg="1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/>
      <p:bldP spid="11" grpId="0" animBg="1"/>
      <p:bldP spid="12" grpId="0" animBg="1"/>
      <p:bldP spid="13" grpId="0" animBg="1"/>
      <p:bldP spid="14" grpId="0" build="p" animBg="1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9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007435" y="1954239"/>
            <a:ext cx="1523243" cy="351073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endParaRPr lang="id-ID" dirty="0"/>
          </a:p>
        </p:txBody>
      </p:sp>
      <p:sp>
        <p:nvSpPr>
          <p:cNvPr id="5" name="Round Same Side Corner Rectangle 4"/>
          <p:cNvSpPr/>
          <p:nvPr userDrawn="1"/>
        </p:nvSpPr>
        <p:spPr>
          <a:xfrm rot="16200000">
            <a:off x="8712327" y="6261566"/>
            <a:ext cx="342202" cy="521144"/>
          </a:xfrm>
          <a:prstGeom prst="round2SameRect">
            <a:avLst/>
          </a:prstGeom>
          <a:solidFill>
            <a:schemeClr val="accent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8584690" y="6360633"/>
            <a:ext cx="466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1400" smtClean="0">
                <a:solidFill>
                  <a:prstClr val="white">
                    <a:lumMod val="95000"/>
                  </a:prstClr>
                </a:solidFill>
              </a:rPr>
              <a:pPr algn="ctr"/>
              <a:t>‹#›</a:t>
            </a:fld>
            <a:endParaRPr lang="id-ID" sz="1400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521029" y="615603"/>
            <a:ext cx="8101946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5000" b="0" i="0">
                <a:solidFill>
                  <a:schemeClr val="tx1">
                    <a:lumMod val="65000"/>
                    <a:lumOff val="35000"/>
                  </a:schemeClr>
                </a:solidFill>
                <a:latin typeface="Bebas Neue" pitchFamily="34" charset="0"/>
                <a:ea typeface="Gulim" pitchFamily="34" charset="-127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32" hasCustomPrompt="1"/>
          </p:nvPr>
        </p:nvSpPr>
        <p:spPr>
          <a:xfrm>
            <a:off x="1277374" y="1295408"/>
            <a:ext cx="6589256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600" b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id-ID" dirty="0"/>
              <a:t>Lorem Ipsum Dolor sit Amet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432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315795"/>
            <a:ext cx="9144000" cy="283758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</a:endParaRP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2403827"/>
            <a:ext cx="9144000" cy="12179"/>
          </a:xfrm>
          <a:prstGeom prst="line">
            <a:avLst/>
          </a:prstGeom>
          <a:ln w="3175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 flipV="1">
            <a:off x="0" y="5027035"/>
            <a:ext cx="9144000" cy="18260"/>
          </a:xfrm>
          <a:prstGeom prst="line">
            <a:avLst/>
          </a:prstGeom>
          <a:ln w="3175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0"/>
          <p:cNvSpPr>
            <a:spLocks noGrp="1"/>
          </p:cNvSpPr>
          <p:nvPr>
            <p:ph type="pic" sz="quarter" idx="18"/>
          </p:nvPr>
        </p:nvSpPr>
        <p:spPr>
          <a:xfrm>
            <a:off x="380416" y="2108979"/>
            <a:ext cx="2438400" cy="32512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accent2"/>
            </a:solidFill>
          </a:ln>
        </p:spPr>
        <p:txBody>
          <a:bodyPr/>
          <a:lstStyle>
            <a:lvl1pPr marL="0" indent="0" algn="ctr">
              <a:buNone/>
              <a:defRPr sz="1400">
                <a:solidFill>
                  <a:sysClr val="windowText" lastClr="00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55"/>
          </p:nvPr>
        </p:nvSpPr>
        <p:spPr>
          <a:xfrm>
            <a:off x="3048000" y="3048000"/>
            <a:ext cx="48006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56"/>
          </p:nvPr>
        </p:nvSpPr>
        <p:spPr>
          <a:xfrm>
            <a:off x="3048000" y="2604022"/>
            <a:ext cx="3581400" cy="406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3600" b="0">
                <a:solidFill>
                  <a:schemeClr val="bg1">
                    <a:lumMod val="95000"/>
                  </a:schemeClr>
                </a:solidFill>
                <a:latin typeface="Bebas Neue" panose="020B0606020202050201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57"/>
          </p:nvPr>
        </p:nvSpPr>
        <p:spPr>
          <a:xfrm>
            <a:off x="3048000" y="4214235"/>
            <a:ext cx="1676400" cy="812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67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58"/>
          </p:nvPr>
        </p:nvSpPr>
        <p:spPr>
          <a:xfrm>
            <a:off x="3048000" y="4011035"/>
            <a:ext cx="12954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67" b="1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59"/>
          </p:nvPr>
        </p:nvSpPr>
        <p:spPr>
          <a:xfrm>
            <a:off x="4953000" y="4214235"/>
            <a:ext cx="1676400" cy="812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67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60"/>
          </p:nvPr>
        </p:nvSpPr>
        <p:spPr>
          <a:xfrm>
            <a:off x="4953000" y="4011035"/>
            <a:ext cx="12954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67" b="1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 flipV="1">
            <a:off x="4847616" y="3961322"/>
            <a:ext cx="0" cy="96411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8"/>
          <p:cNvSpPr>
            <a:spLocks noGrp="1"/>
          </p:cNvSpPr>
          <p:nvPr>
            <p:ph type="body" sz="quarter" idx="61"/>
          </p:nvPr>
        </p:nvSpPr>
        <p:spPr>
          <a:xfrm>
            <a:off x="6859624" y="4216400"/>
            <a:ext cx="1750976" cy="812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67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62"/>
          </p:nvPr>
        </p:nvSpPr>
        <p:spPr>
          <a:xfrm>
            <a:off x="6859624" y="4013200"/>
            <a:ext cx="1295400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67" b="1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17" name="Straight Connector 16"/>
          <p:cNvCxnSpPr/>
          <p:nvPr userDrawn="1"/>
        </p:nvCxnSpPr>
        <p:spPr>
          <a:xfrm flipV="1">
            <a:off x="6754240" y="3961322"/>
            <a:ext cx="0" cy="96411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8"/>
          <p:cNvSpPr>
            <a:spLocks noGrp="1"/>
          </p:cNvSpPr>
          <p:nvPr>
            <p:ph type="body" sz="quarter" idx="63"/>
          </p:nvPr>
        </p:nvSpPr>
        <p:spPr>
          <a:xfrm>
            <a:off x="381000" y="3377121"/>
            <a:ext cx="2438400" cy="661483"/>
          </a:xfrm>
          <a:prstGeom prst="rect">
            <a:avLst/>
          </a:prstGeom>
          <a:solidFill>
            <a:schemeClr val="tx1">
              <a:alpha val="53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90000"/>
              </a:lnSpc>
              <a:spcBef>
                <a:spcPts val="800"/>
              </a:spcBef>
              <a:buNone/>
              <a:defRPr sz="3200" b="0">
                <a:solidFill>
                  <a:schemeClr val="bg1">
                    <a:lumMod val="95000"/>
                  </a:schemeClr>
                </a:solidFill>
                <a:latin typeface="Bebas Neue" panose="020B0606020202050201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9" name="Oval 18"/>
          <p:cNvSpPr/>
          <p:nvPr userDrawn="1"/>
        </p:nvSpPr>
        <p:spPr>
          <a:xfrm>
            <a:off x="285750" y="1982758"/>
            <a:ext cx="2627732" cy="3503642"/>
          </a:xfrm>
          <a:prstGeom prst="ellipse">
            <a:avLst/>
          </a:prstGeom>
          <a:noFill/>
          <a:ln w="31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521029" y="615603"/>
            <a:ext cx="8101946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5000" b="0" i="0">
                <a:solidFill>
                  <a:schemeClr val="tx1">
                    <a:lumMod val="65000"/>
                    <a:lumOff val="35000"/>
                  </a:schemeClr>
                </a:solidFill>
                <a:latin typeface="Bebas Neue" pitchFamily="34" charset="0"/>
                <a:ea typeface="Gulim" pitchFamily="34" charset="-127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32" hasCustomPrompt="1"/>
          </p:nvPr>
        </p:nvSpPr>
        <p:spPr>
          <a:xfrm>
            <a:off x="1277374" y="1295408"/>
            <a:ext cx="6589256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600" b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id-ID" dirty="0"/>
              <a:t>Lorem Ipsum Dolor sit Amet</a:t>
            </a:r>
            <a:endParaRPr lang="en-US" dirty="0"/>
          </a:p>
        </p:txBody>
      </p:sp>
      <p:sp>
        <p:nvSpPr>
          <p:cNvPr id="22" name="Round Same Side Corner Rectangle 21"/>
          <p:cNvSpPr/>
          <p:nvPr userDrawn="1"/>
        </p:nvSpPr>
        <p:spPr>
          <a:xfrm rot="16200000">
            <a:off x="8712327" y="6261566"/>
            <a:ext cx="342202" cy="521144"/>
          </a:xfrm>
          <a:prstGeom prst="round2SameRect">
            <a:avLst/>
          </a:prstGeom>
          <a:solidFill>
            <a:schemeClr val="accent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8584690" y="6360633"/>
            <a:ext cx="466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1400" smtClean="0">
                <a:solidFill>
                  <a:prstClr val="white">
                    <a:lumMod val="95000"/>
                  </a:prstClr>
                </a:solidFill>
              </a:rPr>
              <a:pPr algn="ctr"/>
              <a:t>‹#›</a:t>
            </a:fld>
            <a:endParaRPr lang="id-ID" sz="1400" dirty="0">
              <a:solidFill>
                <a:prstClr val="white">
                  <a:lumMod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527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50"/>
                            </p:stCondLst>
                            <p:childTnLst>
                              <p:par>
                                <p:cTn id="40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50"/>
                            </p:stCondLst>
                            <p:childTnLst>
                              <p:par>
                                <p:cTn id="47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250"/>
                            </p:stCondLst>
                            <p:childTnLst>
                              <p:par>
                                <p:cTn id="61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  <p:bldP spid="20" grpId="0"/>
      <p:bldP spid="2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191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-195980" y="467141"/>
            <a:ext cx="9627098" cy="4006551"/>
            <a:chOff x="-261306" y="467133"/>
            <a:chExt cx="12836130" cy="4006550"/>
          </a:xfrm>
        </p:grpSpPr>
        <p:grpSp>
          <p:nvGrpSpPr>
            <p:cNvPr id="3" name="Group 2"/>
            <p:cNvGrpSpPr/>
            <p:nvPr/>
          </p:nvGrpSpPr>
          <p:grpSpPr>
            <a:xfrm>
              <a:off x="-261306" y="467133"/>
              <a:ext cx="12836130" cy="4006550"/>
              <a:chOff x="-261306" y="467133"/>
              <a:chExt cx="12836130" cy="4006550"/>
            </a:xfrm>
          </p:grpSpPr>
          <p:grpSp>
            <p:nvGrpSpPr>
              <p:cNvPr id="5" name="Group 4"/>
              <p:cNvGrpSpPr/>
              <p:nvPr/>
            </p:nvGrpSpPr>
            <p:grpSpPr>
              <a:xfrm rot="686283">
                <a:off x="-261306" y="467133"/>
                <a:ext cx="12836130" cy="4006550"/>
                <a:chOff x="-189661" y="2012553"/>
                <a:chExt cx="12836130" cy="4006550"/>
              </a:xfrm>
            </p:grpSpPr>
            <p:grpSp>
              <p:nvGrpSpPr>
                <p:cNvPr id="8" name="Group 7"/>
                <p:cNvGrpSpPr/>
                <p:nvPr/>
              </p:nvGrpSpPr>
              <p:grpSpPr>
                <a:xfrm>
                  <a:off x="-189661" y="2012553"/>
                  <a:ext cx="12393731" cy="4006550"/>
                  <a:chOff x="-139282" y="1858290"/>
                  <a:chExt cx="9101646" cy="2942310"/>
                </a:xfrm>
              </p:grpSpPr>
              <p:cxnSp>
                <p:nvCxnSpPr>
                  <p:cNvPr id="12" name="Straight Connector 11"/>
                  <p:cNvCxnSpPr/>
                  <p:nvPr/>
                </p:nvCxnSpPr>
                <p:spPr>
                  <a:xfrm rot="20913717">
                    <a:off x="574536" y="2186806"/>
                    <a:ext cx="968947" cy="669052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" name="Straight Connector 12"/>
                  <p:cNvCxnSpPr/>
                  <p:nvPr/>
                </p:nvCxnSpPr>
                <p:spPr>
                  <a:xfrm rot="20913717">
                    <a:off x="-139282" y="2433373"/>
                    <a:ext cx="1707459" cy="493972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" name="Straight Connector 13"/>
                  <p:cNvCxnSpPr/>
                  <p:nvPr/>
                </p:nvCxnSpPr>
                <p:spPr>
                  <a:xfrm rot="20913717" flipV="1">
                    <a:off x="-93131" y="2922724"/>
                    <a:ext cx="1733161" cy="228122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Straight Connector 14"/>
                  <p:cNvCxnSpPr/>
                  <p:nvPr/>
                </p:nvCxnSpPr>
                <p:spPr>
                  <a:xfrm flipV="1">
                    <a:off x="1257300" y="2753139"/>
                    <a:ext cx="342900" cy="1384300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Connector 15"/>
                  <p:cNvCxnSpPr/>
                  <p:nvPr/>
                </p:nvCxnSpPr>
                <p:spPr>
                  <a:xfrm>
                    <a:off x="0" y="3540539"/>
                    <a:ext cx="1257300" cy="596900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Straight Connector 16"/>
                  <p:cNvCxnSpPr/>
                  <p:nvPr/>
                </p:nvCxnSpPr>
                <p:spPr>
                  <a:xfrm>
                    <a:off x="1600200" y="2753139"/>
                    <a:ext cx="190500" cy="1206500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Straight Connector 17"/>
                  <p:cNvCxnSpPr/>
                  <p:nvPr/>
                </p:nvCxnSpPr>
                <p:spPr>
                  <a:xfrm flipV="1">
                    <a:off x="1257300" y="3959639"/>
                    <a:ext cx="533400" cy="177800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Straight Connector 18"/>
                  <p:cNvCxnSpPr/>
                  <p:nvPr/>
                </p:nvCxnSpPr>
                <p:spPr>
                  <a:xfrm>
                    <a:off x="1600200" y="2753139"/>
                    <a:ext cx="1143000" cy="797822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Connector 19"/>
                  <p:cNvCxnSpPr/>
                  <p:nvPr/>
                </p:nvCxnSpPr>
                <p:spPr>
                  <a:xfrm flipV="1">
                    <a:off x="1790700" y="3550961"/>
                    <a:ext cx="965752" cy="408678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/>
                  <p:cNvCxnSpPr/>
                  <p:nvPr/>
                </p:nvCxnSpPr>
                <p:spPr>
                  <a:xfrm>
                    <a:off x="1600200" y="2753139"/>
                    <a:ext cx="1779104" cy="131556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/>
                  <p:cNvCxnSpPr/>
                  <p:nvPr/>
                </p:nvCxnSpPr>
                <p:spPr>
                  <a:xfrm flipV="1">
                    <a:off x="2743200" y="2884695"/>
                    <a:ext cx="636104" cy="666266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/>
                  <p:cNvCxnSpPr/>
                  <p:nvPr/>
                </p:nvCxnSpPr>
                <p:spPr>
                  <a:xfrm>
                    <a:off x="1790700" y="3959639"/>
                    <a:ext cx="193813" cy="840961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Connector 23"/>
                  <p:cNvCxnSpPr/>
                  <p:nvPr/>
                </p:nvCxnSpPr>
                <p:spPr>
                  <a:xfrm>
                    <a:off x="1255644" y="4137439"/>
                    <a:ext cx="728869" cy="663161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/>
                  <p:cNvCxnSpPr/>
                  <p:nvPr/>
                </p:nvCxnSpPr>
                <p:spPr>
                  <a:xfrm flipH="1" flipV="1">
                    <a:off x="1790700" y="3959640"/>
                    <a:ext cx="1747630" cy="408677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Straight Connector 25"/>
                  <p:cNvCxnSpPr/>
                  <p:nvPr/>
                </p:nvCxnSpPr>
                <p:spPr>
                  <a:xfrm flipH="1" flipV="1">
                    <a:off x="2743199" y="3550960"/>
                    <a:ext cx="795131" cy="817358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Straight Connector 26"/>
                  <p:cNvCxnSpPr/>
                  <p:nvPr/>
                </p:nvCxnSpPr>
                <p:spPr>
                  <a:xfrm flipH="1">
                    <a:off x="1984514" y="4368317"/>
                    <a:ext cx="1553816" cy="432283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Straight Connector 27"/>
                  <p:cNvCxnSpPr/>
                  <p:nvPr/>
                </p:nvCxnSpPr>
                <p:spPr>
                  <a:xfrm flipH="1" flipV="1">
                    <a:off x="3379305" y="2884696"/>
                    <a:ext cx="636104" cy="471693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Straight Connector 28"/>
                  <p:cNvCxnSpPr/>
                  <p:nvPr/>
                </p:nvCxnSpPr>
                <p:spPr>
                  <a:xfrm flipV="1">
                    <a:off x="2743199" y="3356389"/>
                    <a:ext cx="1272210" cy="194572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Straight Connector 29"/>
                  <p:cNvCxnSpPr/>
                  <p:nvPr/>
                </p:nvCxnSpPr>
                <p:spPr>
                  <a:xfrm flipV="1">
                    <a:off x="3535017" y="3352524"/>
                    <a:ext cx="480392" cy="1015793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Straight Connector 30"/>
                  <p:cNvCxnSpPr/>
                  <p:nvPr/>
                </p:nvCxnSpPr>
                <p:spPr>
                  <a:xfrm flipH="1" flipV="1">
                    <a:off x="4013753" y="3352524"/>
                    <a:ext cx="954156" cy="1231934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Straight Connector 31"/>
                  <p:cNvCxnSpPr/>
                  <p:nvPr/>
                </p:nvCxnSpPr>
                <p:spPr>
                  <a:xfrm flipH="1" flipV="1">
                    <a:off x="3535017" y="4368318"/>
                    <a:ext cx="1432892" cy="216140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Straight Connector 32"/>
                  <p:cNvCxnSpPr/>
                  <p:nvPr/>
                </p:nvCxnSpPr>
                <p:spPr>
                  <a:xfrm flipH="1">
                    <a:off x="1982857" y="4584458"/>
                    <a:ext cx="2985052" cy="216142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Straight Connector 33"/>
                  <p:cNvCxnSpPr/>
                  <p:nvPr/>
                </p:nvCxnSpPr>
                <p:spPr>
                  <a:xfrm flipV="1">
                    <a:off x="4967909" y="3540540"/>
                    <a:ext cx="120924" cy="1043918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Straight Connector 34"/>
                  <p:cNvCxnSpPr/>
                  <p:nvPr/>
                </p:nvCxnSpPr>
                <p:spPr>
                  <a:xfrm flipH="1" flipV="1">
                    <a:off x="4000501" y="3352524"/>
                    <a:ext cx="1088332" cy="198437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Straight Connector 35"/>
                  <p:cNvCxnSpPr/>
                  <p:nvPr/>
                </p:nvCxnSpPr>
                <p:spPr>
                  <a:xfrm flipH="1">
                    <a:off x="3392557" y="1914246"/>
                    <a:ext cx="1670050" cy="970450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Straight Connector 36"/>
                  <p:cNvCxnSpPr/>
                  <p:nvPr/>
                </p:nvCxnSpPr>
                <p:spPr>
                  <a:xfrm flipH="1">
                    <a:off x="4013753" y="1914247"/>
                    <a:ext cx="1048854" cy="1446007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Straight Connector 37"/>
                  <p:cNvCxnSpPr/>
                  <p:nvPr/>
                </p:nvCxnSpPr>
                <p:spPr>
                  <a:xfrm rot="20913717" flipH="1">
                    <a:off x="5011197" y="2775738"/>
                    <a:ext cx="543149" cy="728604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Straight Connector 38"/>
                  <p:cNvCxnSpPr/>
                  <p:nvPr/>
                </p:nvCxnSpPr>
                <p:spPr>
                  <a:xfrm>
                    <a:off x="5062607" y="1918112"/>
                    <a:ext cx="1358071" cy="966583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Straight Connector 39"/>
                  <p:cNvCxnSpPr/>
                  <p:nvPr/>
                </p:nvCxnSpPr>
                <p:spPr>
                  <a:xfrm flipV="1">
                    <a:off x="5088833" y="2881003"/>
                    <a:ext cx="1331845" cy="669958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Straight Connector 40"/>
                  <p:cNvCxnSpPr/>
                  <p:nvPr/>
                </p:nvCxnSpPr>
                <p:spPr>
                  <a:xfrm>
                    <a:off x="5062607" y="1914248"/>
                    <a:ext cx="1873250" cy="849295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Straight Connector 41"/>
                  <p:cNvCxnSpPr/>
                  <p:nvPr/>
                </p:nvCxnSpPr>
                <p:spPr>
                  <a:xfrm flipH="1" flipV="1">
                    <a:off x="6420676" y="2880173"/>
                    <a:ext cx="2" cy="1182326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Straight Connector 42"/>
                  <p:cNvCxnSpPr/>
                  <p:nvPr/>
                </p:nvCxnSpPr>
                <p:spPr>
                  <a:xfrm flipH="1" flipV="1">
                    <a:off x="5088834" y="3550961"/>
                    <a:ext cx="1331844" cy="511538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Straight Connector 43"/>
                  <p:cNvCxnSpPr/>
                  <p:nvPr/>
                </p:nvCxnSpPr>
                <p:spPr>
                  <a:xfrm flipH="1">
                    <a:off x="4967908" y="4062499"/>
                    <a:ext cx="1452770" cy="521959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Straight Connector 44"/>
                  <p:cNvCxnSpPr/>
                  <p:nvPr/>
                </p:nvCxnSpPr>
                <p:spPr>
                  <a:xfrm flipH="1">
                    <a:off x="6420676" y="2763543"/>
                    <a:ext cx="515182" cy="116630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Straight Connector 45"/>
                  <p:cNvCxnSpPr/>
                  <p:nvPr/>
                </p:nvCxnSpPr>
                <p:spPr>
                  <a:xfrm flipH="1" flipV="1">
                    <a:off x="6420678" y="2880176"/>
                    <a:ext cx="870850" cy="875124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Straight Connector 46"/>
                  <p:cNvCxnSpPr/>
                  <p:nvPr/>
                </p:nvCxnSpPr>
                <p:spPr>
                  <a:xfrm>
                    <a:off x="6935857" y="2763543"/>
                    <a:ext cx="355671" cy="991757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Straight Connector 47"/>
                  <p:cNvCxnSpPr/>
                  <p:nvPr/>
                </p:nvCxnSpPr>
                <p:spPr>
                  <a:xfrm flipH="1">
                    <a:off x="6420676" y="3756127"/>
                    <a:ext cx="870852" cy="306372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Straight Connector 48"/>
                  <p:cNvCxnSpPr/>
                  <p:nvPr/>
                </p:nvCxnSpPr>
                <p:spPr>
                  <a:xfrm flipH="1">
                    <a:off x="4967908" y="4368317"/>
                    <a:ext cx="2194892" cy="216141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Straight Connector 49"/>
                  <p:cNvCxnSpPr/>
                  <p:nvPr/>
                </p:nvCxnSpPr>
                <p:spPr>
                  <a:xfrm flipH="1" flipV="1">
                    <a:off x="6420676" y="4061672"/>
                    <a:ext cx="742124" cy="306645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Straight Connector 50"/>
                  <p:cNvCxnSpPr/>
                  <p:nvPr/>
                </p:nvCxnSpPr>
                <p:spPr>
                  <a:xfrm flipV="1">
                    <a:off x="7162800" y="3755300"/>
                    <a:ext cx="128728" cy="613017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52" name="Group 51"/>
                  <p:cNvGrpSpPr/>
                  <p:nvPr/>
                </p:nvGrpSpPr>
                <p:grpSpPr>
                  <a:xfrm>
                    <a:off x="6839569" y="1858290"/>
                    <a:ext cx="2122795" cy="1892339"/>
                    <a:chOff x="-456987" y="908011"/>
                    <a:chExt cx="2122795" cy="1892339"/>
                  </a:xfrm>
                </p:grpSpPr>
                <p:cxnSp>
                  <p:nvCxnSpPr>
                    <p:cNvPr id="54" name="Straight Connector 53"/>
                    <p:cNvCxnSpPr/>
                    <p:nvPr userDrawn="1"/>
                  </p:nvCxnSpPr>
                  <p:spPr>
                    <a:xfrm rot="20913717" flipV="1">
                      <a:off x="-456987" y="909422"/>
                      <a:ext cx="2010243" cy="708034"/>
                    </a:xfrm>
                    <a:prstGeom prst="line">
                      <a:avLst/>
                    </a:prstGeom>
                    <a:ln>
                      <a:solidFill>
                        <a:schemeClr val="tx2">
                          <a:lumMod val="40000"/>
                          <a:lumOff val="60000"/>
                          <a:alpha val="56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" name="Straight Connector 54"/>
                    <p:cNvCxnSpPr/>
                    <p:nvPr userDrawn="1"/>
                  </p:nvCxnSpPr>
                  <p:spPr>
                    <a:xfrm rot="20913717" flipV="1">
                      <a:off x="543830" y="908011"/>
                      <a:ext cx="1004626" cy="562699"/>
                    </a:xfrm>
                    <a:prstGeom prst="line">
                      <a:avLst/>
                    </a:prstGeom>
                    <a:ln>
                      <a:solidFill>
                        <a:schemeClr val="tx2">
                          <a:lumMod val="40000"/>
                          <a:lumOff val="60000"/>
                          <a:alpha val="56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" name="Straight Connector 55"/>
                    <p:cNvCxnSpPr/>
                    <p:nvPr userDrawn="1"/>
                  </p:nvCxnSpPr>
                  <p:spPr>
                    <a:xfrm rot="20913717" flipV="1">
                      <a:off x="521057" y="1002963"/>
                      <a:ext cx="1144751" cy="1546840"/>
                    </a:xfrm>
                    <a:prstGeom prst="line">
                      <a:avLst/>
                    </a:prstGeom>
                    <a:ln>
                      <a:solidFill>
                        <a:schemeClr val="tx2">
                          <a:lumMod val="40000"/>
                          <a:lumOff val="60000"/>
                          <a:alpha val="56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" name="Straight Connector 56"/>
                    <p:cNvCxnSpPr/>
                    <p:nvPr userDrawn="1"/>
                  </p:nvCxnSpPr>
                  <p:spPr>
                    <a:xfrm flipH="1">
                      <a:off x="-366821" y="1564736"/>
                      <a:ext cx="976422" cy="245014"/>
                    </a:xfrm>
                    <a:prstGeom prst="line">
                      <a:avLst/>
                    </a:prstGeom>
                    <a:ln>
                      <a:solidFill>
                        <a:schemeClr val="tx2">
                          <a:lumMod val="40000"/>
                          <a:lumOff val="60000"/>
                          <a:alpha val="56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8" name="Straight Connector 57"/>
                    <p:cNvCxnSpPr/>
                    <p:nvPr userDrawn="1"/>
                  </p:nvCxnSpPr>
                  <p:spPr>
                    <a:xfrm>
                      <a:off x="609600" y="1564735"/>
                      <a:ext cx="76200" cy="1083215"/>
                    </a:xfrm>
                    <a:prstGeom prst="line">
                      <a:avLst/>
                    </a:prstGeom>
                    <a:ln>
                      <a:solidFill>
                        <a:schemeClr val="tx2">
                          <a:lumMod val="40000"/>
                          <a:lumOff val="60000"/>
                          <a:alpha val="56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9" name="Straight Connector 58"/>
                    <p:cNvCxnSpPr/>
                    <p:nvPr userDrawn="1"/>
                  </p:nvCxnSpPr>
                  <p:spPr>
                    <a:xfrm>
                      <a:off x="-365727" y="1809750"/>
                      <a:ext cx="1049435" cy="847929"/>
                    </a:xfrm>
                    <a:prstGeom prst="line">
                      <a:avLst/>
                    </a:prstGeom>
                    <a:ln>
                      <a:solidFill>
                        <a:schemeClr val="tx2">
                          <a:lumMod val="40000"/>
                          <a:lumOff val="60000"/>
                          <a:alpha val="56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0" name="Straight Connector 59"/>
                    <p:cNvCxnSpPr/>
                    <p:nvPr userDrawn="1"/>
                  </p:nvCxnSpPr>
                  <p:spPr>
                    <a:xfrm flipV="1">
                      <a:off x="0" y="2647950"/>
                      <a:ext cx="685800" cy="152400"/>
                    </a:xfrm>
                    <a:prstGeom prst="line">
                      <a:avLst/>
                    </a:prstGeom>
                    <a:ln>
                      <a:solidFill>
                        <a:schemeClr val="tx2">
                          <a:lumMod val="40000"/>
                          <a:lumOff val="60000"/>
                          <a:alpha val="56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53" name="Straight Connector 52"/>
                  <p:cNvCxnSpPr/>
                  <p:nvPr/>
                </p:nvCxnSpPr>
                <p:spPr>
                  <a:xfrm flipV="1">
                    <a:off x="7157772" y="3601968"/>
                    <a:ext cx="822492" cy="766349"/>
                  </a:xfrm>
                  <a:prstGeom prst="line">
                    <a:avLst/>
                  </a:prstGeom>
                  <a:ln>
                    <a:solidFill>
                      <a:schemeClr val="tx2">
                        <a:lumMod val="40000"/>
                        <a:lumOff val="60000"/>
                        <a:alpha val="56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9" name="Straight Connector 8"/>
                <p:cNvCxnSpPr/>
                <p:nvPr/>
              </p:nvCxnSpPr>
              <p:spPr>
                <a:xfrm rot="20913717">
                  <a:off x="10990305" y="4213063"/>
                  <a:ext cx="1561602" cy="1402563"/>
                </a:xfrm>
                <a:prstGeom prst="line">
                  <a:avLst/>
                </a:prstGeom>
                <a:ln>
                  <a:solidFill>
                    <a:schemeClr val="tx2">
                      <a:lumMod val="40000"/>
                      <a:lumOff val="60000"/>
                      <a:alpha val="56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Connector 9"/>
                <p:cNvCxnSpPr/>
                <p:nvPr/>
              </p:nvCxnSpPr>
              <p:spPr>
                <a:xfrm rot="20913717">
                  <a:off x="10902753" y="4220473"/>
                  <a:ext cx="1568313" cy="589297"/>
                </a:xfrm>
                <a:prstGeom prst="line">
                  <a:avLst/>
                </a:prstGeom>
                <a:ln>
                  <a:solidFill>
                    <a:schemeClr val="tx2">
                      <a:lumMod val="40000"/>
                      <a:lumOff val="60000"/>
                      <a:alpha val="56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 rot="20913717">
                  <a:off x="9792590" y="5141429"/>
                  <a:ext cx="2853879" cy="610006"/>
                </a:xfrm>
                <a:prstGeom prst="line">
                  <a:avLst/>
                </a:prstGeom>
                <a:ln>
                  <a:solidFill>
                    <a:schemeClr val="tx2">
                      <a:lumMod val="40000"/>
                      <a:lumOff val="60000"/>
                      <a:alpha val="56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/>
              <p:cNvCxnSpPr/>
              <p:nvPr/>
            </p:nvCxnSpPr>
            <p:spPr>
              <a:xfrm>
                <a:off x="7171211" y="713548"/>
                <a:ext cx="349291" cy="1199396"/>
              </a:xfrm>
              <a:prstGeom prst="line">
                <a:avLst/>
              </a:prstGeom>
              <a:ln>
                <a:solidFill>
                  <a:schemeClr val="tx2">
                    <a:lumMod val="40000"/>
                    <a:lumOff val="60000"/>
                    <a:alpha val="56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>
                <a:off x="7520502" y="1918102"/>
                <a:ext cx="1222058" cy="457392"/>
              </a:xfrm>
              <a:prstGeom prst="line">
                <a:avLst/>
              </a:prstGeom>
              <a:ln>
                <a:solidFill>
                  <a:schemeClr val="tx2">
                    <a:lumMod val="40000"/>
                    <a:lumOff val="60000"/>
                    <a:alpha val="56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" name="Straight Connector 3"/>
            <p:cNvCxnSpPr/>
            <p:nvPr/>
          </p:nvCxnSpPr>
          <p:spPr>
            <a:xfrm flipV="1">
              <a:off x="5422707" y="1927858"/>
              <a:ext cx="2097571" cy="413747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32509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172404" y="6307992"/>
            <a:ext cx="979447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3A19A0D6-9DFF-4EBA-A5AE-ED9A2E093D88}"/>
              </a:ext>
            </a:extLst>
          </p:cNvPr>
          <p:cNvSpPr/>
          <p:nvPr/>
        </p:nvSpPr>
        <p:spPr>
          <a:xfrm>
            <a:off x="611560" y="1804174"/>
            <a:ext cx="7939685" cy="17851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ТжКОББ</a:t>
            </a: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білім беру бағдарламаларының Тізілімін құру: 2022 жылдың қорытындылары</a:t>
            </a:r>
          </a:p>
          <a:p>
            <a:pPr lvl="0" algn="ctr">
              <a:defRPr/>
            </a:pPr>
            <a:endParaRPr lang="ru-RU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Создание 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Реестра образовательных программ ТиППО: итоги 2022 года</a:t>
            </a:r>
            <a:endParaRPr lang="ru-RU" sz="2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89475" y="4005064"/>
            <a:ext cx="3852428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Онлайн-семинар по внедрению образовательных программ в условиях перехода на академическую самостоятельность организаций ТиППО</a:t>
            </a:r>
          </a:p>
          <a:p>
            <a:endParaRPr lang="kk-KZ" sz="1400" b="1" i="1" dirty="0" smtClean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  <a:p>
            <a:r>
              <a:rPr lang="kk-KZ" sz="14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менеджер Управления</a:t>
            </a:r>
            <a:r>
              <a:rPr lang="ru-RU" sz="14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содержания ТиППО НАО «Talap»  </a:t>
            </a:r>
            <a:r>
              <a:rPr lang="kk-KZ" sz="14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Әмір Қ.Қ.</a:t>
            </a:r>
            <a:endParaRPr lang="ru-RU" sz="14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915816" y="6021288"/>
            <a:ext cx="30963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Астана, 2022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1026" name="Picture 2" descr="C:\Documents and Settings\Admin\Рабочий стол\Кымбат\cropped-Talap-logo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8914" y="476672"/>
            <a:ext cx="1234961" cy="911716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605500" y="4005064"/>
            <a:ext cx="395143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4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ТжКОББ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ұйымдарының академиялық дербестігіне көшу жағдайында білім беру бағдарламаларын енгізу </a:t>
            </a:r>
            <a:r>
              <a:rPr lang="ru-RU" sz="14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онлайн-семинар</a:t>
            </a:r>
            <a:endParaRPr lang="kk-KZ" sz="14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k-KZ" sz="1400" b="1" i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1400" b="1" i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Talap</a:t>
            </a:r>
            <a:r>
              <a:rPr lang="en-US" sz="14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kk-KZ" sz="14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КЕАҚ </a:t>
            </a:r>
            <a:r>
              <a:rPr lang="kk-KZ" sz="14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ТжКОББ мазмұны </a:t>
            </a:r>
            <a:r>
              <a:rPr lang="kk-KZ" sz="14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басқармасының бас </a:t>
            </a:r>
            <a:r>
              <a:rPr lang="kk-KZ" sz="14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менеджері Асаубаева А.К.</a:t>
            </a:r>
            <a:endParaRPr lang="ru-RU" sz="14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67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860032" y="242575"/>
            <a:ext cx="3888432" cy="38804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305480"/>
            </a:solidFill>
          </a:ln>
        </p:spPr>
        <p:txBody>
          <a:bodyPr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Нормативно-правовая база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242574"/>
            <a:ext cx="3888432" cy="3781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305480"/>
            </a:solidFill>
          </a:ln>
        </p:spPr>
        <p:txBody>
          <a:bodyPr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Нормативтік-құқықттық база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4572000" y="0"/>
            <a:ext cx="72008" cy="68580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792057" y="836712"/>
            <a:ext cx="39564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Перечень образовательных программ технического и профессионального образования содержится в реестре образовательных программ.</a:t>
            </a: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Республики Казахстан от 27 июля 2007 года №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319-III «Об образовании» Статья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17.</a:t>
            </a:r>
            <a:endParaRPr lang="ru-RU" sz="120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16009" y="2341349"/>
            <a:ext cx="3956408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Методические рекомендации по формированию и ведению реестра образовательных программ технического и профессионального, послесреднего образования.</a:t>
            </a:r>
            <a:endParaRPr lang="ru-RU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Министра образования и науки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Республики Казахстан от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декабря 2018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 №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665 (20 20.05.2022 г. № 212).</a:t>
            </a:r>
            <a:endParaRPr lang="ru-RU" sz="120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трелка вниз 1"/>
          <p:cNvSpPr/>
          <p:nvPr/>
        </p:nvSpPr>
        <p:spPr>
          <a:xfrm>
            <a:off x="6588224" y="4082972"/>
            <a:ext cx="720080" cy="576064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644008" y="4679099"/>
            <a:ext cx="4572000" cy="12926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300" b="1" dirty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 ведения реестра образовательных программ, реализуемых организациями технического и профессионального, послесреднего образования, а также основания включения в реестр образовательных программ </a:t>
            </a:r>
            <a:endParaRPr lang="ru-RU" sz="1300" b="1" dirty="0" smtClean="0">
              <a:solidFill>
                <a:srgbClr val="3054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300" b="1" dirty="0" smtClean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300" b="1" dirty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исключения из него</a:t>
            </a:r>
            <a:endParaRPr lang="ru-RU" sz="1300" dirty="0">
              <a:solidFill>
                <a:srgbClr val="30548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4457" y="836712"/>
            <a:ext cx="395640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Техникалық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кәсіптік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білімнің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бағдарламаларының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тізбесі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бағдарламаларының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тізілімінде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қамтылады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Қазақстан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Республикасының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2007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27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шілдедегі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№ 319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Заңының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17-бабы.</a:t>
            </a:r>
            <a:endParaRPr lang="ru-RU" sz="120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4457" y="2341349"/>
            <a:ext cx="3956408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Техникалық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кәсіптік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, орта </a:t>
            </a:r>
            <a:r>
              <a:rPr lang="ru-RU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білімнен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кейінгі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білімнің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бағдарламаларының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тізілімін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қалыптастыру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жүргізу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жөніндегі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әдістемелік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ұсынымдар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Қазақстан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Республикасы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ғылым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министрінің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2018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желтоқсанындағы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№665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бұйырғы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 20.05.2022 ж. № 212).</a:t>
            </a:r>
            <a:endParaRPr lang="ru-RU" sz="120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1979712" y="4124441"/>
            <a:ext cx="720080" cy="576064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-9629" y="4659036"/>
            <a:ext cx="4572000" cy="10926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300" b="1" dirty="0" err="1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Техникалық</a:t>
            </a:r>
            <a:r>
              <a:rPr lang="ru-RU" sz="1300" b="1" dirty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dirty="0" err="1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300" b="1" dirty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dirty="0" err="1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кәсіптік</a:t>
            </a:r>
            <a:r>
              <a:rPr lang="ru-RU" sz="1300" b="1" dirty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орта </a:t>
            </a:r>
            <a:r>
              <a:rPr lang="ru-RU" sz="1300" b="1" dirty="0" err="1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білімнен</a:t>
            </a:r>
            <a:r>
              <a:rPr lang="ru-RU" sz="1300" b="1" dirty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dirty="0" err="1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кейінгі</a:t>
            </a:r>
            <a:r>
              <a:rPr lang="ru-RU" sz="1300" b="1" dirty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dirty="0" err="1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1300" b="1" dirty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1300" b="1" dirty="0" err="1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ұйымдары</a:t>
            </a:r>
            <a:r>
              <a:rPr lang="ru-RU" sz="1300" b="1" dirty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dirty="0" err="1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іске</a:t>
            </a:r>
            <a:r>
              <a:rPr lang="ru-RU" sz="1300" b="1" dirty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dirty="0" err="1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асыратын</a:t>
            </a:r>
            <a:r>
              <a:rPr lang="ru-RU" sz="1300" b="1" dirty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dirty="0" err="1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1300" b="1" dirty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1300" b="1" dirty="0" err="1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бағдарламаларының</a:t>
            </a:r>
            <a:r>
              <a:rPr lang="ru-RU" sz="1300" b="1" dirty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dirty="0" err="1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тізілімін</a:t>
            </a:r>
            <a:r>
              <a:rPr lang="ru-RU" sz="1300" b="1" dirty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dirty="0" err="1" smtClean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жүргізу</a:t>
            </a:r>
            <a:r>
              <a:rPr lang="ru-RU" sz="1300" b="1" dirty="0" smtClean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dirty="0" err="1" smtClean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ережесі</a:t>
            </a:r>
            <a:r>
              <a:rPr lang="ru-RU" sz="1300" b="1" dirty="0" smtClean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300" b="1" dirty="0" err="1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сондай-ақ</a:t>
            </a:r>
            <a:r>
              <a:rPr lang="ru-RU" sz="1300" b="1" dirty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dirty="0" err="1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1300" b="1" dirty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1300" b="1" dirty="0" err="1" smtClean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бағдарламаларының</a:t>
            </a:r>
            <a:r>
              <a:rPr lang="ru-RU" sz="1300" b="1" dirty="0" smtClean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dirty="0" err="1" smtClean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тізіліміне</a:t>
            </a:r>
            <a:r>
              <a:rPr lang="ru-RU" sz="1300" b="1" dirty="0" smtClean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dirty="0" err="1" smtClean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енгізу</a:t>
            </a:r>
            <a:r>
              <a:rPr lang="ru-RU" sz="1300" b="1" dirty="0" smtClean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dirty="0" err="1" smtClean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300" b="1" dirty="0" smtClean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dirty="0" err="1" smtClean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одан</a:t>
            </a:r>
            <a:r>
              <a:rPr lang="ru-RU" sz="1300" b="1" dirty="0" smtClean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dirty="0" err="1" smtClean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</a:t>
            </a:r>
            <a:r>
              <a:rPr lang="kk-KZ" sz="1300" b="1" dirty="0" smtClean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ғару</a:t>
            </a:r>
            <a:r>
              <a:rPr lang="ru-RU" sz="1300" b="1" dirty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dirty="0" err="1" smtClean="0">
                <a:solidFill>
                  <a:srgbClr val="3054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негіздері</a:t>
            </a:r>
            <a:endParaRPr lang="ru-RU" sz="1300" dirty="0">
              <a:solidFill>
                <a:srgbClr val="30548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4716016" y="140456"/>
            <a:ext cx="4248471" cy="3385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rgbClr val="30548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Этапы ведения реестра ОП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16016" y="637134"/>
            <a:ext cx="4248471" cy="16004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305480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1. Подготовительные работы</a:t>
            </a:r>
          </a:p>
          <a:p>
            <a:pPr marL="171450" indent="-171450" algn="just">
              <a:buFont typeface="Wingdings" panose="05000000000000000000" pitchFamily="2" charset="2"/>
              <a:buChar char="ü"/>
              <a:tabLst>
                <a:tab pos="179388" algn="l"/>
              </a:tabLst>
            </a:pPr>
            <a:r>
              <a:rPr lang="ru-RU" sz="1200" dirty="0"/>
              <a:t>р</a:t>
            </a:r>
            <a:r>
              <a:rPr lang="ru-RU" sz="1200" dirty="0" smtClean="0"/>
              <a:t>азработка </a:t>
            </a:r>
            <a:r>
              <a:rPr lang="ru-RU" sz="1200" dirty="0"/>
              <a:t>структуры Реестра </a:t>
            </a:r>
            <a:r>
              <a:rPr lang="ru-RU" sz="1200" dirty="0" smtClean="0"/>
              <a:t>ОП;</a:t>
            </a:r>
          </a:p>
          <a:p>
            <a:pPr marL="171450" indent="-171450" algn="just">
              <a:buFont typeface="Wingdings" panose="05000000000000000000" pitchFamily="2" charset="2"/>
              <a:buChar char="ü"/>
              <a:tabLst>
                <a:tab pos="179388" algn="l"/>
              </a:tabLst>
            </a:pPr>
            <a:r>
              <a:rPr lang="ru-RU" sz="1200" dirty="0" smtClean="0"/>
              <a:t>разработка формы Паспорта ОП;</a:t>
            </a:r>
            <a:endParaRPr lang="ru-RU" sz="1200" dirty="0"/>
          </a:p>
          <a:p>
            <a:pPr marL="171450" indent="-171450" algn="just">
              <a:buFont typeface="Wingdings" panose="05000000000000000000" pitchFamily="2" charset="2"/>
              <a:buChar char="ü"/>
              <a:tabLst>
                <a:tab pos="179388" algn="l"/>
              </a:tabLst>
            </a:pPr>
            <a:r>
              <a:rPr lang="ru-RU" sz="1200" dirty="0" smtClean="0"/>
              <a:t>разработка </a:t>
            </a:r>
            <a:r>
              <a:rPr lang="ru-RU" sz="1200" dirty="0"/>
              <a:t>и утверждение </a:t>
            </a:r>
            <a:r>
              <a:rPr lang="ru-RU" sz="1200" dirty="0" smtClean="0"/>
              <a:t>Инструкции </a:t>
            </a:r>
            <a:r>
              <a:rPr lang="ru-RU" sz="1200" dirty="0"/>
              <a:t>по проведению экспертизы </a:t>
            </a:r>
            <a:r>
              <a:rPr lang="ru-RU" sz="1200" dirty="0" smtClean="0"/>
              <a:t>ОП;</a:t>
            </a:r>
          </a:p>
          <a:p>
            <a:pPr marL="171450" indent="-171450" algn="just">
              <a:buFont typeface="Wingdings" panose="05000000000000000000" pitchFamily="2" charset="2"/>
              <a:buChar char="ü"/>
              <a:tabLst>
                <a:tab pos="179388" algn="l"/>
              </a:tabLst>
            </a:pPr>
            <a:r>
              <a:rPr lang="ru-RU" sz="1200" dirty="0" smtClean="0"/>
              <a:t>проведение </a:t>
            </a:r>
            <a:r>
              <a:rPr lang="ru-RU" sz="1200" dirty="0"/>
              <a:t>региональных онлайн-семинаров по  внесению </a:t>
            </a:r>
            <a:r>
              <a:rPr lang="ru-RU" sz="1200" dirty="0" smtClean="0"/>
              <a:t>ОП в Реестр;</a:t>
            </a:r>
          </a:p>
          <a:p>
            <a:pPr marL="171450" indent="-171450" algn="just">
              <a:buFont typeface="Wingdings" panose="05000000000000000000" pitchFamily="2" charset="2"/>
              <a:buChar char="ü"/>
              <a:tabLst>
                <a:tab pos="179388" algn="l"/>
              </a:tabLst>
            </a:pPr>
            <a:r>
              <a:rPr lang="ru-RU" sz="1200" dirty="0" smtClean="0"/>
              <a:t>определение </a:t>
            </a:r>
            <a:r>
              <a:rPr lang="ru-RU" sz="1200" dirty="0"/>
              <a:t>количества </a:t>
            </a:r>
            <a:r>
              <a:rPr lang="ru-RU" sz="1200" dirty="0" smtClean="0"/>
              <a:t>ОП для </a:t>
            </a:r>
            <a:r>
              <a:rPr lang="ru-RU" sz="1200" dirty="0"/>
              <a:t>внесения в </a:t>
            </a:r>
            <a:r>
              <a:rPr lang="ru-RU" sz="1200" dirty="0" smtClean="0"/>
              <a:t>Реестр.</a:t>
            </a:r>
            <a:endParaRPr lang="ru-RU" sz="1200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716016" y="2451239"/>
            <a:ext cx="4248471" cy="12618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30548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/>
              <a:t>2. </a:t>
            </a:r>
            <a:r>
              <a:rPr lang="ru-RU" sz="1400" b="1" dirty="0" smtClean="0"/>
              <a:t>Привлечение </a:t>
            </a:r>
            <a:r>
              <a:rPr lang="ru-RU" sz="1400" b="1" dirty="0"/>
              <a:t>педагогов и </a:t>
            </a:r>
            <a:r>
              <a:rPr lang="ru-RU" sz="1400" b="1" dirty="0" smtClean="0"/>
              <a:t>работодателей для </a:t>
            </a:r>
            <a:r>
              <a:rPr lang="ru-RU" sz="1400" b="1" dirty="0"/>
              <a:t>экспертизы </a:t>
            </a:r>
            <a:r>
              <a:rPr lang="ru-RU" sz="1400" b="1" dirty="0" smtClean="0"/>
              <a:t>ОП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200" dirty="0" smtClean="0"/>
              <a:t>создание </a:t>
            </a:r>
            <a:r>
              <a:rPr lang="ru-RU" sz="1200" dirty="0"/>
              <a:t>Графика приема заявок от колледжей для включения образовательных программ в </a:t>
            </a:r>
            <a:r>
              <a:rPr lang="ru-RU" sz="1200" dirty="0" smtClean="0"/>
              <a:t>Реестр;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200" dirty="0"/>
              <a:t>создание и утверждение экспертных </a:t>
            </a:r>
            <a:r>
              <a:rPr lang="ru-RU" sz="1200" dirty="0" smtClean="0"/>
              <a:t>групп;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200" dirty="0"/>
              <a:t>Проведение онлайн-семинара по </a:t>
            </a:r>
            <a:r>
              <a:rPr lang="ru-RU" sz="1200" dirty="0" smtClean="0"/>
              <a:t>экспертизе ОП.</a:t>
            </a:r>
            <a:endParaRPr lang="ru-RU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4716016" y="3935496"/>
            <a:ext cx="4248471" cy="12618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30548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/>
              <a:t>3. </a:t>
            </a:r>
            <a:r>
              <a:rPr lang="ru-RU" sz="1400" b="1" dirty="0"/>
              <a:t>Формирование Реестра </a:t>
            </a:r>
            <a:r>
              <a:rPr lang="ru-RU" sz="1400" b="1" dirty="0" smtClean="0"/>
              <a:t>ОП </a:t>
            </a:r>
            <a:r>
              <a:rPr lang="ru-RU" sz="1400" b="1" dirty="0" err="1"/>
              <a:t>ТиППО</a:t>
            </a:r>
            <a:r>
              <a:rPr lang="ru-RU" sz="1400" b="1" dirty="0"/>
              <a:t> в объекте информатизации в области образования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200" dirty="0" smtClean="0"/>
              <a:t>получение, проверка, организация доработок заявок </a:t>
            </a:r>
            <a:r>
              <a:rPr lang="ru-RU" sz="1200" dirty="0"/>
              <a:t>для включения </a:t>
            </a:r>
            <a:r>
              <a:rPr lang="ru-RU" sz="1200" dirty="0" smtClean="0"/>
              <a:t>ОП в Реестр;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200" dirty="0" smtClean="0"/>
              <a:t>организация экспертизы ОП;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200" dirty="0" smtClean="0"/>
              <a:t>включение образовательных </a:t>
            </a:r>
            <a:r>
              <a:rPr lang="ru-RU" sz="1200" dirty="0"/>
              <a:t>программ в </a:t>
            </a:r>
            <a:r>
              <a:rPr lang="ru-RU" sz="1200" dirty="0" smtClean="0"/>
              <a:t>Реестр.</a:t>
            </a:r>
            <a:endParaRPr lang="ru-RU" sz="1200" dirty="0"/>
          </a:p>
        </p:txBody>
      </p:sp>
      <p:sp>
        <p:nvSpPr>
          <p:cNvPr id="18" name="Стрелка вниз 17"/>
          <p:cNvSpPr/>
          <p:nvPr/>
        </p:nvSpPr>
        <p:spPr>
          <a:xfrm>
            <a:off x="6480211" y="2254424"/>
            <a:ext cx="720080" cy="194126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6480211" y="3722093"/>
            <a:ext cx="720080" cy="194126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6480211" y="5213494"/>
            <a:ext cx="720080" cy="194126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4716016" y="5407620"/>
            <a:ext cx="4248471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30548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/>
              <a:t>4</a:t>
            </a:r>
            <a:r>
              <a:rPr lang="ru-RU" sz="1400" b="1" dirty="0" smtClean="0"/>
              <a:t>. </a:t>
            </a:r>
            <a:r>
              <a:rPr lang="ru-RU" sz="1400" b="1" dirty="0"/>
              <a:t>Мониторинг актуальности сведений, содержащихся в </a:t>
            </a:r>
            <a:r>
              <a:rPr lang="ru-RU" sz="1400" b="1" dirty="0" smtClean="0"/>
              <a:t>Реестре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sp>
        <p:nvSpPr>
          <p:cNvPr id="24" name="Стрелка вниз 23"/>
          <p:cNvSpPr/>
          <p:nvPr/>
        </p:nvSpPr>
        <p:spPr>
          <a:xfrm>
            <a:off x="6480211" y="5956200"/>
            <a:ext cx="720080" cy="194126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79514" y="140456"/>
            <a:ext cx="4248471" cy="3385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rgbClr val="30548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ББ </a:t>
            </a:r>
            <a:r>
              <a:rPr lang="ru-RU" sz="1600" b="1" dirty="0" err="1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тізілімін</a:t>
            </a: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 </a:t>
            </a:r>
            <a:r>
              <a:rPr lang="ru-RU" sz="1600" b="1" dirty="0" err="1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жүргізу</a:t>
            </a: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 </a:t>
            </a:r>
            <a:r>
              <a:rPr lang="ru-RU" sz="1600" b="1" dirty="0" err="1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кезеңдері</a:t>
            </a:r>
            <a:endParaRPr lang="ru-RU" sz="1600" b="1" dirty="0" smtClean="0">
              <a:solidFill>
                <a:schemeClr val="bg2">
                  <a:lumMod val="1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6325" y="637134"/>
            <a:ext cx="4248471" cy="141577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305480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1. </a:t>
            </a:r>
            <a:r>
              <a:rPr lang="ru-RU" sz="1400" b="1" dirty="0" err="1" smtClean="0"/>
              <a:t>Дайындық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жұмыстары</a:t>
            </a:r>
            <a:endParaRPr lang="ru-RU" sz="1400" b="1" dirty="0" smtClean="0"/>
          </a:p>
          <a:p>
            <a:pPr marL="171450" indent="-171450" algn="just">
              <a:buFont typeface="Wingdings" panose="05000000000000000000" pitchFamily="2" charset="2"/>
              <a:buChar char="ü"/>
              <a:tabLst>
                <a:tab pos="179388" algn="l"/>
              </a:tabLst>
            </a:pPr>
            <a:r>
              <a:rPr lang="ru-RU" sz="1200" dirty="0" smtClean="0"/>
              <a:t>ББ </a:t>
            </a:r>
            <a:r>
              <a:rPr lang="ru-RU" sz="1200" dirty="0" err="1" smtClean="0"/>
              <a:t>Тізілімінің</a:t>
            </a:r>
            <a:r>
              <a:rPr lang="ru-RU" sz="1200" dirty="0" smtClean="0"/>
              <a:t> </a:t>
            </a:r>
            <a:r>
              <a:rPr lang="ru-RU" sz="1200" dirty="0" err="1" smtClean="0"/>
              <a:t>құрылымын</a:t>
            </a:r>
            <a:r>
              <a:rPr lang="ru-RU" sz="1200" dirty="0" smtClean="0"/>
              <a:t> </a:t>
            </a:r>
            <a:r>
              <a:rPr lang="ru-RU" sz="1200" dirty="0" err="1" smtClean="0"/>
              <a:t>әзірлеу</a:t>
            </a:r>
            <a:r>
              <a:rPr lang="ru-RU" sz="1200" dirty="0" smtClean="0"/>
              <a:t>; </a:t>
            </a:r>
          </a:p>
          <a:p>
            <a:pPr marL="171450" indent="-171450" algn="just">
              <a:buFont typeface="Wingdings" panose="05000000000000000000" pitchFamily="2" charset="2"/>
              <a:buChar char="ü"/>
              <a:tabLst>
                <a:tab pos="179388" algn="l"/>
              </a:tabLst>
            </a:pPr>
            <a:r>
              <a:rPr lang="ru-RU" sz="1200" dirty="0" smtClean="0"/>
              <a:t>ББ </a:t>
            </a:r>
            <a:r>
              <a:rPr lang="ru-RU" sz="1200" dirty="0" err="1" smtClean="0"/>
              <a:t>Паспортының</a:t>
            </a:r>
            <a:r>
              <a:rPr lang="ru-RU" sz="1200" dirty="0" smtClean="0"/>
              <a:t> </a:t>
            </a:r>
            <a:r>
              <a:rPr lang="ru-RU" sz="1200" dirty="0" err="1" smtClean="0"/>
              <a:t>формасын</a:t>
            </a:r>
            <a:r>
              <a:rPr lang="ru-RU" sz="1200" dirty="0" smtClean="0"/>
              <a:t> </a:t>
            </a:r>
            <a:r>
              <a:rPr lang="ru-RU" sz="1200" dirty="0" err="1" smtClean="0"/>
              <a:t>әзірлеу</a:t>
            </a:r>
            <a:r>
              <a:rPr lang="ru-RU" sz="1200" dirty="0" smtClean="0"/>
              <a:t>; </a:t>
            </a:r>
            <a:endParaRPr lang="ru-RU" sz="1200" dirty="0"/>
          </a:p>
          <a:p>
            <a:pPr marL="171450" indent="-171450" algn="just">
              <a:buFont typeface="Wingdings" panose="05000000000000000000" pitchFamily="2" charset="2"/>
              <a:buChar char="ü"/>
              <a:tabLst>
                <a:tab pos="179388" algn="l"/>
              </a:tabLst>
            </a:pPr>
            <a:r>
              <a:rPr lang="ru-RU" sz="1200" dirty="0" smtClean="0"/>
              <a:t>ББ </a:t>
            </a:r>
            <a:r>
              <a:rPr lang="ru-RU" sz="1200" dirty="0" err="1" smtClean="0"/>
              <a:t>сараптамадан</a:t>
            </a:r>
            <a:r>
              <a:rPr lang="ru-RU" sz="1200" dirty="0" smtClean="0"/>
              <a:t> </a:t>
            </a:r>
            <a:r>
              <a:rPr lang="ru-RU" sz="1200" dirty="0" err="1" smtClean="0"/>
              <a:t>өткізу</a:t>
            </a:r>
            <a:r>
              <a:rPr lang="ru-RU" sz="1200" dirty="0" smtClean="0"/>
              <a:t> </a:t>
            </a:r>
            <a:r>
              <a:rPr lang="ru-RU" sz="1200" dirty="0" err="1" smtClean="0"/>
              <a:t>нұсқаулығын</a:t>
            </a:r>
            <a:r>
              <a:rPr lang="ru-RU" sz="1200" dirty="0"/>
              <a:t> </a:t>
            </a:r>
            <a:r>
              <a:rPr lang="ru-RU" sz="1200" dirty="0" err="1" smtClean="0"/>
              <a:t>әзірлеу</a:t>
            </a:r>
            <a:r>
              <a:rPr lang="ru-RU" sz="1200" dirty="0" smtClean="0"/>
              <a:t> </a:t>
            </a:r>
            <a:r>
              <a:rPr lang="ru-RU" sz="1200" dirty="0" err="1" smtClean="0"/>
              <a:t>және</a:t>
            </a:r>
            <a:r>
              <a:rPr lang="ru-RU" sz="1200" dirty="0" smtClean="0"/>
              <a:t> </a:t>
            </a:r>
            <a:r>
              <a:rPr lang="ru-RU" sz="1200" dirty="0" err="1" smtClean="0"/>
              <a:t>бекіту</a:t>
            </a:r>
            <a:r>
              <a:rPr lang="ru-RU" sz="1200" dirty="0" smtClean="0"/>
              <a:t>;</a:t>
            </a:r>
          </a:p>
          <a:p>
            <a:pPr marL="171450" indent="-171450" algn="just">
              <a:buFont typeface="Wingdings" panose="05000000000000000000" pitchFamily="2" charset="2"/>
              <a:buChar char="ü"/>
              <a:tabLst>
                <a:tab pos="179388" algn="l"/>
              </a:tabLst>
            </a:pPr>
            <a:r>
              <a:rPr lang="ru-RU" sz="1200" dirty="0" err="1" smtClean="0"/>
              <a:t>Тізілімге</a:t>
            </a:r>
            <a:r>
              <a:rPr lang="ru-RU" sz="1200" dirty="0" smtClean="0"/>
              <a:t> ББ </a:t>
            </a:r>
            <a:r>
              <a:rPr lang="ru-RU" sz="1200" dirty="0" err="1" smtClean="0"/>
              <a:t>енгізу</a:t>
            </a:r>
            <a:r>
              <a:rPr lang="ru-RU" sz="1200" dirty="0" smtClean="0"/>
              <a:t> </a:t>
            </a:r>
            <a:r>
              <a:rPr lang="ru-RU" sz="1200" dirty="0" err="1" smtClean="0"/>
              <a:t>бойынша</a:t>
            </a:r>
            <a:r>
              <a:rPr lang="ru-RU" sz="1200" dirty="0" smtClean="0"/>
              <a:t> </a:t>
            </a:r>
            <a:r>
              <a:rPr lang="ru-RU" sz="1200" dirty="0" err="1" smtClean="0"/>
              <a:t>өңірлік</a:t>
            </a:r>
            <a:r>
              <a:rPr lang="ru-RU" sz="1200" dirty="0" smtClean="0"/>
              <a:t> онлайн-</a:t>
            </a:r>
            <a:r>
              <a:rPr lang="ru-RU" sz="1200" dirty="0" err="1" smtClean="0"/>
              <a:t>семинарларды</a:t>
            </a:r>
            <a:r>
              <a:rPr lang="ru-RU" sz="1200" dirty="0" smtClean="0"/>
              <a:t> </a:t>
            </a:r>
            <a:r>
              <a:rPr lang="ru-RU" sz="1200" dirty="0" err="1" smtClean="0"/>
              <a:t>өткізу</a:t>
            </a:r>
            <a:r>
              <a:rPr lang="ru-RU" sz="1200" dirty="0" smtClean="0"/>
              <a:t>; </a:t>
            </a:r>
          </a:p>
          <a:p>
            <a:pPr marL="171450" indent="-171450" algn="just">
              <a:buFont typeface="Wingdings" panose="05000000000000000000" pitchFamily="2" charset="2"/>
              <a:buChar char="ü"/>
              <a:tabLst>
                <a:tab pos="179388" algn="l"/>
              </a:tabLst>
            </a:pPr>
            <a:r>
              <a:rPr lang="ru-RU" sz="1200" dirty="0" err="1" smtClean="0"/>
              <a:t>Тізілімге</a:t>
            </a:r>
            <a:r>
              <a:rPr lang="ru-RU" sz="1200" dirty="0" smtClean="0"/>
              <a:t> </a:t>
            </a:r>
            <a:r>
              <a:rPr lang="ru-RU" sz="1200" dirty="0" err="1" smtClean="0"/>
              <a:t>енгізуде</a:t>
            </a:r>
            <a:r>
              <a:rPr lang="ru-RU" sz="1200" dirty="0" smtClean="0"/>
              <a:t> ББ </a:t>
            </a:r>
            <a:r>
              <a:rPr lang="ru-RU" sz="1200" dirty="0" err="1" smtClean="0"/>
              <a:t>санын</a:t>
            </a:r>
            <a:r>
              <a:rPr lang="ru-RU" sz="1200" dirty="0" smtClean="0"/>
              <a:t> </a:t>
            </a:r>
            <a:r>
              <a:rPr lang="ru-RU" sz="1200" dirty="0" err="1" smtClean="0"/>
              <a:t>анықтау</a:t>
            </a:r>
            <a:r>
              <a:rPr lang="ru-RU" sz="1200" dirty="0" smtClean="0"/>
              <a:t>. </a:t>
            </a:r>
            <a:endParaRPr lang="ru-RU" sz="1200" dirty="0"/>
          </a:p>
        </p:txBody>
      </p:sp>
      <p:sp>
        <p:nvSpPr>
          <p:cNvPr id="30" name="TextBox 29"/>
          <p:cNvSpPr txBox="1"/>
          <p:nvPr/>
        </p:nvSpPr>
        <p:spPr>
          <a:xfrm>
            <a:off x="196326" y="2448550"/>
            <a:ext cx="4248471" cy="12618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30548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/>
              <a:t>2. </a:t>
            </a:r>
            <a:r>
              <a:rPr lang="ru-RU" sz="1400" b="1" dirty="0" smtClean="0"/>
              <a:t>ББ </a:t>
            </a:r>
            <a:r>
              <a:rPr lang="ru-RU" sz="1400" b="1" dirty="0" err="1" smtClean="0"/>
              <a:t>сараптама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жүргізуге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педагогтар</a:t>
            </a:r>
            <a:r>
              <a:rPr lang="ru-RU" sz="1400" b="1" dirty="0" smtClean="0"/>
              <a:t> мен </a:t>
            </a:r>
            <a:r>
              <a:rPr lang="ru-RU" sz="1400" b="1" dirty="0" err="1" smtClean="0"/>
              <a:t>жұмыс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берушілерді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тарту</a:t>
            </a:r>
            <a:r>
              <a:rPr lang="ru-RU" sz="1400" b="1" dirty="0"/>
              <a:t> </a:t>
            </a:r>
            <a:endParaRPr lang="ru-RU" sz="1400" b="1" dirty="0" smtClean="0"/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200" dirty="0" err="1" smtClean="0"/>
              <a:t>Тізілімге</a:t>
            </a:r>
            <a:r>
              <a:rPr lang="ru-RU" sz="1200" dirty="0" smtClean="0"/>
              <a:t> </a:t>
            </a:r>
            <a:r>
              <a:rPr lang="ru-RU" sz="1200" dirty="0" err="1" smtClean="0"/>
              <a:t>білім</a:t>
            </a:r>
            <a:r>
              <a:rPr lang="ru-RU" sz="1200" dirty="0" smtClean="0"/>
              <a:t> беру </a:t>
            </a:r>
            <a:r>
              <a:rPr lang="ru-RU" sz="1200" dirty="0" err="1" smtClean="0"/>
              <a:t>бағдарламаларын</a:t>
            </a:r>
            <a:r>
              <a:rPr lang="ru-RU" sz="1200" dirty="0" smtClean="0"/>
              <a:t> </a:t>
            </a:r>
            <a:r>
              <a:rPr lang="ru-RU" sz="1200" dirty="0" err="1" smtClean="0"/>
              <a:t>енгізуде</a:t>
            </a:r>
            <a:r>
              <a:rPr lang="ru-RU" sz="1200" dirty="0" smtClean="0"/>
              <a:t> </a:t>
            </a:r>
            <a:r>
              <a:rPr lang="ru-RU" sz="1200" dirty="0" err="1" smtClean="0"/>
              <a:t>колледждерден</a:t>
            </a:r>
            <a:r>
              <a:rPr lang="ru-RU" sz="1200" dirty="0" smtClean="0"/>
              <a:t> </a:t>
            </a:r>
            <a:r>
              <a:rPr lang="ru-RU" sz="1200" dirty="0" err="1" smtClean="0"/>
              <a:t>өтінімдерді</a:t>
            </a:r>
            <a:r>
              <a:rPr lang="ru-RU" sz="1200" dirty="0"/>
              <a:t> </a:t>
            </a:r>
            <a:r>
              <a:rPr lang="ru-RU" sz="1200" dirty="0" err="1" smtClean="0"/>
              <a:t>қабылдау</a:t>
            </a:r>
            <a:r>
              <a:rPr lang="ru-RU" sz="1200" dirty="0" smtClean="0"/>
              <a:t> </a:t>
            </a:r>
            <a:r>
              <a:rPr lang="ru-RU" sz="1200" dirty="0" err="1" smtClean="0"/>
              <a:t>кестесін</a:t>
            </a:r>
            <a:r>
              <a:rPr lang="ru-RU" sz="1200" dirty="0" smtClean="0"/>
              <a:t> </a:t>
            </a:r>
            <a:r>
              <a:rPr lang="ru-RU" sz="1200" dirty="0" err="1" smtClean="0"/>
              <a:t>құру</a:t>
            </a:r>
            <a:r>
              <a:rPr lang="ru-RU" sz="1200" dirty="0" smtClean="0"/>
              <a:t>;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200" dirty="0" err="1"/>
              <a:t>с</a:t>
            </a:r>
            <a:r>
              <a:rPr lang="ru-RU" sz="1200" dirty="0" err="1" smtClean="0"/>
              <a:t>араптамалық</a:t>
            </a:r>
            <a:r>
              <a:rPr lang="ru-RU" sz="1200" dirty="0" smtClean="0"/>
              <a:t> </a:t>
            </a:r>
            <a:r>
              <a:rPr lang="ru-RU" sz="1200" dirty="0" err="1" smtClean="0"/>
              <a:t>топтарды</a:t>
            </a:r>
            <a:r>
              <a:rPr lang="ru-RU" sz="1200" dirty="0" smtClean="0"/>
              <a:t> </a:t>
            </a:r>
            <a:r>
              <a:rPr lang="ru-RU" sz="1200" dirty="0" err="1" smtClean="0"/>
              <a:t>құру</a:t>
            </a:r>
            <a:r>
              <a:rPr lang="ru-RU" sz="1200" dirty="0" smtClean="0"/>
              <a:t> </a:t>
            </a:r>
            <a:r>
              <a:rPr lang="ru-RU" sz="1200" dirty="0" err="1" smtClean="0"/>
              <a:t>және</a:t>
            </a:r>
            <a:r>
              <a:rPr lang="ru-RU" sz="1200" dirty="0" smtClean="0"/>
              <a:t> </a:t>
            </a:r>
            <a:r>
              <a:rPr lang="ru-RU" sz="1200" dirty="0" err="1" smtClean="0"/>
              <a:t>бекіту</a:t>
            </a:r>
            <a:r>
              <a:rPr lang="ru-RU" sz="1200" dirty="0" smtClean="0"/>
              <a:t>; 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200" dirty="0" smtClean="0"/>
              <a:t>ББ </a:t>
            </a:r>
            <a:r>
              <a:rPr lang="ru-RU" sz="1200" dirty="0" err="1" smtClean="0"/>
              <a:t>сараптама</a:t>
            </a:r>
            <a:r>
              <a:rPr lang="ru-RU" sz="1200" dirty="0" smtClean="0"/>
              <a:t> </a:t>
            </a:r>
            <a:r>
              <a:rPr lang="ru-RU" sz="1200" dirty="0" err="1" smtClean="0"/>
              <a:t>жүргізуде</a:t>
            </a:r>
            <a:r>
              <a:rPr lang="ru-RU" sz="1200" dirty="0" smtClean="0"/>
              <a:t> онлайн-</a:t>
            </a:r>
            <a:r>
              <a:rPr lang="ru-RU" sz="1200" dirty="0" err="1" smtClean="0"/>
              <a:t>семинарларды</a:t>
            </a:r>
            <a:r>
              <a:rPr lang="ru-RU" sz="1200" dirty="0" smtClean="0"/>
              <a:t> </a:t>
            </a:r>
            <a:r>
              <a:rPr lang="ru-RU" sz="1200" dirty="0" err="1" smtClean="0"/>
              <a:t>өткізу</a:t>
            </a:r>
            <a:r>
              <a:rPr lang="ru-RU" sz="1200" dirty="0" smtClean="0"/>
              <a:t>. </a:t>
            </a:r>
            <a:endParaRPr lang="ru-RU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196325" y="3935496"/>
            <a:ext cx="4248471" cy="12618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30548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/>
              <a:t>3. </a:t>
            </a:r>
            <a:r>
              <a:rPr lang="ru-RU" sz="1400" b="1" dirty="0" err="1" smtClean="0"/>
              <a:t>Білім</a:t>
            </a:r>
            <a:r>
              <a:rPr lang="ru-RU" sz="1400" b="1" dirty="0" smtClean="0"/>
              <a:t> беру </a:t>
            </a:r>
            <a:r>
              <a:rPr lang="ru-RU" sz="1400" b="1" dirty="0" err="1" smtClean="0"/>
              <a:t>саласындағы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ақпараттандыру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объектісінде</a:t>
            </a:r>
            <a:r>
              <a:rPr lang="ru-RU" sz="1400" b="1" dirty="0"/>
              <a:t> </a:t>
            </a:r>
            <a:r>
              <a:rPr lang="ru-RU" sz="1400" b="1" dirty="0" err="1" smtClean="0"/>
              <a:t>ТжКОББ</a:t>
            </a:r>
            <a:r>
              <a:rPr lang="ru-RU" sz="1400" b="1" dirty="0" smtClean="0"/>
              <a:t> ББ </a:t>
            </a:r>
            <a:r>
              <a:rPr lang="ru-RU" sz="1400" b="1" dirty="0" err="1"/>
              <a:t>Т</a:t>
            </a:r>
            <a:r>
              <a:rPr lang="ru-RU" sz="1400" b="1" dirty="0" err="1" smtClean="0"/>
              <a:t>ізілімін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қалыптастыру</a:t>
            </a:r>
            <a:r>
              <a:rPr lang="ru-RU" sz="1400" b="1" dirty="0" smtClean="0"/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200" dirty="0" err="1" smtClean="0"/>
              <a:t>Тізілімге</a:t>
            </a:r>
            <a:r>
              <a:rPr lang="ru-RU" sz="1200" dirty="0" smtClean="0"/>
              <a:t> ББ </a:t>
            </a:r>
            <a:r>
              <a:rPr lang="ru-RU" sz="1200" dirty="0" err="1" smtClean="0"/>
              <a:t>енгізуде</a:t>
            </a:r>
            <a:r>
              <a:rPr lang="ru-RU" sz="1200" dirty="0" smtClean="0"/>
              <a:t> </a:t>
            </a:r>
            <a:r>
              <a:rPr lang="ru-RU" sz="1200" dirty="0" err="1" smtClean="0"/>
              <a:t>өтінімдерді</a:t>
            </a:r>
            <a:r>
              <a:rPr lang="ru-RU" sz="1200" dirty="0" smtClean="0"/>
              <a:t> </a:t>
            </a:r>
            <a:r>
              <a:rPr lang="ru-RU" sz="1200" dirty="0" err="1" smtClean="0"/>
              <a:t>қабылдау</a:t>
            </a:r>
            <a:r>
              <a:rPr lang="ru-RU" sz="1200" dirty="0" smtClean="0"/>
              <a:t>, </a:t>
            </a:r>
            <a:r>
              <a:rPr lang="ru-RU" sz="1200" dirty="0" err="1" smtClean="0"/>
              <a:t>тексеру</a:t>
            </a:r>
            <a:r>
              <a:rPr lang="ru-RU" sz="1200" dirty="0" smtClean="0"/>
              <a:t>, </a:t>
            </a:r>
            <a:r>
              <a:rPr lang="ru-RU" sz="1200" dirty="0" err="1" smtClean="0"/>
              <a:t>қайта</a:t>
            </a:r>
            <a:r>
              <a:rPr lang="ru-RU" sz="1200" dirty="0" smtClean="0"/>
              <a:t> </a:t>
            </a:r>
            <a:r>
              <a:rPr lang="ru-RU" sz="1200" dirty="0" err="1" smtClean="0"/>
              <a:t>өңдеуді</a:t>
            </a:r>
            <a:r>
              <a:rPr lang="ru-RU" sz="1200" dirty="0" smtClean="0"/>
              <a:t> </a:t>
            </a:r>
            <a:r>
              <a:rPr lang="ru-RU" sz="1200" dirty="0" err="1" smtClean="0"/>
              <a:t>ұйымдастыру</a:t>
            </a:r>
            <a:r>
              <a:rPr lang="ru-RU" sz="1200" dirty="0" smtClean="0"/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200" dirty="0" smtClean="0"/>
              <a:t>ББ </a:t>
            </a:r>
            <a:r>
              <a:rPr lang="ru-RU" sz="1200" dirty="0" err="1" smtClean="0"/>
              <a:t>сараптамасын</a:t>
            </a:r>
            <a:r>
              <a:rPr lang="ru-RU" sz="1200" dirty="0" smtClean="0"/>
              <a:t> </a:t>
            </a:r>
            <a:r>
              <a:rPr lang="ru-RU" sz="1200" dirty="0" err="1" smtClean="0"/>
              <a:t>ұйымдастыру</a:t>
            </a:r>
            <a:r>
              <a:rPr lang="ru-RU" sz="1200" dirty="0" smtClean="0"/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200" dirty="0" err="1" smtClean="0"/>
              <a:t>Тізілімге</a:t>
            </a:r>
            <a:r>
              <a:rPr lang="ru-RU" sz="1200" dirty="0" smtClean="0"/>
              <a:t> </a:t>
            </a:r>
            <a:r>
              <a:rPr lang="ru-RU" sz="1200" dirty="0" err="1" smtClean="0"/>
              <a:t>білім</a:t>
            </a:r>
            <a:r>
              <a:rPr lang="ru-RU" sz="1200" dirty="0" smtClean="0"/>
              <a:t> беру </a:t>
            </a:r>
            <a:r>
              <a:rPr lang="ru-RU" sz="1200" dirty="0" err="1" smtClean="0"/>
              <a:t>бағдарламаларын</a:t>
            </a:r>
            <a:r>
              <a:rPr lang="ru-RU" sz="1200" dirty="0" smtClean="0"/>
              <a:t> </a:t>
            </a:r>
            <a:r>
              <a:rPr lang="ru-RU" sz="1200" dirty="0" err="1" smtClean="0"/>
              <a:t>енгізу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196325" y="5407670"/>
            <a:ext cx="4248471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30548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/>
              <a:t>4</a:t>
            </a:r>
            <a:r>
              <a:rPr lang="ru-RU" sz="1400" b="1" dirty="0" smtClean="0"/>
              <a:t>. </a:t>
            </a:r>
            <a:r>
              <a:rPr lang="ru-RU" sz="1400" b="1" dirty="0" err="1" smtClean="0"/>
              <a:t>Тізілімдегі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мәліметтердің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өзектілігіне</a:t>
            </a:r>
            <a:r>
              <a:rPr lang="ru-RU" sz="1400" b="1" dirty="0" smtClean="0"/>
              <a:t> мониторинг </a:t>
            </a:r>
            <a:r>
              <a:rPr lang="ru-RU" sz="1400" b="1" dirty="0" err="1" smtClean="0"/>
              <a:t>жүргізу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196325" y="6143715"/>
            <a:ext cx="4248471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30548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/>
              <a:t>5. ОӘБ, ОӘК, </a:t>
            </a:r>
            <a:r>
              <a:rPr lang="ru-RU" sz="1400" b="1" dirty="0" err="1" smtClean="0"/>
              <a:t>колледждерге</a:t>
            </a:r>
            <a:r>
              <a:rPr lang="ru-RU" sz="1400" b="1" dirty="0" smtClean="0"/>
              <a:t> онлайн-семинар </a:t>
            </a:r>
            <a:r>
              <a:rPr lang="ru-RU" sz="1400" b="1" dirty="0" err="1" smtClean="0"/>
              <a:t>өткізу</a:t>
            </a:r>
            <a:r>
              <a:rPr lang="ru-RU" sz="1400" b="1" dirty="0" smtClean="0"/>
              <a:t>. </a:t>
            </a:r>
            <a:endParaRPr lang="ru-RU" sz="1400" b="1" dirty="0"/>
          </a:p>
        </p:txBody>
      </p:sp>
      <p:sp>
        <p:nvSpPr>
          <p:cNvPr id="40" name="Стрелка вниз 39"/>
          <p:cNvSpPr/>
          <p:nvPr/>
        </p:nvSpPr>
        <p:spPr>
          <a:xfrm>
            <a:off x="1920706" y="2250782"/>
            <a:ext cx="720080" cy="194126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трелка вниз 40"/>
          <p:cNvSpPr/>
          <p:nvPr/>
        </p:nvSpPr>
        <p:spPr>
          <a:xfrm>
            <a:off x="1920706" y="3716005"/>
            <a:ext cx="720080" cy="215025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низ 41"/>
          <p:cNvSpPr/>
          <p:nvPr/>
        </p:nvSpPr>
        <p:spPr>
          <a:xfrm>
            <a:off x="1960520" y="5213494"/>
            <a:ext cx="720080" cy="194126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трелка вниз 42"/>
          <p:cNvSpPr/>
          <p:nvPr/>
        </p:nvSpPr>
        <p:spPr>
          <a:xfrm>
            <a:off x="1960520" y="5940239"/>
            <a:ext cx="720080" cy="194126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4716016" y="6143715"/>
            <a:ext cx="4248471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30548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/>
              <a:t>5. </a:t>
            </a:r>
            <a:r>
              <a:rPr lang="ru-RU" sz="1400" b="1" dirty="0"/>
              <a:t>Проведение онлайн-семинара </a:t>
            </a:r>
            <a:r>
              <a:rPr lang="ru-RU" sz="1400" b="1" dirty="0" smtClean="0"/>
              <a:t>для УМО, УМК, колледжей.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94127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572000" y="0"/>
            <a:ext cx="72008" cy="68580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4746517" y="118945"/>
            <a:ext cx="4248471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30548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Статистика реестра ОП 2022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9938" y="560474"/>
            <a:ext cx="1121626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3054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4101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ru-RU" sz="1200" b="1" dirty="0" smtClean="0"/>
              <a:t>Паспортов ОП</a:t>
            </a:r>
            <a:endParaRPr lang="ru-RU" sz="1200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226806"/>
              </p:ext>
            </p:extLst>
          </p:nvPr>
        </p:nvGraphicFramePr>
        <p:xfrm>
          <a:off x="4746517" y="1270468"/>
          <a:ext cx="4248472" cy="1068197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769688">
                  <a:extLst>
                    <a:ext uri="{9D8B030D-6E8A-4147-A177-3AD203B41FA5}">
                      <a16:colId xmlns:a16="http://schemas.microsoft.com/office/drawing/2014/main" xmlns="" val="3770519455"/>
                    </a:ext>
                  </a:extLst>
                </a:gridCol>
                <a:gridCol w="760912">
                  <a:extLst>
                    <a:ext uri="{9D8B030D-6E8A-4147-A177-3AD203B41FA5}">
                      <a16:colId xmlns:a16="http://schemas.microsoft.com/office/drawing/2014/main" xmlns="" val="1735745297"/>
                    </a:ext>
                  </a:extLst>
                </a:gridCol>
                <a:gridCol w="579291">
                  <a:extLst>
                    <a:ext uri="{9D8B030D-6E8A-4147-A177-3AD203B41FA5}">
                      <a16:colId xmlns:a16="http://schemas.microsoft.com/office/drawing/2014/main" xmlns="" val="2633426155"/>
                    </a:ext>
                  </a:extLst>
                </a:gridCol>
                <a:gridCol w="681241">
                  <a:extLst>
                    <a:ext uri="{9D8B030D-6E8A-4147-A177-3AD203B41FA5}">
                      <a16:colId xmlns:a16="http://schemas.microsoft.com/office/drawing/2014/main" xmlns="" val="1545202616"/>
                    </a:ext>
                  </a:extLst>
                </a:gridCol>
                <a:gridCol w="760912">
                  <a:extLst>
                    <a:ext uri="{9D8B030D-6E8A-4147-A177-3AD203B41FA5}">
                      <a16:colId xmlns:a16="http://schemas.microsoft.com/office/drawing/2014/main" xmlns="" val="3438649718"/>
                    </a:ext>
                  </a:extLst>
                </a:gridCol>
                <a:gridCol w="594145">
                  <a:extLst>
                    <a:ext uri="{9D8B030D-6E8A-4147-A177-3AD203B41FA5}">
                      <a16:colId xmlns:a16="http://schemas.microsoft.com/office/drawing/2014/main" xmlns="" val="3618086211"/>
                    </a:ext>
                  </a:extLst>
                </a:gridCol>
                <a:gridCol w="102283">
                  <a:extLst>
                    <a:ext uri="{9D8B030D-6E8A-4147-A177-3AD203B41FA5}">
                      <a16:colId xmlns:a16="http://schemas.microsoft.com/office/drawing/2014/main" xmlns="" val="2908958988"/>
                    </a:ext>
                  </a:extLst>
                </a:gridCol>
              </a:tblGrid>
              <a:tr h="152400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Из них: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38453298"/>
                  </a:ext>
                </a:extLst>
              </a:tr>
              <a:tr h="142875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на государственном языке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на русском языке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45394632"/>
                  </a:ext>
                </a:extLst>
              </a:tr>
              <a:tr h="5772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</a:rPr>
                        <a:t>на базе основного среднего образования</a:t>
                      </a:r>
                      <a:endParaRPr lang="ru-RU" sz="7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</a:rPr>
                        <a:t>на базе общего среднего образования</a:t>
                      </a:r>
                      <a:endParaRPr lang="ru-RU" sz="7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</a:rPr>
                        <a:t>на базе </a:t>
                      </a:r>
                      <a:r>
                        <a:rPr lang="ru-RU" sz="700" b="1" dirty="0" err="1">
                          <a:effectLst/>
                        </a:rPr>
                        <a:t>ТиПО</a:t>
                      </a:r>
                      <a:r>
                        <a:rPr lang="ru-RU" sz="700" b="1" dirty="0">
                          <a:effectLst/>
                        </a:rPr>
                        <a:t> и ВУЗ</a:t>
                      </a:r>
                      <a:endParaRPr lang="ru-RU" sz="7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</a:rPr>
                        <a:t>на базе основного среднего образования</a:t>
                      </a:r>
                      <a:endParaRPr lang="ru-RU" sz="7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</a:rPr>
                        <a:t>на базе общего среднего образования</a:t>
                      </a:r>
                      <a:endParaRPr lang="ru-RU" sz="7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</a:rPr>
                        <a:t>на базе </a:t>
                      </a:r>
                      <a:r>
                        <a:rPr lang="ru-RU" sz="700" b="1" dirty="0" err="1">
                          <a:effectLst/>
                        </a:rPr>
                        <a:t>ТиПО</a:t>
                      </a:r>
                      <a:r>
                        <a:rPr lang="ru-RU" sz="700" b="1" dirty="0">
                          <a:effectLst/>
                        </a:rPr>
                        <a:t> и ВУЗ</a:t>
                      </a:r>
                      <a:endParaRPr lang="ru-RU" sz="7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2167657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2112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177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9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1643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145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15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640747967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2173398"/>
              </p:ext>
            </p:extLst>
          </p:nvPr>
        </p:nvGraphicFramePr>
        <p:xfrm>
          <a:off x="4767269" y="3068960"/>
          <a:ext cx="4206965" cy="3698519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288032">
                  <a:extLst>
                    <a:ext uri="{9D8B030D-6E8A-4147-A177-3AD203B41FA5}">
                      <a16:colId xmlns:a16="http://schemas.microsoft.com/office/drawing/2014/main" xmlns="" val="3651496940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xmlns="" val="449778991"/>
                    </a:ext>
                  </a:extLst>
                </a:gridCol>
                <a:gridCol w="966605">
                  <a:extLst>
                    <a:ext uri="{9D8B030D-6E8A-4147-A177-3AD203B41FA5}">
                      <a16:colId xmlns:a16="http://schemas.microsoft.com/office/drawing/2014/main" xmlns="" val="2709582345"/>
                    </a:ext>
                  </a:extLst>
                </a:gridCol>
              </a:tblGrid>
              <a:tr h="328166">
                <a:tc>
                  <a:txBody>
                    <a:bodyPr/>
                    <a:lstStyle/>
                    <a:p>
                      <a:pPr marL="2349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№ п/п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Наименование специальности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Количество ОП размещенных в Реестре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3396853528"/>
                  </a:ext>
                </a:extLst>
              </a:tr>
              <a:tr h="1154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r>
                        <a:rPr lang="ru-RU" sz="800" dirty="0" smtClean="0">
                          <a:effectLst/>
                        </a:rPr>
                        <a:t>1.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Дошкольное воспитание и обучение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3217447769"/>
                  </a:ext>
                </a:extLst>
              </a:tr>
              <a:tr h="11586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r>
                        <a:rPr lang="ru-RU" sz="800" dirty="0" smtClean="0">
                          <a:effectLst/>
                        </a:rPr>
                        <a:t>2.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Педагогика и методика начального обучения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1642396815"/>
                  </a:ext>
                </a:extLst>
              </a:tr>
              <a:tr h="15772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r>
                        <a:rPr lang="ru-RU" sz="800" dirty="0" smtClean="0">
                          <a:effectLst/>
                        </a:rPr>
                        <a:t>3.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Физическая культура и спорт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1114191035"/>
                  </a:ext>
                </a:extLst>
              </a:tr>
              <a:tr h="24464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r>
                        <a:rPr lang="ru-RU" sz="800" dirty="0" smtClean="0">
                          <a:effectLst/>
                        </a:rPr>
                        <a:t>4.</a:t>
                      </a: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Педагогика и методика преподавания языка и литературы основного среднего образования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109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3766940435"/>
                  </a:ext>
                </a:extLst>
              </a:tr>
              <a:tr h="1154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r>
                        <a:rPr lang="ru-RU" sz="800" dirty="0" smtClean="0">
                          <a:effectLst/>
                        </a:rPr>
                        <a:t>5.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Учет и аудит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149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1570787227"/>
                  </a:ext>
                </a:extLst>
              </a:tr>
              <a:tr h="1154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r>
                        <a:rPr lang="ru-RU" sz="800" dirty="0" smtClean="0">
                          <a:effectLst/>
                        </a:rPr>
                        <a:t>6.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Банковское и страховое дело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3904218976"/>
                  </a:ext>
                </a:extLst>
              </a:tr>
              <a:tr h="12924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r>
                        <a:rPr lang="ru-RU" sz="800" dirty="0" smtClean="0">
                          <a:effectLst/>
                        </a:rPr>
                        <a:t>7.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Менеджмент (по отраслям и областям применения)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2531056797"/>
                  </a:ext>
                </a:extLst>
              </a:tr>
              <a:tr h="1154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r>
                        <a:rPr lang="ru-RU" sz="800" dirty="0" smtClean="0">
                          <a:effectLst/>
                        </a:rPr>
                        <a:t>8.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Правоведение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2573702006"/>
                  </a:ext>
                </a:extLst>
              </a:tr>
              <a:tr h="10062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r>
                        <a:rPr lang="ru-RU" sz="800" dirty="0" smtClean="0">
                          <a:effectLst/>
                        </a:rPr>
                        <a:t>9.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Вычислительная техника и информационные сети (по видам)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626675812"/>
                  </a:ext>
                </a:extLst>
              </a:tr>
              <a:tr h="1154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10.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Программное обеспечение (по видам)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218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3499617847"/>
                  </a:ext>
                </a:extLst>
              </a:tr>
              <a:tr h="9266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11.</a:t>
                      </a: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Электрооборудование (по видам и отраслям)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2306016759"/>
                  </a:ext>
                </a:extLst>
              </a:tr>
              <a:tr h="1154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12.</a:t>
                      </a: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Электроснабжение (по отраслям)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373065865"/>
                  </a:ext>
                </a:extLst>
              </a:tr>
              <a:tr h="22871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13.</a:t>
                      </a: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Техническое обслуживание, ремонт и эксплуатация электромеханического оборудования (по видам и отраслям)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3960775850"/>
                  </a:ext>
                </a:extLst>
              </a:tr>
              <a:tr h="12649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14.</a:t>
                      </a: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Автоматизация и управление технологическими процессами (по профилю)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2902431867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15.</a:t>
                      </a: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Радиотехника, электроника и телекоммуникации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4288448237"/>
                  </a:ext>
                </a:extLst>
              </a:tr>
              <a:tr h="1154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16.</a:t>
                      </a: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Сварочное дело (по видам)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2694462855"/>
                  </a:ext>
                </a:extLst>
              </a:tr>
              <a:tr h="24464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17.</a:t>
                      </a: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Техническое обслуживание, ремонт и эксплуатация автомобильного транспорта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234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3199965003"/>
                  </a:ext>
                </a:extLst>
              </a:tr>
              <a:tr h="1154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19.</a:t>
                      </a: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Механизация сельского хозяйства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2567283218"/>
                  </a:ext>
                </a:extLst>
              </a:tr>
              <a:tr h="10062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20.</a:t>
                      </a: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Швейное производство и моделирование одежды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1153488955"/>
                  </a:ext>
                </a:extLst>
              </a:tr>
              <a:tr h="13605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21.</a:t>
                      </a: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Строительство и эксплуатация зданий и сооружений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142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1827044497"/>
                  </a:ext>
                </a:extLst>
              </a:tr>
              <a:tr h="1154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22.</a:t>
                      </a: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Организация питания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249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3657876199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950949" y="2411425"/>
            <a:ext cx="1872207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3054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155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ru-RU" sz="1200" b="1" dirty="0"/>
              <a:t>Специальностей </a:t>
            </a:r>
            <a:r>
              <a:rPr lang="ru-RU" sz="1200" b="1" dirty="0" err="1" smtClean="0"/>
              <a:t>ТиППО</a:t>
            </a:r>
            <a:endParaRPr lang="ru-RU" sz="12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00268" y="134333"/>
            <a:ext cx="4248471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30548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 </a:t>
            </a:r>
            <a:r>
              <a:rPr lang="ru-RU" sz="1400" b="1" dirty="0" err="1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жылдағы</a:t>
            </a:r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ББ </a:t>
            </a:r>
            <a:r>
              <a:rPr lang="ru-RU" sz="1400" b="1" dirty="0" err="1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Тізілімінің</a:t>
            </a:r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статистикасы</a:t>
            </a:r>
            <a:endParaRPr lang="ru-RU" sz="1400" b="1" dirty="0" smtClean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40972" y="560474"/>
            <a:ext cx="1318860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3054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4101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ru-RU" sz="1200" b="1" dirty="0" smtClean="0"/>
              <a:t>ББ </a:t>
            </a:r>
            <a:r>
              <a:rPr lang="ru-RU" sz="1200" b="1" dirty="0" err="1" smtClean="0"/>
              <a:t>Паспорттары</a:t>
            </a:r>
            <a:endParaRPr lang="ru-RU" sz="1200" dirty="0"/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385070"/>
              </p:ext>
            </p:extLst>
          </p:nvPr>
        </p:nvGraphicFramePr>
        <p:xfrm>
          <a:off x="202037" y="1270467"/>
          <a:ext cx="4248472" cy="1068197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769688">
                  <a:extLst>
                    <a:ext uri="{9D8B030D-6E8A-4147-A177-3AD203B41FA5}">
                      <a16:colId xmlns:a16="http://schemas.microsoft.com/office/drawing/2014/main" xmlns="" val="3770519455"/>
                    </a:ext>
                  </a:extLst>
                </a:gridCol>
                <a:gridCol w="760912">
                  <a:extLst>
                    <a:ext uri="{9D8B030D-6E8A-4147-A177-3AD203B41FA5}">
                      <a16:colId xmlns:a16="http://schemas.microsoft.com/office/drawing/2014/main" xmlns="" val="1735745297"/>
                    </a:ext>
                  </a:extLst>
                </a:gridCol>
                <a:gridCol w="579291">
                  <a:extLst>
                    <a:ext uri="{9D8B030D-6E8A-4147-A177-3AD203B41FA5}">
                      <a16:colId xmlns:a16="http://schemas.microsoft.com/office/drawing/2014/main" xmlns="" val="2633426155"/>
                    </a:ext>
                  </a:extLst>
                </a:gridCol>
                <a:gridCol w="681241">
                  <a:extLst>
                    <a:ext uri="{9D8B030D-6E8A-4147-A177-3AD203B41FA5}">
                      <a16:colId xmlns:a16="http://schemas.microsoft.com/office/drawing/2014/main" xmlns="" val="1545202616"/>
                    </a:ext>
                  </a:extLst>
                </a:gridCol>
                <a:gridCol w="760912">
                  <a:extLst>
                    <a:ext uri="{9D8B030D-6E8A-4147-A177-3AD203B41FA5}">
                      <a16:colId xmlns:a16="http://schemas.microsoft.com/office/drawing/2014/main" xmlns="" val="3438649718"/>
                    </a:ext>
                  </a:extLst>
                </a:gridCol>
                <a:gridCol w="594145">
                  <a:extLst>
                    <a:ext uri="{9D8B030D-6E8A-4147-A177-3AD203B41FA5}">
                      <a16:colId xmlns:a16="http://schemas.microsoft.com/office/drawing/2014/main" xmlns="" val="3618086211"/>
                    </a:ext>
                  </a:extLst>
                </a:gridCol>
                <a:gridCol w="102283">
                  <a:extLst>
                    <a:ext uri="{9D8B030D-6E8A-4147-A177-3AD203B41FA5}">
                      <a16:colId xmlns:a16="http://schemas.microsoft.com/office/drawing/2014/main" xmlns="" val="2908958988"/>
                    </a:ext>
                  </a:extLst>
                </a:gridCol>
              </a:tblGrid>
              <a:tr h="152400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 smtClean="0">
                          <a:effectLst/>
                        </a:rPr>
                        <a:t>Оның ішінде</a:t>
                      </a:r>
                      <a:r>
                        <a:rPr lang="ru-RU" sz="800" dirty="0" smtClean="0">
                          <a:effectLst/>
                        </a:rPr>
                        <a:t>: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38453298"/>
                  </a:ext>
                </a:extLst>
              </a:tr>
              <a:tr h="142875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800" b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мемлекеттік</a:t>
                      </a:r>
                      <a:r>
                        <a:rPr lang="kk-KZ" sz="800" b="1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тілде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800" b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орыс</a:t>
                      </a:r>
                      <a:r>
                        <a:rPr lang="kk-KZ" sz="800" b="1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тілінде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45394632"/>
                  </a:ext>
                </a:extLst>
              </a:tr>
              <a:tr h="5772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err="1" smtClean="0">
                          <a:effectLst/>
                        </a:rPr>
                        <a:t>Негізгі</a:t>
                      </a:r>
                      <a:r>
                        <a:rPr lang="ru-RU" sz="700" b="1" baseline="0" dirty="0" smtClean="0">
                          <a:effectLst/>
                        </a:rPr>
                        <a:t> орта </a:t>
                      </a:r>
                      <a:r>
                        <a:rPr lang="ru-RU" sz="700" b="1" baseline="0" dirty="0" err="1" smtClean="0">
                          <a:effectLst/>
                        </a:rPr>
                        <a:t>білім</a:t>
                      </a:r>
                      <a:r>
                        <a:rPr lang="ru-RU" sz="700" b="1" baseline="0" dirty="0" smtClean="0">
                          <a:effectLst/>
                        </a:rPr>
                        <a:t> </a:t>
                      </a:r>
                      <a:r>
                        <a:rPr lang="ru-RU" sz="700" b="1" baseline="0" dirty="0" err="1" smtClean="0">
                          <a:effectLst/>
                        </a:rPr>
                        <a:t>базасында</a:t>
                      </a:r>
                      <a:endParaRPr lang="ru-RU" sz="7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err="1" smtClean="0">
                          <a:effectLst/>
                        </a:rPr>
                        <a:t>Жалпы</a:t>
                      </a:r>
                      <a:r>
                        <a:rPr lang="ru-RU" sz="700" b="1" dirty="0" smtClean="0">
                          <a:effectLst/>
                        </a:rPr>
                        <a:t> орта </a:t>
                      </a:r>
                      <a:r>
                        <a:rPr lang="ru-RU" sz="700" b="1" baseline="0" dirty="0" smtClean="0">
                          <a:effectLst/>
                        </a:rPr>
                        <a:t> </a:t>
                      </a:r>
                      <a:r>
                        <a:rPr lang="ru-RU" sz="700" b="1" baseline="0" dirty="0" err="1" smtClean="0">
                          <a:effectLst/>
                        </a:rPr>
                        <a:t>білім</a:t>
                      </a:r>
                      <a:r>
                        <a:rPr lang="ru-RU" sz="700" b="1" baseline="0" dirty="0" smtClean="0">
                          <a:effectLst/>
                        </a:rPr>
                        <a:t> </a:t>
                      </a:r>
                      <a:r>
                        <a:rPr lang="ru-RU" sz="700" b="1" baseline="0" dirty="0" err="1" smtClean="0">
                          <a:effectLst/>
                        </a:rPr>
                        <a:t>базасында</a:t>
                      </a:r>
                      <a:endParaRPr lang="ru-RU" sz="7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err="1" smtClean="0">
                          <a:effectLst/>
                        </a:rPr>
                        <a:t>ТжКОББ</a:t>
                      </a:r>
                      <a:r>
                        <a:rPr lang="ru-RU" sz="700" b="1" dirty="0" smtClean="0">
                          <a:effectLst/>
                        </a:rPr>
                        <a:t> </a:t>
                      </a:r>
                      <a:r>
                        <a:rPr lang="ru-RU" sz="700" b="1" dirty="0" err="1" smtClean="0">
                          <a:effectLst/>
                        </a:rPr>
                        <a:t>және</a:t>
                      </a:r>
                      <a:r>
                        <a:rPr lang="ru-RU" sz="700" b="1" baseline="0" dirty="0" smtClean="0">
                          <a:effectLst/>
                        </a:rPr>
                        <a:t> ЖОО </a:t>
                      </a:r>
                      <a:r>
                        <a:rPr lang="ru-RU" sz="700" b="1" baseline="0" dirty="0" err="1" smtClean="0">
                          <a:effectLst/>
                        </a:rPr>
                        <a:t>базасында</a:t>
                      </a:r>
                      <a:endParaRPr lang="ru-RU" sz="7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Негізгі орта білім базасында</a:t>
                      </a:r>
                      <a:endParaRPr lang="ru-RU" sz="7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err="1" smtClean="0">
                          <a:effectLst/>
                        </a:rPr>
                        <a:t>Жалпы</a:t>
                      </a:r>
                      <a:r>
                        <a:rPr lang="ru-RU" sz="700" b="1" dirty="0" smtClean="0">
                          <a:effectLst/>
                        </a:rPr>
                        <a:t> орта </a:t>
                      </a:r>
                      <a:r>
                        <a:rPr lang="ru-RU" sz="700" b="1" dirty="0" err="1" smtClean="0">
                          <a:effectLst/>
                        </a:rPr>
                        <a:t>білім</a:t>
                      </a:r>
                      <a:r>
                        <a:rPr lang="ru-RU" sz="700" b="1" dirty="0" smtClean="0">
                          <a:effectLst/>
                        </a:rPr>
                        <a:t> </a:t>
                      </a:r>
                      <a:r>
                        <a:rPr lang="ru-RU" sz="700" b="1" dirty="0" err="1" smtClean="0">
                          <a:effectLst/>
                        </a:rPr>
                        <a:t>базасында</a:t>
                      </a:r>
                      <a:endParaRPr lang="ru-RU" sz="7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err="1" smtClean="0">
                          <a:effectLst/>
                        </a:rPr>
                        <a:t>ТжКОББ</a:t>
                      </a:r>
                      <a:r>
                        <a:rPr lang="ru-RU" sz="700" b="1" dirty="0" smtClean="0">
                          <a:effectLst/>
                        </a:rPr>
                        <a:t> </a:t>
                      </a:r>
                      <a:r>
                        <a:rPr lang="ru-RU" sz="700" b="1" dirty="0" err="1" smtClean="0">
                          <a:effectLst/>
                        </a:rPr>
                        <a:t>және</a:t>
                      </a:r>
                      <a:r>
                        <a:rPr lang="ru-RU" sz="700" b="1" dirty="0" smtClean="0">
                          <a:effectLst/>
                        </a:rPr>
                        <a:t> ЖОО </a:t>
                      </a:r>
                      <a:r>
                        <a:rPr lang="ru-RU" sz="700" b="1" dirty="0" err="1" smtClean="0">
                          <a:effectLst/>
                        </a:rPr>
                        <a:t>базасында</a:t>
                      </a:r>
                      <a:endParaRPr lang="ru-RU" sz="7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2167657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2112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177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9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1643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145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15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640747967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392852" y="2411425"/>
            <a:ext cx="1872207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3054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155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ru-RU" sz="1200" b="1" dirty="0" err="1" smtClean="0"/>
              <a:t>ТжКОББ</a:t>
            </a:r>
            <a:r>
              <a:rPr lang="ru-RU" sz="1200" b="1" dirty="0" smtClean="0"/>
              <a:t> </a:t>
            </a:r>
            <a:r>
              <a:rPr lang="ru-RU" sz="1200" b="1" dirty="0" err="1" smtClean="0"/>
              <a:t>мамандықтары</a:t>
            </a:r>
            <a:endParaRPr lang="ru-RU" sz="1200" b="1" dirty="0"/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3521586"/>
              </p:ext>
            </p:extLst>
          </p:nvPr>
        </p:nvGraphicFramePr>
        <p:xfrm>
          <a:off x="222790" y="3068960"/>
          <a:ext cx="4206965" cy="3608104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288032">
                  <a:extLst>
                    <a:ext uri="{9D8B030D-6E8A-4147-A177-3AD203B41FA5}">
                      <a16:colId xmlns:a16="http://schemas.microsoft.com/office/drawing/2014/main" xmlns="" val="3651496940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xmlns="" val="449778991"/>
                    </a:ext>
                  </a:extLst>
                </a:gridCol>
                <a:gridCol w="966605">
                  <a:extLst>
                    <a:ext uri="{9D8B030D-6E8A-4147-A177-3AD203B41FA5}">
                      <a16:colId xmlns:a16="http://schemas.microsoft.com/office/drawing/2014/main" xmlns="" val="2709582345"/>
                    </a:ext>
                  </a:extLst>
                </a:gridCol>
              </a:tblGrid>
              <a:tr h="328166">
                <a:tc>
                  <a:txBody>
                    <a:bodyPr/>
                    <a:lstStyle/>
                    <a:p>
                      <a:pPr marL="2349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</a:rPr>
                        <a:t>№ </a:t>
                      </a:r>
                      <a:r>
                        <a:rPr lang="ru-RU" sz="800" dirty="0" smtClean="0">
                          <a:effectLst/>
                        </a:rPr>
                        <a:t>р/н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 smtClean="0">
                          <a:effectLst/>
                        </a:rPr>
                        <a:t>Мамандықтар</a:t>
                      </a:r>
                      <a:r>
                        <a:rPr lang="ru-RU" sz="800" dirty="0" smtClean="0">
                          <a:effectLst/>
                        </a:rPr>
                        <a:t> </a:t>
                      </a:r>
                      <a:r>
                        <a:rPr lang="ru-RU" sz="800" dirty="0" err="1" smtClean="0">
                          <a:effectLst/>
                        </a:rPr>
                        <a:t>атауы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 smtClean="0">
                          <a:effectLst/>
                        </a:rPr>
                        <a:t>Тізілімге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енгізілген</a:t>
                      </a:r>
                      <a:r>
                        <a:rPr lang="ru-RU" sz="800" baseline="0" dirty="0" smtClean="0">
                          <a:effectLst/>
                        </a:rPr>
                        <a:t> ББ саны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3396853528"/>
                  </a:ext>
                </a:extLst>
              </a:tr>
              <a:tr h="1154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r>
                        <a:rPr lang="ru-RU" sz="800" dirty="0" smtClean="0">
                          <a:effectLst/>
                        </a:rPr>
                        <a:t>1.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 smtClean="0">
                          <a:effectLst/>
                        </a:rPr>
                        <a:t>Мектепке</a:t>
                      </a:r>
                      <a:r>
                        <a:rPr lang="ru-RU" sz="800" dirty="0" smtClean="0">
                          <a:effectLst/>
                        </a:rPr>
                        <a:t> </a:t>
                      </a:r>
                      <a:r>
                        <a:rPr lang="ru-RU" sz="800" dirty="0" err="1" smtClean="0">
                          <a:effectLst/>
                        </a:rPr>
                        <a:t>дейінгі</a:t>
                      </a:r>
                      <a:r>
                        <a:rPr lang="ru-RU" sz="800" dirty="0" smtClean="0">
                          <a:effectLst/>
                        </a:rPr>
                        <a:t> </a:t>
                      </a:r>
                      <a:r>
                        <a:rPr lang="ru-RU" sz="800" dirty="0" err="1" smtClean="0">
                          <a:effectLst/>
                        </a:rPr>
                        <a:t>тәрбие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және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оқыту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3217447769"/>
                  </a:ext>
                </a:extLst>
              </a:tr>
              <a:tr h="11586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r>
                        <a:rPr lang="ru-RU" sz="800" dirty="0" smtClean="0">
                          <a:effectLst/>
                        </a:rPr>
                        <a:t>2.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Бастауыш</a:t>
                      </a:r>
                      <a:r>
                        <a:rPr lang="kk-KZ" sz="8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білім беру педагогикасы және әдістемесі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1642396815"/>
                  </a:ext>
                </a:extLst>
              </a:tr>
              <a:tr h="1154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r>
                        <a:rPr lang="ru-RU" sz="800" dirty="0" smtClean="0">
                          <a:effectLst/>
                        </a:rPr>
                        <a:t>3.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Дене тәрбиесі және спорт</a:t>
                      </a:r>
                      <a:endParaRPr lang="ru-RU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1114191035"/>
                  </a:ext>
                </a:extLst>
              </a:tr>
              <a:tr h="24464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r>
                        <a:rPr lang="ru-RU" sz="800" dirty="0" smtClean="0">
                          <a:effectLst/>
                        </a:rPr>
                        <a:t>4.</a:t>
                      </a: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 smtClean="0">
                          <a:effectLst/>
                        </a:rPr>
                        <a:t>Негізгі</a:t>
                      </a:r>
                      <a:r>
                        <a:rPr lang="ru-RU" sz="800" baseline="0" dirty="0" smtClean="0">
                          <a:effectLst/>
                        </a:rPr>
                        <a:t> орта </a:t>
                      </a:r>
                      <a:r>
                        <a:rPr lang="ru-RU" sz="800" baseline="0" dirty="0" err="1" smtClean="0">
                          <a:effectLst/>
                        </a:rPr>
                        <a:t>білім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берудегі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тіл</a:t>
                      </a:r>
                      <a:r>
                        <a:rPr lang="ru-RU" sz="800" baseline="0" dirty="0" smtClean="0">
                          <a:effectLst/>
                        </a:rPr>
                        <a:t> мен </a:t>
                      </a:r>
                      <a:r>
                        <a:rPr lang="ru-RU" sz="800" baseline="0" dirty="0" err="1" smtClean="0">
                          <a:effectLst/>
                        </a:rPr>
                        <a:t>әдебиетті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оқытудың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педагогикасы</a:t>
                      </a:r>
                      <a:r>
                        <a:rPr lang="ru-RU" sz="800" baseline="0" dirty="0" smtClean="0">
                          <a:effectLst/>
                        </a:rPr>
                        <a:t> мен </a:t>
                      </a:r>
                      <a:r>
                        <a:rPr lang="ru-RU" sz="800" baseline="0" dirty="0" err="1" smtClean="0">
                          <a:effectLst/>
                        </a:rPr>
                        <a:t>әдістемесі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109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3766940435"/>
                  </a:ext>
                </a:extLst>
              </a:tr>
              <a:tr h="1154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r>
                        <a:rPr lang="ru-RU" sz="800" dirty="0" smtClean="0">
                          <a:effectLst/>
                        </a:rPr>
                        <a:t>5.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 smtClean="0">
                          <a:effectLst/>
                        </a:rPr>
                        <a:t>Есеп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және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dirty="0" smtClean="0">
                          <a:effectLst/>
                        </a:rPr>
                        <a:t>аудит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149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1570787227"/>
                  </a:ext>
                </a:extLst>
              </a:tr>
              <a:tr h="1154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r>
                        <a:rPr lang="ru-RU" sz="800" dirty="0" smtClean="0">
                          <a:effectLst/>
                        </a:rPr>
                        <a:t>6.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</a:rPr>
                        <a:t>Банк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және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сақтандыру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ісі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3904218976"/>
                  </a:ext>
                </a:extLst>
              </a:tr>
              <a:tr h="12924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r>
                        <a:rPr lang="ru-RU" sz="800" dirty="0" smtClean="0">
                          <a:effectLst/>
                        </a:rPr>
                        <a:t>7.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Менеджмент </a:t>
                      </a:r>
                      <a:r>
                        <a:rPr lang="ru-RU" sz="800" dirty="0" smtClean="0">
                          <a:effectLst/>
                        </a:rPr>
                        <a:t>(</a:t>
                      </a:r>
                      <a:r>
                        <a:rPr lang="ru-RU" sz="800" dirty="0" err="1" smtClean="0">
                          <a:effectLst/>
                        </a:rPr>
                        <a:t>қолдану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салалары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бойынша</a:t>
                      </a:r>
                      <a:r>
                        <a:rPr lang="ru-RU" sz="800" dirty="0" smtClean="0">
                          <a:effectLst/>
                        </a:rPr>
                        <a:t>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2531056797"/>
                  </a:ext>
                </a:extLst>
              </a:tr>
              <a:tr h="1154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r>
                        <a:rPr lang="ru-RU" sz="800" dirty="0" smtClean="0">
                          <a:effectLst/>
                        </a:rPr>
                        <a:t>8.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Құқықтану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2573702006"/>
                  </a:ext>
                </a:extLst>
              </a:tr>
              <a:tr h="10062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r>
                        <a:rPr lang="ru-RU" sz="800" dirty="0" smtClean="0">
                          <a:effectLst/>
                        </a:rPr>
                        <a:t>9.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 smtClean="0">
                          <a:effectLst/>
                        </a:rPr>
                        <a:t>Есептеу</a:t>
                      </a:r>
                      <a:r>
                        <a:rPr lang="ru-RU" sz="800" dirty="0" smtClean="0">
                          <a:effectLst/>
                        </a:rPr>
                        <a:t> </a:t>
                      </a:r>
                      <a:r>
                        <a:rPr lang="ru-RU" sz="800" dirty="0" err="1" smtClean="0">
                          <a:effectLst/>
                        </a:rPr>
                        <a:t>техникасы</a:t>
                      </a:r>
                      <a:r>
                        <a:rPr lang="ru-RU" sz="800" dirty="0" smtClean="0">
                          <a:effectLst/>
                        </a:rPr>
                        <a:t> </a:t>
                      </a:r>
                      <a:r>
                        <a:rPr lang="ru-RU" sz="800" dirty="0" err="1" smtClean="0">
                          <a:effectLst/>
                        </a:rPr>
                        <a:t>және</a:t>
                      </a:r>
                      <a:r>
                        <a:rPr lang="ru-RU" sz="800" dirty="0" smtClean="0">
                          <a:effectLst/>
                        </a:rPr>
                        <a:t> </a:t>
                      </a:r>
                      <a:r>
                        <a:rPr lang="ru-RU" sz="800" dirty="0" err="1" smtClean="0">
                          <a:effectLst/>
                        </a:rPr>
                        <a:t>ақпараттық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желілер</a:t>
                      </a:r>
                      <a:r>
                        <a:rPr lang="ru-RU" sz="800" baseline="0" dirty="0" smtClean="0">
                          <a:effectLst/>
                        </a:rPr>
                        <a:t> (</a:t>
                      </a:r>
                      <a:r>
                        <a:rPr lang="ru-RU" sz="800" baseline="0" dirty="0" err="1" smtClean="0">
                          <a:effectLst/>
                        </a:rPr>
                        <a:t>түрлері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бойынша</a:t>
                      </a:r>
                      <a:r>
                        <a:rPr lang="ru-RU" sz="800" dirty="0" smtClean="0">
                          <a:effectLst/>
                        </a:rPr>
                        <a:t>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626675812"/>
                  </a:ext>
                </a:extLst>
              </a:tr>
              <a:tr h="1154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10.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Бағдарламалық</a:t>
                      </a:r>
                      <a:r>
                        <a:rPr lang="kk-KZ" sz="8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қамтамасыз ету (түрлері бойынша)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218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3499617847"/>
                  </a:ext>
                </a:extLst>
              </a:tr>
              <a:tr h="9266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11.</a:t>
                      </a: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Электр</a:t>
                      </a:r>
                      <a:r>
                        <a:rPr lang="kk-KZ" sz="8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жабдықтары (түрлері және салалары бойынша) 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2306016759"/>
                  </a:ext>
                </a:extLst>
              </a:tr>
              <a:tr h="1154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12.</a:t>
                      </a: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Электрмен</a:t>
                      </a:r>
                      <a:r>
                        <a:rPr lang="kk-KZ" sz="8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қамтамасыз ету (салалар бойынша) 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373065865"/>
                  </a:ext>
                </a:extLst>
              </a:tr>
              <a:tr h="22871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13.</a:t>
                      </a: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 smtClean="0">
                          <a:effectLst/>
                        </a:rPr>
                        <a:t>Электромеханикалық</a:t>
                      </a:r>
                      <a:r>
                        <a:rPr lang="ru-RU" sz="800" dirty="0" smtClean="0">
                          <a:effectLst/>
                        </a:rPr>
                        <a:t> </a:t>
                      </a:r>
                      <a:r>
                        <a:rPr lang="ru-RU" sz="800" dirty="0" err="1" smtClean="0">
                          <a:effectLst/>
                        </a:rPr>
                        <a:t>жабдықтарға</a:t>
                      </a:r>
                      <a:r>
                        <a:rPr lang="ru-RU" sz="800" dirty="0" smtClean="0">
                          <a:effectLst/>
                        </a:rPr>
                        <a:t> </a:t>
                      </a:r>
                      <a:r>
                        <a:rPr lang="ru-RU" sz="800" dirty="0" err="1" smtClean="0">
                          <a:effectLst/>
                        </a:rPr>
                        <a:t>техникалық</a:t>
                      </a:r>
                      <a:r>
                        <a:rPr lang="ru-RU" sz="800" dirty="0" smtClean="0">
                          <a:effectLst/>
                        </a:rPr>
                        <a:t> </a:t>
                      </a:r>
                      <a:r>
                        <a:rPr lang="ru-RU" sz="800" dirty="0" err="1" smtClean="0">
                          <a:effectLst/>
                        </a:rPr>
                        <a:t>қызмет</a:t>
                      </a:r>
                      <a:r>
                        <a:rPr lang="ru-RU" sz="800" dirty="0" smtClean="0">
                          <a:effectLst/>
                        </a:rPr>
                        <a:t> </a:t>
                      </a:r>
                      <a:r>
                        <a:rPr lang="ru-RU" sz="800" dirty="0" err="1" smtClean="0">
                          <a:effectLst/>
                        </a:rPr>
                        <a:t>көрсету</a:t>
                      </a:r>
                      <a:r>
                        <a:rPr lang="ru-RU" sz="800" dirty="0" smtClean="0">
                          <a:effectLst/>
                        </a:rPr>
                        <a:t>, </a:t>
                      </a:r>
                      <a:r>
                        <a:rPr lang="ru-RU" sz="800" dirty="0" err="1" smtClean="0">
                          <a:effectLst/>
                        </a:rPr>
                        <a:t>жөндеу</a:t>
                      </a:r>
                      <a:r>
                        <a:rPr lang="ru-RU" sz="800" dirty="0" smtClean="0">
                          <a:effectLst/>
                        </a:rPr>
                        <a:t> </a:t>
                      </a:r>
                      <a:r>
                        <a:rPr lang="ru-RU" sz="800" dirty="0" err="1" smtClean="0">
                          <a:effectLst/>
                        </a:rPr>
                        <a:t>және</a:t>
                      </a:r>
                      <a:r>
                        <a:rPr lang="ru-RU" sz="800" dirty="0" smtClean="0">
                          <a:effectLst/>
                        </a:rPr>
                        <a:t> </a:t>
                      </a:r>
                      <a:r>
                        <a:rPr lang="ru-RU" sz="800" dirty="0" err="1" smtClean="0">
                          <a:effectLst/>
                        </a:rPr>
                        <a:t>пайдалану</a:t>
                      </a:r>
                      <a:r>
                        <a:rPr lang="ru-RU" sz="800" dirty="0" smtClean="0">
                          <a:effectLst/>
                        </a:rPr>
                        <a:t> (</a:t>
                      </a:r>
                      <a:r>
                        <a:rPr lang="ru-RU" sz="800" dirty="0" err="1" smtClean="0">
                          <a:effectLst/>
                        </a:rPr>
                        <a:t>түрлері</a:t>
                      </a:r>
                      <a:r>
                        <a:rPr lang="ru-RU" sz="800" dirty="0" smtClean="0">
                          <a:effectLst/>
                        </a:rPr>
                        <a:t> </a:t>
                      </a:r>
                      <a:r>
                        <a:rPr lang="ru-RU" sz="800" dirty="0" err="1" smtClean="0">
                          <a:effectLst/>
                        </a:rPr>
                        <a:t>және</a:t>
                      </a:r>
                      <a:r>
                        <a:rPr lang="ru-RU" sz="800" dirty="0" smtClean="0">
                          <a:effectLst/>
                        </a:rPr>
                        <a:t> </a:t>
                      </a:r>
                      <a:r>
                        <a:rPr lang="ru-RU" sz="800" dirty="0" err="1" smtClean="0">
                          <a:effectLst/>
                        </a:rPr>
                        <a:t>салалары</a:t>
                      </a:r>
                      <a:r>
                        <a:rPr lang="ru-RU" sz="800" dirty="0" smtClean="0">
                          <a:effectLst/>
                        </a:rPr>
                        <a:t> </a:t>
                      </a:r>
                      <a:r>
                        <a:rPr lang="ru-RU" sz="800" dirty="0" err="1" smtClean="0">
                          <a:effectLst/>
                        </a:rPr>
                        <a:t>бойынша</a:t>
                      </a:r>
                      <a:r>
                        <a:rPr lang="ru-RU" sz="800" dirty="0" smtClean="0">
                          <a:effectLst/>
                        </a:rPr>
                        <a:t>)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3960775850"/>
                  </a:ext>
                </a:extLst>
              </a:tr>
              <a:tr h="12649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14.</a:t>
                      </a: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 smtClean="0">
                          <a:effectLst/>
                        </a:rPr>
                        <a:t>Технологиялық</a:t>
                      </a:r>
                      <a:r>
                        <a:rPr lang="ru-RU" sz="800" dirty="0" smtClean="0">
                          <a:effectLst/>
                        </a:rPr>
                        <a:t> </a:t>
                      </a:r>
                      <a:r>
                        <a:rPr lang="ru-RU" sz="800" dirty="0" err="1" smtClean="0">
                          <a:effectLst/>
                        </a:rPr>
                        <a:t>процесстерді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автоматтандыру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және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басқару</a:t>
                      </a:r>
                      <a:r>
                        <a:rPr lang="ru-RU" sz="800" baseline="0" dirty="0" smtClean="0">
                          <a:effectLst/>
                        </a:rPr>
                        <a:t> (</a:t>
                      </a:r>
                      <a:r>
                        <a:rPr lang="ru-RU" sz="800" baseline="0" dirty="0" err="1" smtClean="0">
                          <a:effectLst/>
                        </a:rPr>
                        <a:t>бейін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бойынша</a:t>
                      </a:r>
                      <a:r>
                        <a:rPr lang="ru-RU" sz="800" baseline="0" dirty="0" smtClean="0">
                          <a:effectLst/>
                        </a:rPr>
                        <a:t>) 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2902431867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15.</a:t>
                      </a: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Радиотехника, </a:t>
                      </a:r>
                      <a:r>
                        <a:rPr lang="ru-RU" sz="800" dirty="0" smtClean="0">
                          <a:effectLst/>
                        </a:rPr>
                        <a:t>электроника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және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телекоммуникациялар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4288448237"/>
                  </a:ext>
                </a:extLst>
              </a:tr>
              <a:tr h="1154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16.</a:t>
                      </a: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Дәнекерлеу</a:t>
                      </a:r>
                      <a:r>
                        <a:rPr lang="kk-KZ" sz="8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ісі (түрлері бойынша) 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2694462855"/>
                  </a:ext>
                </a:extLst>
              </a:tr>
              <a:tr h="24464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17.</a:t>
                      </a: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</a:rPr>
                        <a:t>Автомобиль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көлігіне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техникалық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қызмет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көрсету</a:t>
                      </a:r>
                      <a:r>
                        <a:rPr lang="ru-RU" sz="800" baseline="0" dirty="0" smtClean="0">
                          <a:effectLst/>
                        </a:rPr>
                        <a:t>, </a:t>
                      </a:r>
                      <a:r>
                        <a:rPr lang="ru-RU" sz="800" baseline="0" dirty="0" err="1" smtClean="0">
                          <a:effectLst/>
                        </a:rPr>
                        <a:t>жөндеу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және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пайдалану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234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3199965003"/>
                  </a:ext>
                </a:extLst>
              </a:tr>
              <a:tr h="1154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19.</a:t>
                      </a: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 smtClean="0">
                          <a:effectLst/>
                        </a:rPr>
                        <a:t>Ауыл</a:t>
                      </a:r>
                      <a:r>
                        <a:rPr lang="ru-RU" sz="800" dirty="0" smtClean="0">
                          <a:effectLst/>
                        </a:rPr>
                        <a:t> </a:t>
                      </a:r>
                      <a:r>
                        <a:rPr lang="ru-RU" sz="800" dirty="0" err="1" smtClean="0">
                          <a:effectLst/>
                        </a:rPr>
                        <a:t>шаруашылығын</a:t>
                      </a:r>
                      <a:r>
                        <a:rPr lang="ru-RU" sz="800" dirty="0" smtClean="0">
                          <a:effectLst/>
                        </a:rPr>
                        <a:t> </a:t>
                      </a:r>
                      <a:r>
                        <a:rPr lang="ru-RU" sz="800" dirty="0" err="1" smtClean="0">
                          <a:effectLst/>
                        </a:rPr>
                        <a:t>механикаландыру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2567283218"/>
                  </a:ext>
                </a:extLst>
              </a:tr>
              <a:tr h="10062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20.</a:t>
                      </a: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 smtClean="0">
                          <a:effectLst/>
                        </a:rPr>
                        <a:t>Тігін</a:t>
                      </a:r>
                      <a:r>
                        <a:rPr lang="ru-RU" sz="800" dirty="0" smtClean="0">
                          <a:effectLst/>
                        </a:rPr>
                        <a:t> </a:t>
                      </a:r>
                      <a:r>
                        <a:rPr lang="ru-RU" sz="800" dirty="0" err="1" smtClean="0">
                          <a:effectLst/>
                        </a:rPr>
                        <a:t>өндірісі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және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киімдерді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үлгілеу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1153488955"/>
                  </a:ext>
                </a:extLst>
              </a:tr>
              <a:tr h="13605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21.</a:t>
                      </a: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 smtClean="0">
                          <a:effectLst/>
                        </a:rPr>
                        <a:t>Ғимараттар</a:t>
                      </a:r>
                      <a:r>
                        <a:rPr lang="ru-RU" sz="800" baseline="0" dirty="0" smtClean="0">
                          <a:effectLst/>
                        </a:rPr>
                        <a:t> мен </a:t>
                      </a:r>
                      <a:r>
                        <a:rPr lang="ru-RU" sz="800" baseline="0" dirty="0" err="1" smtClean="0">
                          <a:effectLst/>
                        </a:rPr>
                        <a:t>құрылыстарды</a:t>
                      </a:r>
                      <a:r>
                        <a:rPr lang="ru-RU" sz="800" baseline="0" dirty="0" smtClean="0">
                          <a:effectLst/>
                        </a:rPr>
                        <a:t> салу </a:t>
                      </a:r>
                      <a:r>
                        <a:rPr lang="ru-RU" sz="800" baseline="0" dirty="0" err="1" smtClean="0">
                          <a:effectLst/>
                        </a:rPr>
                        <a:t>және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</a:rPr>
                        <a:t>пайдалану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142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1827044497"/>
                  </a:ext>
                </a:extLst>
              </a:tr>
              <a:tr h="11540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800" dirty="0" smtClean="0">
                          <a:effectLst/>
                        </a:rPr>
                        <a:t>22.</a:t>
                      </a: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Тамақтандыруды</a:t>
                      </a:r>
                      <a:r>
                        <a:rPr lang="kk-KZ" sz="8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ұйымдастыру 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249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566" marR="39566" marT="0" marB="0"/>
                </a:tc>
                <a:extLst>
                  <a:ext uri="{0D108BD9-81ED-4DB2-BD59-A6C34878D82A}">
                    <a16:rowId xmlns:a16="http://schemas.microsoft.com/office/drawing/2014/main" xmlns="" val="36578761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01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2705697"/>
              </p:ext>
            </p:extLst>
          </p:nvPr>
        </p:nvGraphicFramePr>
        <p:xfrm>
          <a:off x="5620578" y="4437112"/>
          <a:ext cx="3055877" cy="21938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2823639"/>
              </p:ext>
            </p:extLst>
          </p:nvPr>
        </p:nvGraphicFramePr>
        <p:xfrm>
          <a:off x="265328" y="4437112"/>
          <a:ext cx="5355251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36271" y="127312"/>
            <a:ext cx="8650703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30548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 ББ Тізілімінің статистикасы / Статистика реестра ОП 2022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8346533"/>
              </p:ext>
            </p:extLst>
          </p:nvPr>
        </p:nvGraphicFramePr>
        <p:xfrm>
          <a:off x="262539" y="620688"/>
          <a:ext cx="8621646" cy="37349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224">
                  <a:extLst>
                    <a:ext uri="{9D8B030D-6E8A-4147-A177-3AD203B41FA5}">
                      <a16:colId xmlns:a16="http://schemas.microsoft.com/office/drawing/2014/main" xmlns="" val="645533866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411503309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185590174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13127902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130439959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xmlns="" val="2019312258"/>
                    </a:ext>
                  </a:extLst>
                </a:gridCol>
                <a:gridCol w="1794694">
                  <a:extLst>
                    <a:ext uri="{9D8B030D-6E8A-4147-A177-3AD203B41FA5}">
                      <a16:colId xmlns:a16="http://schemas.microsoft.com/office/drawing/2014/main" xmlns="" val="23911692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№ </a:t>
                      </a:r>
                      <a:r>
                        <a:rPr lang="ru-RU" sz="700" dirty="0" smtClean="0">
                          <a:effectLst/>
                        </a:rPr>
                        <a:t>р/н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</a:rPr>
                        <a:t>Өңір/</a:t>
                      </a:r>
                      <a:r>
                        <a:rPr lang="ru-RU" sz="700" dirty="0">
                          <a:effectLst/>
                        </a:rPr>
                        <a:t>Регион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Колледждер саны/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Количество колледжей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err="1">
                          <a:effectLst/>
                        </a:rPr>
                        <a:t>Өтінім</a:t>
                      </a:r>
                      <a:r>
                        <a:rPr lang="ru-RU" sz="700" dirty="0">
                          <a:effectLst/>
                        </a:rPr>
                        <a:t> </a:t>
                      </a:r>
                      <a:r>
                        <a:rPr lang="ru-RU" sz="700" dirty="0" err="1">
                          <a:effectLst/>
                        </a:rPr>
                        <a:t>жібермегендер</a:t>
                      </a:r>
                      <a:r>
                        <a:rPr lang="ru-RU" sz="700" dirty="0">
                          <a:effectLst/>
                        </a:rPr>
                        <a:t>/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Не отправляли заявки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ББ жалпы саны/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Количество  ОП всего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Тізілімде орналастырылған ББ саны/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Количество  ОП размещенных в реестре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Тізілімде орналастырылмаған ББ саны/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Количество  ОП не размещенных в реестре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 anchor="ctr"/>
                </a:tc>
                <a:extLst>
                  <a:ext uri="{0D108BD9-81ED-4DB2-BD59-A6C34878D82A}">
                    <a16:rowId xmlns:a16="http://schemas.microsoft.com/office/drawing/2014/main" xmlns="" val="2965897480"/>
                  </a:ext>
                </a:extLst>
              </a:tr>
              <a:tr h="161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г. Астана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27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480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254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extLst>
                  <a:ext uri="{0D108BD9-81ED-4DB2-BD59-A6C34878D82A}">
                    <a16:rowId xmlns:a16="http://schemas.microsoft.com/office/drawing/2014/main" xmlns="" val="4172316978"/>
                  </a:ext>
                </a:extLst>
              </a:tr>
              <a:tr h="161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г. Алматы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25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781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347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434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extLst>
                  <a:ext uri="{0D108BD9-81ED-4DB2-BD59-A6C34878D82A}">
                    <a16:rowId xmlns:a16="http://schemas.microsoft.com/office/drawing/2014/main" xmlns="" val="3373885060"/>
                  </a:ext>
                </a:extLst>
              </a:tr>
              <a:tr h="161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г. Шымкент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29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378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214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extLst>
                  <a:ext uri="{0D108BD9-81ED-4DB2-BD59-A6C34878D82A}">
                    <a16:rowId xmlns:a16="http://schemas.microsoft.com/office/drawing/2014/main" xmlns="" val="2616787189"/>
                  </a:ext>
                </a:extLst>
              </a:tr>
              <a:tr h="161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Абайская область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382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115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267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extLst>
                  <a:ext uri="{0D108BD9-81ED-4DB2-BD59-A6C34878D82A}">
                    <a16:rowId xmlns:a16="http://schemas.microsoft.com/office/drawing/2014/main" xmlns="" val="3290475893"/>
                  </a:ext>
                </a:extLst>
              </a:tr>
              <a:tr h="161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Акмолинская область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315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256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59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extLst>
                  <a:ext uri="{0D108BD9-81ED-4DB2-BD59-A6C34878D82A}">
                    <a16:rowId xmlns:a16="http://schemas.microsoft.com/office/drawing/2014/main" xmlns="" val="1028436330"/>
                  </a:ext>
                </a:extLst>
              </a:tr>
              <a:tr h="161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Актюбинская область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392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253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139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extLst>
                  <a:ext uri="{0D108BD9-81ED-4DB2-BD59-A6C34878D82A}">
                    <a16:rowId xmlns:a16="http://schemas.microsoft.com/office/drawing/2014/main" xmlns="" val="613783839"/>
                  </a:ext>
                </a:extLst>
              </a:tr>
              <a:tr h="161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Алматинская область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227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144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83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extLst>
                  <a:ext uri="{0D108BD9-81ED-4DB2-BD59-A6C34878D82A}">
                    <a16:rowId xmlns:a16="http://schemas.microsoft.com/office/drawing/2014/main" xmlns="" val="1736199194"/>
                  </a:ext>
                </a:extLst>
              </a:tr>
              <a:tr h="161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Атырауская область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309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216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93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extLst>
                  <a:ext uri="{0D108BD9-81ED-4DB2-BD59-A6C34878D82A}">
                    <a16:rowId xmlns:a16="http://schemas.microsoft.com/office/drawing/2014/main" xmlns="" val="1275417581"/>
                  </a:ext>
                </a:extLst>
              </a:tr>
              <a:tr h="1392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Восточно-Казахстанская область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363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249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extLst>
                  <a:ext uri="{0D108BD9-81ED-4DB2-BD59-A6C34878D82A}">
                    <a16:rowId xmlns:a16="http://schemas.microsoft.com/office/drawing/2014/main" xmlns="" val="2585673446"/>
                  </a:ext>
                </a:extLst>
              </a:tr>
              <a:tr h="161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Жамбылская область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354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151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extLst>
                  <a:ext uri="{0D108BD9-81ED-4DB2-BD59-A6C34878D82A}">
                    <a16:rowId xmlns:a16="http://schemas.microsoft.com/office/drawing/2014/main" xmlns="" val="483557946"/>
                  </a:ext>
                </a:extLst>
              </a:tr>
              <a:tr h="161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Жетысуская область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169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63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extLst>
                  <a:ext uri="{0D108BD9-81ED-4DB2-BD59-A6C34878D82A}">
                    <a16:rowId xmlns:a16="http://schemas.microsoft.com/office/drawing/2014/main" xmlns="" val="732088722"/>
                  </a:ext>
                </a:extLst>
              </a:tr>
              <a:tr h="1621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Западно-Казахстанская область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213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76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extLst>
                  <a:ext uri="{0D108BD9-81ED-4DB2-BD59-A6C34878D82A}">
                    <a16:rowId xmlns:a16="http://schemas.microsoft.com/office/drawing/2014/main" xmlns="" val="1211474308"/>
                  </a:ext>
                </a:extLst>
              </a:tr>
              <a:tr h="161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Карагандинская область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452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298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154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extLst>
                  <a:ext uri="{0D108BD9-81ED-4DB2-BD59-A6C34878D82A}">
                    <a16:rowId xmlns:a16="http://schemas.microsoft.com/office/drawing/2014/main" xmlns="" val="237311080"/>
                  </a:ext>
                </a:extLst>
              </a:tr>
              <a:tr h="161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Костанайская область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258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217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41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extLst>
                  <a:ext uri="{0D108BD9-81ED-4DB2-BD59-A6C34878D82A}">
                    <a16:rowId xmlns:a16="http://schemas.microsoft.com/office/drawing/2014/main" xmlns="" val="471271234"/>
                  </a:ext>
                </a:extLst>
              </a:tr>
              <a:tr h="161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Кызылординская область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376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247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129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extLst>
                  <a:ext uri="{0D108BD9-81ED-4DB2-BD59-A6C34878D82A}">
                    <a16:rowId xmlns:a16="http://schemas.microsoft.com/office/drawing/2014/main" xmlns="" val="3516975086"/>
                  </a:ext>
                </a:extLst>
              </a:tr>
              <a:tr h="161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Мангистауская область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229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64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extLst>
                  <a:ext uri="{0D108BD9-81ED-4DB2-BD59-A6C34878D82A}">
                    <a16:rowId xmlns:a16="http://schemas.microsoft.com/office/drawing/2014/main" xmlns="" val="1270424690"/>
                  </a:ext>
                </a:extLst>
              </a:tr>
              <a:tr h="161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Павлодарская область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381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305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76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extLst>
                  <a:ext uri="{0D108BD9-81ED-4DB2-BD59-A6C34878D82A}">
                    <a16:rowId xmlns:a16="http://schemas.microsoft.com/office/drawing/2014/main" xmlns="" val="2238949725"/>
                  </a:ext>
                </a:extLst>
              </a:tr>
              <a:tr h="1207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Северо-Казахстанская область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42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extLst>
                  <a:ext uri="{0D108BD9-81ED-4DB2-BD59-A6C34878D82A}">
                    <a16:rowId xmlns:a16="http://schemas.microsoft.com/office/drawing/2014/main" xmlns="" val="3444800373"/>
                  </a:ext>
                </a:extLst>
              </a:tr>
              <a:tr h="161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Туркестанская область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521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328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193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extLst>
                  <a:ext uri="{0D108BD9-81ED-4DB2-BD59-A6C34878D82A}">
                    <a16:rowId xmlns:a16="http://schemas.microsoft.com/office/drawing/2014/main" xmlns="" val="1995766517"/>
                  </a:ext>
                </a:extLst>
              </a:tr>
              <a:tr h="161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Улытауская область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30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extLst>
                  <a:ext uri="{0D108BD9-81ED-4DB2-BD59-A6C34878D82A}">
                    <a16:rowId xmlns:a16="http://schemas.microsoft.com/office/drawing/2014/main" xmlns="" val="3825250737"/>
                  </a:ext>
                </a:extLst>
              </a:tr>
              <a:tr h="1611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100" b="1" dirty="0">
                          <a:solidFill>
                            <a:srgbClr val="002060"/>
                          </a:solidFill>
                          <a:effectLst/>
                        </a:rPr>
                        <a:t>Барлығы/Всего</a:t>
                      </a:r>
                      <a:endParaRPr lang="ru-RU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100" b="1" dirty="0">
                          <a:solidFill>
                            <a:srgbClr val="002060"/>
                          </a:solidFill>
                          <a:effectLst/>
                        </a:rPr>
                        <a:t>660</a:t>
                      </a:r>
                      <a:endParaRPr lang="ru-RU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100" b="1" dirty="0">
                          <a:solidFill>
                            <a:srgbClr val="002060"/>
                          </a:solidFill>
                          <a:effectLst/>
                        </a:rPr>
                        <a:t>121</a:t>
                      </a:r>
                      <a:endParaRPr lang="ru-RU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effectLst/>
                        </a:rPr>
                        <a:t>6834</a:t>
                      </a:r>
                      <a:endParaRPr lang="ru-RU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effectLst/>
                        </a:rPr>
                        <a:t>4101</a:t>
                      </a:r>
                      <a:endParaRPr lang="ru-RU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effectLst/>
                        </a:rPr>
                        <a:t>2733</a:t>
                      </a:r>
                      <a:endParaRPr lang="ru-RU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78" marR="56478" marT="0" marB="0"/>
                </a:tc>
                <a:extLst>
                  <a:ext uri="{0D108BD9-81ED-4DB2-BD59-A6C34878D82A}">
                    <a16:rowId xmlns:a16="http://schemas.microsoft.com/office/drawing/2014/main" xmlns="" val="2553457844"/>
                  </a:ext>
                </a:extLst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751013"/>
              </p:ext>
            </p:extLst>
          </p:nvPr>
        </p:nvGraphicFramePr>
        <p:xfrm>
          <a:off x="5620579" y="4452879"/>
          <a:ext cx="3271955" cy="909876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1800229">
                  <a:extLst>
                    <a:ext uri="{9D8B030D-6E8A-4147-A177-3AD203B41FA5}">
                      <a16:colId xmlns:a16="http://schemas.microsoft.com/office/drawing/2014/main" xmlns="" val="297483403"/>
                    </a:ext>
                  </a:extLst>
                </a:gridCol>
                <a:gridCol w="1471726">
                  <a:extLst>
                    <a:ext uri="{9D8B030D-6E8A-4147-A177-3AD203B41FA5}">
                      <a16:colId xmlns:a16="http://schemas.microsoft.com/office/drawing/2014/main" xmlns="" val="2138813902"/>
                    </a:ext>
                  </a:extLst>
                </a:gridCol>
              </a:tblGrid>
              <a:tr h="21660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err="1" smtClean="0">
                          <a:effectLst/>
                        </a:rPr>
                        <a:t>Негізгі</a:t>
                      </a:r>
                      <a:r>
                        <a:rPr lang="ru-RU" sz="800" b="1" baseline="0" dirty="0" smtClean="0">
                          <a:effectLst/>
                        </a:rPr>
                        <a:t> орта </a:t>
                      </a:r>
                      <a:r>
                        <a:rPr lang="ru-RU" sz="800" b="1" baseline="0" dirty="0" err="1" smtClean="0">
                          <a:effectLst/>
                        </a:rPr>
                        <a:t>білім</a:t>
                      </a:r>
                      <a:r>
                        <a:rPr lang="ru-RU" sz="800" b="1" baseline="0" dirty="0" smtClean="0">
                          <a:effectLst/>
                        </a:rPr>
                        <a:t> </a:t>
                      </a:r>
                      <a:r>
                        <a:rPr lang="ru-RU" sz="800" b="1" baseline="0" dirty="0" err="1" smtClean="0">
                          <a:effectLst/>
                        </a:rPr>
                        <a:t>базасында</a:t>
                      </a:r>
                      <a:r>
                        <a:rPr lang="ru-RU" sz="800" b="1" baseline="0" dirty="0" smtClean="0">
                          <a:effectLst/>
                        </a:rPr>
                        <a:t> </a:t>
                      </a:r>
                      <a:r>
                        <a:rPr lang="ru-RU" sz="800" b="1" baseline="0" dirty="0" err="1" smtClean="0">
                          <a:effectLst/>
                        </a:rPr>
                        <a:t>тізілімге</a:t>
                      </a:r>
                      <a:r>
                        <a:rPr lang="ru-RU" sz="800" b="1" baseline="0" dirty="0" smtClean="0">
                          <a:effectLst/>
                        </a:rPr>
                        <a:t> </a:t>
                      </a:r>
                      <a:r>
                        <a:rPr lang="ru-RU" sz="800" b="1" baseline="0" dirty="0" err="1" smtClean="0">
                          <a:effectLst/>
                        </a:rPr>
                        <a:t>енгізілмегендер</a:t>
                      </a:r>
                      <a:r>
                        <a:rPr lang="ru-RU" sz="800" b="1" dirty="0" smtClean="0">
                          <a:effectLst/>
                        </a:rPr>
                        <a:t>/не </a:t>
                      </a:r>
                      <a:r>
                        <a:rPr lang="ru-RU" sz="800" b="1" dirty="0">
                          <a:effectLst/>
                        </a:rPr>
                        <a:t>размещены в реестре на базе основного среднего образования</a:t>
                      </a:r>
                      <a:endParaRPr lang="ru-RU" sz="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52352311"/>
                  </a:ext>
                </a:extLst>
              </a:tr>
              <a:tr h="17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err="1" smtClean="0">
                          <a:effectLst/>
                        </a:rPr>
                        <a:t>Мемлекеттік</a:t>
                      </a:r>
                      <a:r>
                        <a:rPr lang="ru-RU" sz="800" b="1" dirty="0" smtClean="0">
                          <a:effectLst/>
                        </a:rPr>
                        <a:t> </a:t>
                      </a:r>
                      <a:r>
                        <a:rPr lang="ru-RU" sz="800" b="1" dirty="0" err="1" smtClean="0">
                          <a:effectLst/>
                        </a:rPr>
                        <a:t>тілде</a:t>
                      </a:r>
                      <a:r>
                        <a:rPr lang="ru-RU" sz="800" b="1" dirty="0" smtClean="0">
                          <a:effectLst/>
                        </a:rPr>
                        <a:t> /на </a:t>
                      </a:r>
                      <a:r>
                        <a:rPr lang="ru-RU" sz="800" b="1" dirty="0">
                          <a:effectLst/>
                        </a:rPr>
                        <a:t>государственном языке</a:t>
                      </a:r>
                      <a:endParaRPr lang="ru-RU" sz="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err="1" smtClean="0">
                          <a:effectLst/>
                        </a:rPr>
                        <a:t>Орыс</a:t>
                      </a:r>
                      <a:r>
                        <a:rPr lang="ru-RU" sz="800" b="1" dirty="0" smtClean="0">
                          <a:effectLst/>
                        </a:rPr>
                        <a:t> </a:t>
                      </a:r>
                      <a:r>
                        <a:rPr lang="ru-RU" sz="800" b="1" dirty="0" err="1" smtClean="0">
                          <a:effectLst/>
                        </a:rPr>
                        <a:t>тілінде</a:t>
                      </a:r>
                      <a:r>
                        <a:rPr lang="ru-RU" sz="800" b="1" dirty="0" smtClean="0">
                          <a:effectLst/>
                        </a:rPr>
                        <a:t> /на </a:t>
                      </a:r>
                      <a:r>
                        <a:rPr lang="ru-RU" sz="800" b="1" dirty="0">
                          <a:effectLst/>
                        </a:rPr>
                        <a:t>русском языке</a:t>
                      </a:r>
                      <a:endParaRPr lang="ru-RU" sz="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468087974"/>
                  </a:ext>
                </a:extLst>
              </a:tr>
              <a:tr h="1715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802</a:t>
                      </a:r>
                      <a:endParaRPr lang="ru-RU" sz="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546</a:t>
                      </a:r>
                      <a:endParaRPr lang="ru-RU" sz="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80592477"/>
                  </a:ext>
                </a:extLst>
              </a:tr>
              <a:tr h="21660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1348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42630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27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94561" y="223386"/>
            <a:ext cx="8784976" cy="2954655"/>
          </a:xfrm>
          <a:prstGeom prst="rect">
            <a:avLst/>
          </a:prstGeom>
          <a:solidFill>
            <a:srgbClr val="F5F8FD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3D80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 беру бағдарламаларын сараптау </a:t>
            </a:r>
            <a:r>
              <a:rPr lang="ru-RU" sz="1400" b="1" dirty="0" err="1">
                <a:solidFill>
                  <a:srgbClr val="3D80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1400" b="1" dirty="0">
                <a:solidFill>
                  <a:srgbClr val="3D80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3D80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қызметін</a:t>
            </a:r>
            <a:r>
              <a:rPr lang="ru-RU" sz="1400" b="1" dirty="0" smtClean="0">
                <a:solidFill>
                  <a:srgbClr val="3D80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3D80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en-US" sz="1400" b="1" dirty="0">
                <a:solidFill>
                  <a:srgbClr val="3D80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Talap</a:t>
            </a:r>
            <a:r>
              <a:rPr lang="ru-RU" sz="1400" b="1" dirty="0">
                <a:solidFill>
                  <a:srgbClr val="3D80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КЕАҚ үйлестіреді</a:t>
            </a:r>
          </a:p>
          <a:p>
            <a:pPr algn="ctr"/>
            <a:endParaRPr lang="ru-RU" sz="1600" b="1" dirty="0" smtClean="0">
              <a:solidFill>
                <a:srgbClr val="68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 smtClean="0">
                <a:solidFill>
                  <a:srgbClr val="68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55 </a:t>
            </a:r>
            <a:r>
              <a:rPr lang="ru-RU" sz="1600" b="1" dirty="0">
                <a:solidFill>
                  <a:srgbClr val="68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Оқу-әдістемелік </a:t>
            </a:r>
            <a:r>
              <a:rPr lang="ru-RU" sz="1600" b="1" dirty="0" smtClean="0">
                <a:solidFill>
                  <a:srgbClr val="68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бірлестіктер</a:t>
            </a: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ұсынған (</a:t>
            </a:r>
            <a:r>
              <a:rPr lang="ru-RU" sz="14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педагогтар</a:t>
            </a: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жұмыс</a:t>
            </a: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берушілердің өкілдері) </a:t>
            </a: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кандидатуралар қатарынан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сараптамалық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топтар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құрылды</a:t>
            </a:r>
            <a:endParaRPr lang="ru-RU" sz="14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ru-RU" sz="14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800" b="1" dirty="0" smtClean="0">
              <a:solidFill>
                <a:srgbClr val="3D80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>
                <a:solidFill>
                  <a:srgbClr val="3D80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Сараптамалық топтар «</a:t>
            </a:r>
            <a:r>
              <a:rPr lang="en-US" sz="1600" b="1" dirty="0">
                <a:solidFill>
                  <a:srgbClr val="3D80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Talap</a:t>
            </a:r>
            <a:r>
              <a:rPr lang="ru-RU" sz="1600" b="1" dirty="0">
                <a:solidFill>
                  <a:srgbClr val="3D80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КЕАҚ басшысының бұйрығымен </a:t>
            </a:r>
            <a:r>
              <a:rPr lang="ru-RU" sz="1600" b="1" dirty="0" smtClean="0">
                <a:solidFill>
                  <a:srgbClr val="3D80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бекітілді</a:t>
            </a:r>
            <a:endParaRPr lang="ru-RU" sz="1600" b="1" dirty="0">
              <a:solidFill>
                <a:srgbClr val="3D80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3445084"/>
            <a:ext cx="8784976" cy="3200876"/>
          </a:xfrm>
          <a:prstGeom prst="rect">
            <a:avLst/>
          </a:prstGeom>
          <a:solidFill>
            <a:srgbClr val="F5F8FD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solidFill>
                  <a:srgbClr val="3D80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Деятельность </a:t>
            </a:r>
            <a:r>
              <a:rPr lang="ru-RU" sz="1600" b="1" dirty="0">
                <a:solidFill>
                  <a:srgbClr val="3D80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экспертизе образовательных программ координирует НАО «Talap»</a:t>
            </a:r>
          </a:p>
          <a:p>
            <a:pPr algn="ctr"/>
            <a:endParaRPr lang="ru-RU" sz="1400" b="1" dirty="0" smtClean="0">
              <a:solidFill>
                <a:schemeClr val="tx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Экспертные группы </a:t>
            </a: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сформированы 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из </a:t>
            </a: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числа кандидатур (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педагогов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представителей работодателей) </a:t>
            </a: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представленных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68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55 Учебно-методическими объединениями</a:t>
            </a:r>
          </a:p>
          <a:p>
            <a:pPr algn="ctr"/>
            <a:endParaRPr lang="ru-RU" sz="16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16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16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16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3D80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Экспертные </a:t>
            </a:r>
            <a:r>
              <a:rPr lang="ru-RU" sz="1600" b="1" dirty="0">
                <a:solidFill>
                  <a:srgbClr val="3D80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группы </a:t>
            </a:r>
            <a:r>
              <a:rPr lang="ru-RU" sz="1600" b="1" dirty="0" smtClean="0">
                <a:solidFill>
                  <a:srgbClr val="3D80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утверждены </a:t>
            </a:r>
            <a:r>
              <a:rPr lang="ru-RU" sz="1600" b="1" dirty="0">
                <a:solidFill>
                  <a:srgbClr val="3D80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приказом руководителя НАО «</a:t>
            </a:r>
            <a:r>
              <a:rPr lang="en-US" sz="1600" b="1" dirty="0">
                <a:solidFill>
                  <a:srgbClr val="3D80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Talap</a:t>
            </a:r>
            <a:r>
              <a:rPr lang="ru-RU" sz="1600" b="1" dirty="0">
                <a:solidFill>
                  <a:srgbClr val="3D80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61498" y="1515229"/>
            <a:ext cx="2088232" cy="338554"/>
          </a:xfrm>
          <a:prstGeom prst="rect">
            <a:avLst/>
          </a:prstGeom>
          <a:solidFill>
            <a:srgbClr val="F3FBFF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ПЕДАГОГТАР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80359" y="1508685"/>
            <a:ext cx="2592288" cy="338554"/>
          </a:xfrm>
          <a:prstGeom prst="rect">
            <a:avLst/>
          </a:prstGeom>
          <a:solidFill>
            <a:srgbClr val="F3FBFF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 БЕРУШІЛЕР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41046" y="2207371"/>
            <a:ext cx="2088232" cy="523220"/>
          </a:xfrm>
          <a:prstGeom prst="rect">
            <a:avLst/>
          </a:prstGeom>
          <a:solidFill>
            <a:srgbClr val="F3FBFF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437 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сарапшылар</a:t>
            </a:r>
            <a:endParaRPr lang="ru-RU" sz="14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2761880" y="1934128"/>
            <a:ext cx="288032" cy="2226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трелка вниз 13"/>
          <p:cNvSpPr/>
          <p:nvPr/>
        </p:nvSpPr>
        <p:spPr>
          <a:xfrm>
            <a:off x="5949647" y="1908106"/>
            <a:ext cx="288032" cy="2226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780359" y="2207371"/>
            <a:ext cx="2592288" cy="523220"/>
          </a:xfrm>
          <a:prstGeom prst="rect">
            <a:avLst/>
          </a:prstGeom>
          <a:solidFill>
            <a:srgbClr val="F3FBFF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264 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сарапшылар</a:t>
            </a:r>
            <a:endParaRPr lang="ru-RU" sz="14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22196" y="4678387"/>
            <a:ext cx="2088232" cy="3385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ПЕДАГОГИ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5935544" y="5180744"/>
            <a:ext cx="288032" cy="2226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Стрелка вниз 18"/>
          <p:cNvSpPr/>
          <p:nvPr/>
        </p:nvSpPr>
        <p:spPr>
          <a:xfrm>
            <a:off x="2722296" y="5118168"/>
            <a:ext cx="288032" cy="2226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1822196" y="5485202"/>
            <a:ext cx="2088232" cy="5232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437 </a:t>
            </a:r>
          </a:p>
          <a:p>
            <a:pPr algn="ctr"/>
            <a:r>
              <a:rPr lang="kk-KZ" sz="14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экспертов</a:t>
            </a:r>
            <a:endParaRPr lang="ru-RU" sz="14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97519" y="4664757"/>
            <a:ext cx="2592288" cy="3385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РАБОТОДАТЕЛИ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83416" y="5480009"/>
            <a:ext cx="2592288" cy="5232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264 </a:t>
            </a:r>
          </a:p>
          <a:p>
            <a:pPr algn="ctr"/>
            <a:r>
              <a:rPr lang="kk-KZ" sz="14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экспертов</a:t>
            </a:r>
            <a:endParaRPr lang="ru-RU" sz="14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9300" y="4933605"/>
            <a:ext cx="1393338" cy="64633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Письмо </a:t>
            </a:r>
          </a:p>
          <a:p>
            <a:pPr algn="ctr"/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№ 03/239 </a:t>
            </a:r>
          </a:p>
          <a:p>
            <a:pPr algn="ctr"/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от 15.03.2022 г.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6862" y="1696721"/>
            <a:ext cx="1393338" cy="646331"/>
          </a:xfrm>
          <a:prstGeom prst="rect">
            <a:avLst/>
          </a:prstGeom>
          <a:solidFill>
            <a:srgbClr val="F3FBFF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15.03.2022 ж.</a:t>
            </a:r>
          </a:p>
          <a:p>
            <a:pPr algn="ctr"/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№ 03/239 </a:t>
            </a:r>
          </a:p>
          <a:p>
            <a:pPr algn="ctr"/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хат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73427" y="1696721"/>
            <a:ext cx="1393338" cy="646331"/>
          </a:xfrm>
          <a:prstGeom prst="rect">
            <a:avLst/>
          </a:prstGeom>
          <a:solidFill>
            <a:srgbClr val="F3FBFF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30.03.2022 ж.</a:t>
            </a:r>
          </a:p>
          <a:p>
            <a:pPr algn="ctr"/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62 </a:t>
            </a:r>
            <a:endParaRPr lang="ru-RU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бұйрық</a:t>
            </a:r>
            <a:endParaRPr lang="ru-RU" sz="12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473427" y="4933605"/>
            <a:ext cx="1393338" cy="64633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Приказ </a:t>
            </a:r>
          </a:p>
          <a:p>
            <a:pPr algn="ctr"/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№ 62 </a:t>
            </a:r>
          </a:p>
          <a:p>
            <a:pPr algn="ctr"/>
            <a:r>
              <a:rPr lang="ru-RU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от 30.03.2022 г.</a:t>
            </a:r>
          </a:p>
        </p:txBody>
      </p:sp>
    </p:spTree>
    <p:extLst>
      <p:ext uri="{BB962C8B-B14F-4D97-AF65-F5344CB8AC3E}">
        <p14:creationId xmlns:p14="http://schemas.microsoft.com/office/powerpoint/2010/main" val="235560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236271" y="127312"/>
            <a:ext cx="8650703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30548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ББ </a:t>
            </a: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Паспорттарын сараптау / Экспертиза Паспортов ОП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831112"/>
              </p:ext>
            </p:extLst>
          </p:nvPr>
        </p:nvGraphicFramePr>
        <p:xfrm>
          <a:off x="236271" y="620688"/>
          <a:ext cx="8650703" cy="6009277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3608657">
                  <a:extLst>
                    <a:ext uri="{9D8B030D-6E8A-4147-A177-3AD203B41FA5}">
                      <a16:colId xmlns:a16="http://schemas.microsoft.com/office/drawing/2014/main" xmlns="" val="3559723502"/>
                    </a:ext>
                  </a:extLst>
                </a:gridCol>
                <a:gridCol w="681960">
                  <a:extLst>
                    <a:ext uri="{9D8B030D-6E8A-4147-A177-3AD203B41FA5}">
                      <a16:colId xmlns:a16="http://schemas.microsoft.com/office/drawing/2014/main" xmlns="" val="4009075289"/>
                    </a:ext>
                  </a:extLst>
                </a:gridCol>
                <a:gridCol w="3678126">
                  <a:extLst>
                    <a:ext uri="{9D8B030D-6E8A-4147-A177-3AD203B41FA5}">
                      <a16:colId xmlns:a16="http://schemas.microsoft.com/office/drawing/2014/main" xmlns="" val="528201260"/>
                    </a:ext>
                  </a:extLst>
                </a:gridCol>
                <a:gridCol w="681960">
                  <a:extLst>
                    <a:ext uri="{9D8B030D-6E8A-4147-A177-3AD203B41FA5}">
                      <a16:colId xmlns:a16="http://schemas.microsoft.com/office/drawing/2014/main" xmlns="" val="430734228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effectLst/>
                        </a:rPr>
                        <a:t>ОӘБ атауы/Наименование УМО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effectLst/>
                        </a:rPr>
                        <a:t>ББ саны/</a:t>
                      </a:r>
                      <a:endParaRPr lang="ru-RU" sz="9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effectLst/>
                        </a:rPr>
                        <a:t>Количество ОП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900" b="1">
                          <a:effectLst/>
                        </a:rPr>
                        <a:t>ОӘБ атауы/Наименование УМО</a:t>
                      </a:r>
                      <a:endParaRPr lang="ru-RU" sz="9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effectLst/>
                        </a:rPr>
                        <a:t>ББ саны/</a:t>
                      </a:r>
                      <a:endParaRPr lang="ru-RU" sz="9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effectLst/>
                        </a:rPr>
                        <a:t>Количество ОП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extLst>
                  <a:ext uri="{0D108BD9-81ED-4DB2-BD59-A6C34878D82A}">
                    <a16:rowId xmlns:a16="http://schemas.microsoft.com/office/drawing/2014/main" xmlns="" val="52632635"/>
                  </a:ext>
                </a:extLst>
              </a:tr>
              <a:tr h="1484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ГККП "Высший педагогический колледж им.Ж.Досмухамедова"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383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КГКП "Темиртауский высший политехнический колледж" 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24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extLst>
                  <a:ext uri="{0D108BD9-81ED-4DB2-BD59-A6C34878D82A}">
                    <a16:rowId xmlns:a16="http://schemas.microsoft.com/office/drawing/2014/main" xmlns="" val="3516706276"/>
                  </a:ext>
                </a:extLst>
              </a:tr>
              <a:tr h="2672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ГККП "Кокшетауский высший казахский педагогический колледж имени Ж.Мусина" 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120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Учреждение «Высший многопрофильный колледж гражданской защиты»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32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extLst>
                  <a:ext uri="{0D108BD9-81ED-4DB2-BD59-A6C34878D82A}">
                    <a16:rowId xmlns:a16="http://schemas.microsoft.com/office/drawing/2014/main" xmlns="" val="1887245208"/>
                  </a:ext>
                </a:extLst>
              </a:tr>
              <a:tr h="1484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КГКП "Восточно-Казахстанский гуманитарный колледж" 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26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РГКП " Алматинский музыкальный колледж имени </a:t>
                      </a:r>
                      <a:r>
                        <a:rPr lang="ru-RU" sz="900" b="0" dirty="0" err="1">
                          <a:effectLst/>
                        </a:rPr>
                        <a:t>П.Чайковского</a:t>
                      </a:r>
                      <a:r>
                        <a:rPr lang="ru-RU" sz="900" b="0" dirty="0">
                          <a:effectLst/>
                        </a:rPr>
                        <a:t> "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141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extLst>
                  <a:ext uri="{0D108BD9-81ED-4DB2-BD59-A6C34878D82A}">
                    <a16:rowId xmlns:a16="http://schemas.microsoft.com/office/drawing/2014/main" xmlns="" val="4221275413"/>
                  </a:ext>
                </a:extLst>
              </a:tr>
              <a:tr h="2669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ГККП "Высший колледж культуры имени Акана серэ, город Кокшетау" 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30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ГККП «Колледж легкой промышленности и сервиса»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3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extLst>
                  <a:ext uri="{0D108BD9-81ED-4DB2-BD59-A6C34878D82A}">
                    <a16:rowId xmlns:a16="http://schemas.microsoft.com/office/drawing/2014/main" xmlns="" val="1551299651"/>
                  </a:ext>
                </a:extLst>
              </a:tr>
              <a:tr h="2672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Национальный научно-практический, образовательный и оздоровительный  центр «Бөбек»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1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ТОО "Высший колледж APEC Petrotechnic" города Атырау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61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extLst>
                  <a:ext uri="{0D108BD9-81ED-4DB2-BD59-A6C34878D82A}">
                    <a16:rowId xmlns:a16="http://schemas.microsoft.com/office/drawing/2014/main" xmlns="" val="2290915110"/>
                  </a:ext>
                </a:extLst>
              </a:tr>
              <a:tr h="1484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Қазақстан Мұсылмандары Діни басқармасы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10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КГКП "Колледж бизнеса и сервиса" ВКО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10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extLst>
                  <a:ext uri="{0D108BD9-81ED-4DB2-BD59-A6C34878D82A}">
                    <a16:rowId xmlns:a16="http://schemas.microsoft.com/office/drawing/2014/main" xmlns="" val="3958758917"/>
                  </a:ext>
                </a:extLst>
              </a:tr>
              <a:tr h="2669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ГККП "Алматинский государственный колледж сервиса и технологий"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52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ГККП "Талдыкорганский политехнический колледж" 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16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extLst>
                  <a:ext uri="{0D108BD9-81ED-4DB2-BD59-A6C34878D82A}">
                    <a16:rowId xmlns:a16="http://schemas.microsoft.com/office/drawing/2014/main" xmlns="" val="2769899512"/>
                  </a:ext>
                </a:extLst>
              </a:tr>
              <a:tr h="2669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ГККП "Алматинский экономический колледж"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41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РГКП "Республиканский эстрадно-цирковой колледж имени Ж. Елебекова"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9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extLst>
                  <a:ext uri="{0D108BD9-81ED-4DB2-BD59-A6C34878D82A}">
                    <a16:rowId xmlns:a16="http://schemas.microsoft.com/office/drawing/2014/main" xmlns="" val="3662398475"/>
                  </a:ext>
                </a:extLst>
              </a:tr>
              <a:tr h="1484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ГККП "Алматинский государственный колледж новых технологий" 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145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КГКП "Усть-Каменогорский политехнический колледж" 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177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extLst>
                  <a:ext uri="{0D108BD9-81ED-4DB2-BD59-A6C34878D82A}">
                    <a16:rowId xmlns:a16="http://schemas.microsoft.com/office/drawing/2014/main" xmlns="" val="667564067"/>
                  </a:ext>
                </a:extLst>
              </a:tr>
              <a:tr h="2669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ГККП "Алматинский государственный политехнический колледж" 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188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КГКП "Саранский гуманитарно-технический колледж имени Абая Кунанбаева"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5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extLst>
                  <a:ext uri="{0D108BD9-81ED-4DB2-BD59-A6C34878D82A}">
                    <a16:rowId xmlns:a16="http://schemas.microsoft.com/office/drawing/2014/main" xmlns="" val="1633545449"/>
                  </a:ext>
                </a:extLst>
              </a:tr>
              <a:tr h="1484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КГКП  "Алматинский многопрофильный колледж" 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18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КГКП "Костанайский политехнический высший колледж" 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151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extLst>
                  <a:ext uri="{0D108BD9-81ED-4DB2-BD59-A6C34878D82A}">
                    <a16:rowId xmlns:a16="http://schemas.microsoft.com/office/drawing/2014/main" xmlns="" val="658009260"/>
                  </a:ext>
                </a:extLst>
              </a:tr>
              <a:tr h="1484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КГУ  "Карагандинский технико-строительный колледж" 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39</a:t>
                      </a:r>
                      <a:endParaRPr lang="ru-RU" sz="9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РГКП "Алматинское хореографическое училище им.А.Селезнева" 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5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extLst>
                  <a:ext uri="{0D108BD9-81ED-4DB2-BD59-A6C34878D82A}">
                    <a16:rowId xmlns:a16="http://schemas.microsoft.com/office/drawing/2014/main" xmlns="" val="2610121090"/>
                  </a:ext>
                </a:extLst>
              </a:tr>
              <a:tr h="1484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КГКП "Алматинский колледж полиграфии"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12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Авиационный колледж АО «Академии гражданской авиации» 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6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extLst>
                  <a:ext uri="{0D108BD9-81ED-4DB2-BD59-A6C34878D82A}">
                    <a16:rowId xmlns:a16="http://schemas.microsoft.com/office/drawing/2014/main" xmlns="" val="1479155221"/>
                  </a:ext>
                </a:extLst>
              </a:tr>
              <a:tr h="1558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Учреждение «Костанайский высший колледж Казпотребсоюза»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80</a:t>
                      </a:r>
                      <a:endParaRPr lang="ru-RU" sz="9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КГКП "Колледж транспорта" ВКО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4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extLst>
                  <a:ext uri="{0D108BD9-81ED-4DB2-BD59-A6C34878D82A}">
                    <a16:rowId xmlns:a16="http://schemas.microsoft.com/office/drawing/2014/main" xmlns="" val="3839063525"/>
                  </a:ext>
                </a:extLst>
              </a:tr>
              <a:tr h="2669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ГККП "Алматинский государственный бизнес колледж" 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240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ГККП "Алматинский государственный колледж транспорта и коммуникаций"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121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extLst>
                  <a:ext uri="{0D108BD9-81ED-4DB2-BD59-A6C34878D82A}">
                    <a16:rowId xmlns:a16="http://schemas.microsoft.com/office/drawing/2014/main" xmlns="" val="3423273676"/>
                  </a:ext>
                </a:extLst>
              </a:tr>
              <a:tr h="1484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ГКП на ПХВ «Высший колледж «ASTANA POLYTECHNIC»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245</a:t>
                      </a:r>
                      <a:endParaRPr lang="ru-RU" sz="9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КГКП  "Костанайский колледж автомобильного транспорта" 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263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extLst>
                  <a:ext uri="{0D108BD9-81ED-4DB2-BD59-A6C34878D82A}">
                    <a16:rowId xmlns:a16="http://schemas.microsoft.com/office/drawing/2014/main" xmlns="" val="2710530971"/>
                  </a:ext>
                </a:extLst>
              </a:tr>
              <a:tr h="2669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ГККП "Технический колледж" акимата города Астаны  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3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Структурное подразделение  РГУ "Казахская национальная академия искусств имени Т.К.Жургенова"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8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extLst>
                  <a:ext uri="{0D108BD9-81ED-4DB2-BD59-A6C34878D82A}">
                    <a16:rowId xmlns:a16="http://schemas.microsoft.com/office/drawing/2014/main" xmlns="" val="3682657341"/>
                  </a:ext>
                </a:extLst>
              </a:tr>
              <a:tr h="2669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КГКП "Алматинский строительно-технический колледж"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207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РГКП "Алматинский колледж декоративно-прикладного искусства им </a:t>
                      </a:r>
                      <a:r>
                        <a:rPr lang="ru-RU" sz="900" b="0" dirty="0" err="1">
                          <a:effectLst/>
                        </a:rPr>
                        <a:t>О.Тансыкбаева</a:t>
                      </a:r>
                      <a:r>
                        <a:rPr lang="ru-RU" sz="900" b="0" dirty="0">
                          <a:effectLst/>
                        </a:rPr>
                        <a:t>" 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10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extLst>
                  <a:ext uri="{0D108BD9-81ED-4DB2-BD59-A6C34878D82A}">
                    <a16:rowId xmlns:a16="http://schemas.microsoft.com/office/drawing/2014/main" xmlns="" val="4035474445"/>
                  </a:ext>
                </a:extLst>
              </a:tr>
              <a:tr h="1484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КГКП "Колледж индустрии туризма и гостеприимства" 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332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 ГККП "Туркестанский высший многопрофильный, аграрный колледж" 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32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extLst>
                  <a:ext uri="{0D108BD9-81ED-4DB2-BD59-A6C34878D82A}">
                    <a16:rowId xmlns:a16="http://schemas.microsoft.com/office/drawing/2014/main" xmlns="" val="3229947771"/>
                  </a:ext>
                </a:extLst>
              </a:tr>
              <a:tr h="2669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Учреждение «Высший колледж Евразийского гуманитарного института» города Астаны   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51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КГКП  «Аральский индустриально-технический колледж» 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4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extLst>
                  <a:ext uri="{0D108BD9-81ED-4DB2-BD59-A6C34878D82A}">
                    <a16:rowId xmlns:a16="http://schemas.microsoft.com/office/drawing/2014/main" xmlns="" val="3725050743"/>
                  </a:ext>
                </a:extLst>
              </a:tr>
              <a:tr h="2969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ККП "Высший колледж лесного хозяйства, экологии и туризма, город Щучинск, Бурабайский район" 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33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ГККП "Капланбекский высший аграрно-технический колледж"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58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extLst>
                  <a:ext uri="{0D108BD9-81ED-4DB2-BD59-A6C34878D82A}">
                    <a16:rowId xmlns:a16="http://schemas.microsoft.com/office/drawing/2014/main" xmlns="" val="152185917"/>
                  </a:ext>
                </a:extLst>
              </a:tr>
              <a:tr h="1484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ГККП "Жамбылский политехнический высший колледж"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68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ГККП "Актюбинский  высший сельскохозяйственный колледж" 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126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extLst>
                  <a:ext uri="{0D108BD9-81ED-4DB2-BD59-A6C34878D82A}">
                    <a16:rowId xmlns:a16="http://schemas.microsoft.com/office/drawing/2014/main" xmlns="" val="463729949"/>
                  </a:ext>
                </a:extLst>
              </a:tr>
              <a:tr h="1484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КГГП "Костанайский колледж бытсервиса" 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42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КГКП "Алматинский колледж сервисного обслуживания" 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16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extLst>
                  <a:ext uri="{0D108BD9-81ED-4DB2-BD59-A6C34878D82A}">
                    <a16:rowId xmlns:a16="http://schemas.microsoft.com/office/drawing/2014/main" xmlns="" val="4086298413"/>
                  </a:ext>
                </a:extLst>
              </a:tr>
              <a:tr h="1558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ГККП  "Талдыкорганский юридический колледж" 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86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ТОО  "Алматинский колледж строительства и менеджмента" 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166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extLst>
                  <a:ext uri="{0D108BD9-81ED-4DB2-BD59-A6C34878D82A}">
                    <a16:rowId xmlns:a16="http://schemas.microsoft.com/office/drawing/2014/main" xmlns="" val="2027314999"/>
                  </a:ext>
                </a:extLst>
              </a:tr>
              <a:tr h="1484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ГККП "Геологоразведочный колледж"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14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КГП на ПХВ «Высший колледж цветной металлургии» 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14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extLst>
                  <a:ext uri="{0D108BD9-81ED-4DB2-BD59-A6C34878D82A}">
                    <a16:rowId xmlns:a16="http://schemas.microsoft.com/office/drawing/2014/main" xmlns="" val="10625470"/>
                  </a:ext>
                </a:extLst>
              </a:tr>
              <a:tr h="1484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КГКП "Карагандинский высший политехнический колледж"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26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КГКП "Карагандинский гуманитарный колледж"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16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extLst>
                  <a:ext uri="{0D108BD9-81ED-4DB2-BD59-A6C34878D82A}">
                    <a16:rowId xmlns:a16="http://schemas.microsoft.com/office/drawing/2014/main" xmlns="" val="1403769078"/>
                  </a:ext>
                </a:extLst>
              </a:tr>
              <a:tr h="1484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КГКП «Высший колледж геодезии и картографии»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6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ГККП "Высший технический колледж, город Кокшетау" 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125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609" marR="44609" marT="0" marB="0"/>
                </a:tc>
                <a:extLst>
                  <a:ext uri="{0D108BD9-81ED-4DB2-BD59-A6C34878D82A}">
                    <a16:rowId xmlns:a16="http://schemas.microsoft.com/office/drawing/2014/main" xmlns="" val="547411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906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Диаграмма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501473"/>
              </p:ext>
            </p:extLst>
          </p:nvPr>
        </p:nvGraphicFramePr>
        <p:xfrm>
          <a:off x="5298155" y="4314452"/>
          <a:ext cx="3588819" cy="2543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36271" y="127312"/>
            <a:ext cx="8650703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30548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ББ </a:t>
            </a: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Паспорттарын сараптау / Экспертиза Паспортов ОП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252252"/>
              </p:ext>
            </p:extLst>
          </p:nvPr>
        </p:nvGraphicFramePr>
        <p:xfrm>
          <a:off x="236271" y="620688"/>
          <a:ext cx="3060700" cy="549275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991835">
                  <a:extLst>
                    <a:ext uri="{9D8B030D-6E8A-4147-A177-3AD203B41FA5}">
                      <a16:colId xmlns:a16="http://schemas.microsoft.com/office/drawing/2014/main" xmlns="" val="348591005"/>
                    </a:ext>
                  </a:extLst>
                </a:gridCol>
                <a:gridCol w="991199">
                  <a:extLst>
                    <a:ext uri="{9D8B030D-6E8A-4147-A177-3AD203B41FA5}">
                      <a16:colId xmlns:a16="http://schemas.microsoft.com/office/drawing/2014/main" xmlns="" val="2804969026"/>
                    </a:ext>
                  </a:extLst>
                </a:gridCol>
                <a:gridCol w="1077666">
                  <a:extLst>
                    <a:ext uri="{9D8B030D-6E8A-4147-A177-3AD203B41FA5}">
                      <a16:colId xmlns:a16="http://schemas.microsoft.com/office/drawing/2014/main" xmlns="" val="4263045772"/>
                    </a:ext>
                  </a:extLst>
                </a:gridCol>
              </a:tblGrid>
              <a:tr h="2546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ББ </a:t>
                      </a:r>
                      <a:r>
                        <a:rPr lang="ru-RU" sz="1100" dirty="0" err="1" smtClean="0">
                          <a:effectLst/>
                        </a:rPr>
                        <a:t>барлығы</a:t>
                      </a:r>
                      <a:r>
                        <a:rPr lang="ru-RU" sz="1100" dirty="0" smtClean="0">
                          <a:effectLst/>
                        </a:rPr>
                        <a:t>/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Всего </a:t>
                      </a:r>
                      <a:r>
                        <a:rPr lang="ru-RU" sz="1100" dirty="0">
                          <a:effectLst/>
                        </a:rPr>
                        <a:t>ОП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</a:rPr>
                        <a:t>Дәстүрлі</a:t>
                      </a:r>
                      <a:r>
                        <a:rPr lang="ru-RU" sz="1100" dirty="0" smtClean="0">
                          <a:effectLst/>
                        </a:rPr>
                        <a:t>/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Линейных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</a:rPr>
                        <a:t>Модульдік</a:t>
                      </a:r>
                      <a:r>
                        <a:rPr lang="ru-RU" sz="1100" dirty="0" smtClean="0">
                          <a:effectLst/>
                        </a:rPr>
                        <a:t>/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Модульных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7455888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2060"/>
                          </a:solidFill>
                          <a:effectLst/>
                        </a:rPr>
                        <a:t>4101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effectLst/>
                        </a:rPr>
                        <a:t>144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2060"/>
                          </a:solidFill>
                          <a:effectLst/>
                        </a:rPr>
                        <a:t>3957 (96,5%)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907867442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38927"/>
              </p:ext>
            </p:extLst>
          </p:nvPr>
        </p:nvGraphicFramePr>
        <p:xfrm>
          <a:off x="3579753" y="557420"/>
          <a:ext cx="5316545" cy="719138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1545032">
                  <a:extLst>
                    <a:ext uri="{9D8B030D-6E8A-4147-A177-3AD203B41FA5}">
                      <a16:colId xmlns:a16="http://schemas.microsoft.com/office/drawing/2014/main" xmlns="" val="3577713401"/>
                    </a:ext>
                  </a:extLst>
                </a:gridCol>
                <a:gridCol w="1773545">
                  <a:extLst>
                    <a:ext uri="{9D8B030D-6E8A-4147-A177-3AD203B41FA5}">
                      <a16:colId xmlns:a16="http://schemas.microsoft.com/office/drawing/2014/main" xmlns="" val="3649502027"/>
                    </a:ext>
                  </a:extLst>
                </a:gridCol>
                <a:gridCol w="1997968">
                  <a:extLst>
                    <a:ext uri="{9D8B030D-6E8A-4147-A177-3AD203B41FA5}">
                      <a16:colId xmlns:a16="http://schemas.microsoft.com/office/drawing/2014/main" xmlns="" val="2563929730"/>
                    </a:ext>
                  </a:extLst>
                </a:gridCol>
              </a:tblGrid>
              <a:tr h="128905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</a:rPr>
                        <a:t>Сараптамаға</a:t>
                      </a:r>
                      <a:r>
                        <a:rPr lang="ru-RU" sz="1100" dirty="0" smtClean="0">
                          <a:effectLst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</a:rPr>
                        <a:t>қатысқандар</a:t>
                      </a:r>
                      <a:r>
                        <a:rPr lang="ru-RU" sz="1100" dirty="0" smtClean="0">
                          <a:effectLst/>
                        </a:rPr>
                        <a:t>/Участвовали </a:t>
                      </a:r>
                      <a:r>
                        <a:rPr lang="ru-RU" sz="1100" dirty="0">
                          <a:effectLst/>
                        </a:rPr>
                        <a:t>в экспертизе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60350943"/>
                  </a:ext>
                </a:extLst>
              </a:tr>
              <a:tr h="80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</a:rPr>
                        <a:t>Барлығы/Всего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 smtClean="0">
                          <a:effectLst/>
                        </a:rPr>
                        <a:t>Педагогтар</a:t>
                      </a:r>
                      <a:endParaRPr lang="ru-RU" sz="1100" b="1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</a:rPr>
                        <a:t>/Педагогов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 smtClean="0">
                          <a:effectLst/>
                        </a:rPr>
                        <a:t>Өндірістен</a:t>
                      </a:r>
                      <a:r>
                        <a:rPr lang="ru-RU" sz="1100" b="1" dirty="0" smtClean="0">
                          <a:effectLst/>
                        </a:rPr>
                        <a:t> </a:t>
                      </a:r>
                      <a:r>
                        <a:rPr lang="ru-RU" sz="1100" b="1" dirty="0" err="1" smtClean="0">
                          <a:effectLst/>
                        </a:rPr>
                        <a:t>мамандар</a:t>
                      </a:r>
                      <a:r>
                        <a:rPr lang="ru-RU" sz="1100" b="1" dirty="0" smtClean="0">
                          <a:effectLst/>
                        </a:rPr>
                        <a:t>/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</a:rPr>
                        <a:t>Специалистов </a:t>
                      </a:r>
                      <a:r>
                        <a:rPr lang="ru-RU" sz="1100" b="1" dirty="0">
                          <a:effectLst/>
                        </a:rPr>
                        <a:t>с производства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38345147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2060"/>
                          </a:solidFill>
                          <a:effectLst/>
                        </a:rPr>
                        <a:t>578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effectLst/>
                        </a:rPr>
                        <a:t>347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effectLst/>
                        </a:rPr>
                        <a:t>231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239211234"/>
                  </a:ext>
                </a:extLst>
              </a:tr>
            </a:tbl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760192" y="1395931"/>
            <a:ext cx="2488968" cy="1008112"/>
          </a:xfrm>
          <a:prstGeom prst="roundRect">
            <a:avLst/>
          </a:prstGeom>
          <a:solidFill>
            <a:srgbClr val="EFF4FB"/>
          </a:solidFill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ББ </a:t>
            </a:r>
            <a:r>
              <a:rPr lang="ru-RU" sz="1400" b="1" dirty="0">
                <a:solidFill>
                  <a:schemeClr val="tx2"/>
                </a:solidFill>
              </a:rPr>
              <a:t>паспортын </a:t>
            </a:r>
            <a:r>
              <a:rPr lang="ru-RU" sz="1400" b="1" dirty="0" smtClean="0">
                <a:solidFill>
                  <a:schemeClr val="tx2"/>
                </a:solidFill>
              </a:rPr>
              <a:t>сараптау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(</a:t>
            </a:r>
            <a:r>
              <a:rPr lang="ru-RU" sz="1400" b="1" dirty="0">
                <a:solidFill>
                  <a:schemeClr val="tx2"/>
                </a:solidFill>
              </a:rPr>
              <a:t>15 күнтізбелік күн</a:t>
            </a:r>
            <a:r>
              <a:rPr lang="ru-RU" sz="1400" b="1" dirty="0" smtClean="0">
                <a:solidFill>
                  <a:schemeClr val="tx2"/>
                </a:solidFill>
              </a:rPr>
              <a:t>)/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Экспертиза Паспорта ОП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(15 календарных дней)</a:t>
            </a:r>
          </a:p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35764" y="1437113"/>
            <a:ext cx="3824386" cy="954107"/>
          </a:xfrm>
          <a:prstGeom prst="rect">
            <a:avLst/>
          </a:prstGeom>
          <a:solidFill>
            <a:srgbClr val="EFF4FB"/>
          </a:solidFill>
          <a:ln w="19050">
            <a:solidFill>
              <a:schemeClr val="accent1"/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Тізілімге </a:t>
            </a:r>
            <a:r>
              <a:rPr lang="ru-RU" sz="1400" b="1" dirty="0">
                <a:solidFill>
                  <a:schemeClr val="tx2"/>
                </a:solidFill>
              </a:rPr>
              <a:t>енгізу үшін ББ паспортын </a:t>
            </a:r>
            <a:r>
              <a:rPr lang="ru-RU" sz="1400" b="1" dirty="0" smtClean="0">
                <a:solidFill>
                  <a:srgbClr val="305480"/>
                </a:solidFill>
              </a:rPr>
              <a:t>МАҚҰЛДАУ/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ОДОБРИТЬ паспорт ОП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для внесения в </a:t>
            </a:r>
            <a:r>
              <a:rPr lang="ru-RU" sz="1400" b="1" dirty="0" smtClean="0">
                <a:solidFill>
                  <a:schemeClr val="tx2"/>
                </a:solidFill>
              </a:rPr>
              <a:t>Реестр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3458386" y="1515177"/>
            <a:ext cx="1368152" cy="720080"/>
          </a:xfrm>
          <a:prstGeom prst="rightArrow">
            <a:avLst/>
          </a:prstGeom>
          <a:solidFill>
            <a:srgbClr val="EFF4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C00000"/>
                </a:solidFill>
              </a:rPr>
              <a:t>3412 ББ/ОП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1471256" y="2462394"/>
            <a:ext cx="1084520" cy="944201"/>
          </a:xfrm>
          <a:prstGeom prst="downArrow">
            <a:avLst/>
          </a:prstGeom>
          <a:solidFill>
            <a:srgbClr val="EFF4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C00000"/>
                </a:solidFill>
              </a:rPr>
              <a:t>689 ББ/ОП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55346" y="3425837"/>
            <a:ext cx="2741625" cy="738664"/>
          </a:xfrm>
          <a:prstGeom prst="rect">
            <a:avLst/>
          </a:prstGeom>
          <a:solidFill>
            <a:srgbClr val="EFF4FB"/>
          </a:solidFill>
          <a:ln w="19050">
            <a:solidFill>
              <a:schemeClr val="accent1"/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ББ </a:t>
            </a:r>
            <a:r>
              <a:rPr lang="ru-RU" sz="1400" b="1" dirty="0">
                <a:solidFill>
                  <a:schemeClr val="tx2"/>
                </a:solidFill>
              </a:rPr>
              <a:t>паспортын </a:t>
            </a:r>
            <a:r>
              <a:rPr lang="ru-RU" sz="1400" b="1" dirty="0" smtClean="0">
                <a:solidFill>
                  <a:schemeClr val="tx2"/>
                </a:solidFill>
              </a:rPr>
              <a:t>ТҮЗЕТУГЕ жіберу/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направить на ДОРАБОТКУ паспорт </a:t>
            </a:r>
            <a:r>
              <a:rPr lang="ru-RU" sz="1400" b="1" dirty="0" smtClean="0">
                <a:solidFill>
                  <a:schemeClr val="tx2"/>
                </a:solidFill>
              </a:rPr>
              <a:t>ОП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36630" y="4486500"/>
            <a:ext cx="4383441" cy="2143446"/>
          </a:xfrm>
          <a:prstGeom prst="roundRect">
            <a:avLst/>
          </a:prstGeom>
          <a:solidFill>
            <a:srgbClr val="EFF4FB"/>
          </a:solidFill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2"/>
                </a:solidFill>
              </a:rPr>
              <a:t>"</a:t>
            </a:r>
            <a:r>
              <a:rPr lang="en-US" sz="1600" b="1" dirty="0" err="1">
                <a:solidFill>
                  <a:schemeClr val="tx2"/>
                </a:solidFill>
              </a:rPr>
              <a:t>Talap</a:t>
            </a:r>
            <a:r>
              <a:rPr lang="en-US" sz="1600" b="1" dirty="0">
                <a:solidFill>
                  <a:schemeClr val="tx2"/>
                </a:solidFill>
              </a:rPr>
              <a:t>" </a:t>
            </a:r>
            <a:r>
              <a:rPr lang="ru-RU" sz="1600" b="1" dirty="0">
                <a:solidFill>
                  <a:schemeClr val="tx2"/>
                </a:solidFill>
              </a:rPr>
              <a:t>КЕАҚ </a:t>
            </a:r>
            <a:r>
              <a:rPr lang="ru-RU" sz="1600" b="1" dirty="0" err="1" smtClean="0">
                <a:solidFill>
                  <a:schemeClr val="tx2"/>
                </a:solidFill>
              </a:rPr>
              <a:t>координаторларының</a:t>
            </a:r>
            <a:r>
              <a:rPr lang="ru-RU" sz="1600" b="1" dirty="0" smtClean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ББ </a:t>
            </a:r>
            <a:r>
              <a:rPr lang="ru-RU" sz="1600" b="1" dirty="0" err="1">
                <a:solidFill>
                  <a:schemeClr val="tx2"/>
                </a:solidFill>
              </a:rPr>
              <a:t>паспорттарын</a:t>
            </a:r>
            <a:r>
              <a:rPr lang="ru-RU" sz="1600" b="1" dirty="0">
                <a:solidFill>
                  <a:schemeClr val="tx2"/>
                </a:solidFill>
              </a:rPr>
              <a:t> </a:t>
            </a:r>
            <a:r>
              <a:rPr lang="ru-RU" sz="1600" b="1" dirty="0">
                <a:solidFill>
                  <a:srgbClr val="C00000"/>
                </a:solidFill>
              </a:rPr>
              <a:t>САРАПТАМАҒА ДЕЙІН</a:t>
            </a:r>
          </a:p>
          <a:p>
            <a:pPr algn="ctr"/>
            <a:r>
              <a:rPr lang="ru-RU" sz="1600" b="1" dirty="0" err="1" smtClean="0">
                <a:solidFill>
                  <a:schemeClr val="tx2"/>
                </a:solidFill>
              </a:rPr>
              <a:t>қайтаруы</a:t>
            </a:r>
            <a:r>
              <a:rPr lang="ru-RU" sz="1600" b="1" dirty="0" smtClean="0">
                <a:solidFill>
                  <a:schemeClr val="tx2"/>
                </a:solidFill>
              </a:rPr>
              <a:t> </a:t>
            </a:r>
            <a:r>
              <a:rPr lang="ru-RU" sz="1600" b="1" dirty="0" err="1">
                <a:solidFill>
                  <a:schemeClr val="tx2"/>
                </a:solidFill>
              </a:rPr>
              <a:t>және</a:t>
            </a:r>
            <a:r>
              <a:rPr lang="ru-RU" sz="1600" b="1" dirty="0">
                <a:solidFill>
                  <a:schemeClr val="tx2"/>
                </a:solidFill>
              </a:rPr>
              <a:t> </a:t>
            </a:r>
            <a:r>
              <a:rPr lang="ru-RU" sz="1600" b="1" dirty="0" err="1" smtClean="0">
                <a:solidFill>
                  <a:schemeClr val="tx2"/>
                </a:solidFill>
              </a:rPr>
              <a:t>түзетуі</a:t>
            </a:r>
            <a:r>
              <a:rPr lang="ru-RU" sz="1600" b="1" dirty="0" smtClean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Возврат и доработка Паспортов ОП координаторами НАО «</a:t>
            </a:r>
            <a:r>
              <a:rPr lang="en-US" sz="1600" b="1" dirty="0" err="1" smtClean="0">
                <a:solidFill>
                  <a:schemeClr val="tx2"/>
                </a:solidFill>
              </a:rPr>
              <a:t>Talap</a:t>
            </a:r>
            <a:r>
              <a:rPr lang="ru-RU" sz="1600" b="1" dirty="0" smtClean="0">
                <a:solidFill>
                  <a:schemeClr val="tx2"/>
                </a:solidFill>
              </a:rPr>
              <a:t>» </a:t>
            </a:r>
          </a:p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ДО ЭКСПЕРТИЗЫ</a:t>
            </a:r>
            <a:endParaRPr lang="ru-RU" sz="1600" b="1" dirty="0">
              <a:solidFill>
                <a:srgbClr val="C00000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836630" y="5572073"/>
            <a:ext cx="414515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61497" y="3186914"/>
            <a:ext cx="2746544" cy="1004605"/>
          </a:xfrm>
          <a:prstGeom prst="roundRect">
            <a:avLst/>
          </a:prstGeom>
          <a:solidFill>
            <a:srgbClr val="EFF4FB"/>
          </a:solidFill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2"/>
                </a:solidFill>
              </a:rPr>
              <a:t>Колледждің паспортты </a:t>
            </a:r>
            <a:r>
              <a:rPr lang="ru-RU" sz="1200" b="1" dirty="0" err="1" smtClean="0">
                <a:solidFill>
                  <a:schemeClr val="tx2"/>
                </a:solidFill>
              </a:rPr>
              <a:t>түзетуі</a:t>
            </a:r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200" b="1" dirty="0" smtClean="0">
                <a:solidFill>
                  <a:schemeClr val="tx2"/>
                </a:solidFill>
              </a:rPr>
              <a:t>(</a:t>
            </a:r>
            <a:r>
              <a:rPr lang="ru-RU" sz="1200" b="1" dirty="0">
                <a:solidFill>
                  <a:schemeClr val="tx2"/>
                </a:solidFill>
              </a:rPr>
              <a:t>5 күнтізбелік </a:t>
            </a:r>
            <a:r>
              <a:rPr lang="ru-RU" sz="1200" b="1" dirty="0" smtClean="0">
                <a:solidFill>
                  <a:schemeClr val="tx2"/>
                </a:solidFill>
              </a:rPr>
              <a:t>күн)/</a:t>
            </a:r>
          </a:p>
          <a:p>
            <a:pPr algn="ctr"/>
            <a:r>
              <a:rPr lang="ru-RU" sz="1200" b="1" dirty="0" smtClean="0">
                <a:solidFill>
                  <a:schemeClr val="tx2"/>
                </a:solidFill>
              </a:rPr>
              <a:t>Доработка </a:t>
            </a:r>
            <a:r>
              <a:rPr lang="ru-RU" sz="1200" b="1" dirty="0">
                <a:solidFill>
                  <a:schemeClr val="tx2"/>
                </a:solidFill>
              </a:rPr>
              <a:t>Паспорта </a:t>
            </a:r>
            <a:r>
              <a:rPr lang="ru-RU" sz="1200" b="1" dirty="0" smtClean="0">
                <a:solidFill>
                  <a:schemeClr val="tx2"/>
                </a:solidFill>
              </a:rPr>
              <a:t>колледжем</a:t>
            </a:r>
            <a:endParaRPr lang="ru-RU" sz="1200" b="1" dirty="0">
              <a:solidFill>
                <a:schemeClr val="tx2"/>
              </a:solidFill>
            </a:endParaRPr>
          </a:p>
          <a:p>
            <a:pPr algn="ctr"/>
            <a:r>
              <a:rPr lang="ru-RU" sz="1200" b="1" dirty="0">
                <a:solidFill>
                  <a:schemeClr val="tx2"/>
                </a:solidFill>
              </a:rPr>
              <a:t>(5 календарных дней</a:t>
            </a:r>
            <a:r>
              <a:rPr lang="ru-RU" sz="1200" b="1" dirty="0" smtClean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572567" y="3184259"/>
            <a:ext cx="2482018" cy="1006375"/>
          </a:xfrm>
          <a:prstGeom prst="roundRect">
            <a:avLst/>
          </a:prstGeom>
          <a:solidFill>
            <a:srgbClr val="EFF4FB"/>
          </a:solidFill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b="1" dirty="0" smtClean="0">
                <a:solidFill>
                  <a:schemeClr val="tx2"/>
                </a:solidFill>
              </a:rPr>
              <a:t>П</a:t>
            </a:r>
            <a:r>
              <a:rPr lang="ru-RU" sz="1200" b="1" dirty="0" err="1" smtClean="0">
                <a:solidFill>
                  <a:schemeClr val="tx2"/>
                </a:solidFill>
              </a:rPr>
              <a:t>аспортты</a:t>
            </a:r>
            <a:r>
              <a:rPr lang="ru-RU" sz="1200" b="1" dirty="0" smtClean="0">
                <a:solidFill>
                  <a:schemeClr val="tx2"/>
                </a:solidFill>
              </a:rPr>
              <a:t> </a:t>
            </a:r>
            <a:r>
              <a:rPr lang="ru-RU" sz="1200" b="1" dirty="0">
                <a:solidFill>
                  <a:schemeClr val="tx2"/>
                </a:solidFill>
              </a:rPr>
              <a:t>қайта </a:t>
            </a:r>
            <a:r>
              <a:rPr lang="ru-RU" sz="1200" b="1" dirty="0" smtClean="0">
                <a:solidFill>
                  <a:schemeClr val="tx2"/>
                </a:solidFill>
              </a:rPr>
              <a:t>сараптау</a:t>
            </a:r>
          </a:p>
          <a:p>
            <a:pPr algn="ctr"/>
            <a:r>
              <a:rPr lang="ru-RU" sz="1200" b="1" dirty="0" smtClean="0">
                <a:solidFill>
                  <a:schemeClr val="tx2"/>
                </a:solidFill>
              </a:rPr>
              <a:t>(</a:t>
            </a:r>
            <a:r>
              <a:rPr lang="ru-RU" sz="1200" b="1" dirty="0">
                <a:solidFill>
                  <a:schemeClr val="tx2"/>
                </a:solidFill>
              </a:rPr>
              <a:t>5 күнтізбелік күн</a:t>
            </a:r>
            <a:r>
              <a:rPr lang="ru-RU" sz="1200" b="1" dirty="0" smtClean="0">
                <a:solidFill>
                  <a:schemeClr val="tx2"/>
                </a:solidFill>
              </a:rPr>
              <a:t>)/</a:t>
            </a:r>
          </a:p>
          <a:p>
            <a:pPr algn="ctr"/>
            <a:r>
              <a:rPr lang="ru-RU" sz="1200" b="1" dirty="0" smtClean="0">
                <a:solidFill>
                  <a:schemeClr val="tx2"/>
                </a:solidFill>
              </a:rPr>
              <a:t>Повторная </a:t>
            </a:r>
            <a:r>
              <a:rPr lang="ru-RU" sz="1200" b="1" dirty="0">
                <a:solidFill>
                  <a:schemeClr val="tx2"/>
                </a:solidFill>
              </a:rPr>
              <a:t>экспертиза Паспорта </a:t>
            </a:r>
          </a:p>
          <a:p>
            <a:pPr algn="ctr"/>
            <a:r>
              <a:rPr lang="ru-RU" sz="1200" b="1" dirty="0">
                <a:solidFill>
                  <a:schemeClr val="tx2"/>
                </a:solidFill>
              </a:rPr>
              <a:t>(5 календарных дней</a:t>
            </a:r>
            <a:r>
              <a:rPr lang="ru-RU" sz="1200" b="1" dirty="0" smtClean="0">
                <a:solidFill>
                  <a:schemeClr val="tx2"/>
                </a:solidFill>
              </a:rPr>
              <a:t>)</a:t>
            </a:r>
            <a:endParaRPr lang="ru-RU" sz="1200" b="1" dirty="0">
              <a:solidFill>
                <a:schemeClr val="tx2"/>
              </a:solidFill>
            </a:endParaRPr>
          </a:p>
        </p:txBody>
      </p:sp>
      <p:sp>
        <p:nvSpPr>
          <p:cNvPr id="18" name="Стрелка вниз 17"/>
          <p:cNvSpPr/>
          <p:nvPr/>
        </p:nvSpPr>
        <p:spPr>
          <a:xfrm flipV="1">
            <a:off x="7524328" y="2498513"/>
            <a:ext cx="792088" cy="570446"/>
          </a:xfrm>
          <a:prstGeom prst="downArrow">
            <a:avLst/>
          </a:prstGeom>
          <a:solidFill>
            <a:srgbClr val="EFF4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19" name="Прямая со стрелкой 18"/>
          <p:cNvCxnSpPr>
            <a:endCxn id="16" idx="1"/>
          </p:cNvCxnSpPr>
          <p:nvPr/>
        </p:nvCxnSpPr>
        <p:spPr>
          <a:xfrm flipV="1">
            <a:off x="3301890" y="3689217"/>
            <a:ext cx="259607" cy="3031"/>
          </a:xfrm>
          <a:prstGeom prst="straightConnector1">
            <a:avLst/>
          </a:prstGeom>
          <a:ln w="76200">
            <a:solidFill>
              <a:srgbClr val="30548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6308041" y="3636712"/>
            <a:ext cx="259607" cy="3031"/>
          </a:xfrm>
          <a:prstGeom prst="straightConnector1">
            <a:avLst/>
          </a:prstGeom>
          <a:ln w="76200">
            <a:solidFill>
              <a:srgbClr val="30548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Выгнутая вправо стрелка 25"/>
          <p:cNvSpPr/>
          <p:nvPr/>
        </p:nvSpPr>
        <p:spPr>
          <a:xfrm flipH="1" flipV="1">
            <a:off x="107503" y="1701351"/>
            <a:ext cx="651043" cy="3870722"/>
          </a:xfrm>
          <a:prstGeom prst="curvedLeftArrow">
            <a:avLst>
              <a:gd name="adj1" fmla="val 48782"/>
              <a:gd name="adj2" fmla="val 80882"/>
              <a:gd name="adj3" fmla="val 25121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74316" y="4486500"/>
            <a:ext cx="1232504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50" dirty="0" smtClean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3504</a:t>
            </a:r>
            <a:endParaRPr lang="ru-RU" sz="3200" b="1" cap="none" spc="50" dirty="0">
              <a:ln w="9525" cmpd="sng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36271" y="5652275"/>
            <a:ext cx="1232504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spc="50" dirty="0" smtClean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85%</a:t>
            </a:r>
            <a:endParaRPr lang="ru-RU" sz="3200" b="1" cap="none" spc="50" dirty="0">
              <a:ln w="9525" cmpd="sng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986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632078" y="116633"/>
            <a:ext cx="7848872" cy="4749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305480"/>
            </a:solidFill>
          </a:ln>
        </p:spPr>
        <p:txBody>
          <a:bodyPr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ББ паспорттарын әзірлеу кезіндегі жіберілген қателер</a:t>
            </a: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Типичные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ошибки при разработке паспортов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ОП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0" y="612926"/>
            <a:ext cx="87129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b="1" dirty="0"/>
              <a:t>Паспорт ОП заполнялся не в шаблоне или в шаблоне не на соответствующем языке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79511" y="916025"/>
            <a:ext cx="87849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b="1" dirty="0" smtClean="0"/>
              <a:t>Несоответствие </a:t>
            </a:r>
            <a:r>
              <a:rPr lang="ru-RU" sz="1200" b="1" dirty="0"/>
              <a:t>Классификатору специальностей и квалификаций </a:t>
            </a:r>
            <a:r>
              <a:rPr lang="ru-RU" sz="1200" b="1" dirty="0" err="1"/>
              <a:t>ТиППО</a:t>
            </a:r>
            <a:r>
              <a:rPr lang="ru-RU" sz="1200" b="1" dirty="0"/>
              <a:t> (Приказ МОН РК от 27.09.2018 г. № 500): шифр специальности </a:t>
            </a:r>
            <a:r>
              <a:rPr lang="ru-RU" sz="1200" b="1" dirty="0" smtClean="0"/>
              <a:t>с </a:t>
            </a:r>
            <a:r>
              <a:rPr lang="ru-RU" sz="1200" b="1" dirty="0"/>
              <a:t>лишними цифрами или </a:t>
            </a:r>
            <a:r>
              <a:rPr lang="ru-RU" sz="1200" b="1" dirty="0" smtClean="0"/>
              <a:t>наоборот, несоответствующий перевод наименования на казахском языке.</a:t>
            </a:r>
            <a:endParaRPr lang="ru-RU" sz="1200" b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179511" y="1403790"/>
            <a:ext cx="8784975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sz="1000" b="1" dirty="0" smtClean="0"/>
              <a:t> </a:t>
            </a:r>
            <a:r>
              <a:rPr lang="ru-RU" sz="1200" b="1" dirty="0" smtClean="0"/>
              <a:t>Не соответствие ГОСО:</a:t>
            </a:r>
          </a:p>
          <a:p>
            <a:pPr algn="just"/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 ООД:</a:t>
            </a:r>
          </a:p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русских группах указывали «Казахский язык и Казахская литература» по отдельности и наоборот</a:t>
            </a:r>
          </a:p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Начальная военная подготовка» не хватает слов «и технологическая»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Вместо «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Алғашқы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әскери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технологиялық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дайындық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» написано «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Бастапқы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әскери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техникалық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дайындық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«Физика и астрономия» вместо «Физика»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Вместо «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Дүниежүзі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тарихы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» указывали «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Дүние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жүзі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», «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Дүниежүзілік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», «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Бүкіләлемдік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 базовым модулям: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Вместо «БМ 3. Применение базовых знаний экономики и основ предпринимательства» «БМ 3. Применение базовых знаний экономики и основ предпринимательства в профессиональной деятельности»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Вместо «БМ 1.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Дене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қасиеттерін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жетілдіру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» «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Физикалық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қасиеттерін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жетілдіру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79510" y="3545160"/>
            <a:ext cx="78488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sz="1200" b="1" dirty="0" smtClean="0"/>
              <a:t> Цель не отражает содержание программы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79509" y="3822159"/>
            <a:ext cx="87129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sz="1200" b="1" dirty="0" smtClean="0"/>
              <a:t> Не знают о наличии Профессиональных стандартов, </a:t>
            </a:r>
            <a:r>
              <a:rPr lang="ru-RU" sz="1200" b="1" dirty="0"/>
              <a:t>стандартов </a:t>
            </a:r>
            <a:r>
              <a:rPr lang="ru-RU" sz="1200" b="1" dirty="0" err="1" smtClean="0"/>
              <a:t>WorldSkills</a:t>
            </a:r>
            <a:r>
              <a:rPr lang="ru-RU" sz="1200" b="1" dirty="0" smtClean="0"/>
              <a:t>, пишут ПС не соответствующий специальности и квалификации, путают ПС с ТУП и ГОСО, не указывают название стандарта – пишут просто «есть»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79510" y="4221088"/>
            <a:ext cx="864096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200" b="1" dirty="0" smtClean="0"/>
              <a:t> Неверно указывают формы обучения: «дневная</a:t>
            </a:r>
            <a:r>
              <a:rPr lang="ru-RU" sz="1200" b="1" dirty="0"/>
              <a:t>» вместо «очная</a:t>
            </a:r>
            <a:r>
              <a:rPr lang="ru-RU" sz="1200" b="1" dirty="0" smtClean="0"/>
              <a:t>»</a:t>
            </a: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200" b="1" dirty="0"/>
              <a:t> </a:t>
            </a:r>
            <a:r>
              <a:rPr lang="ru-RU" sz="1200" b="1" dirty="0" smtClean="0"/>
              <a:t>Неверно указывают базу образования: «основная </a:t>
            </a:r>
            <a:r>
              <a:rPr lang="ru-RU" sz="1200" b="1" dirty="0"/>
              <a:t>база образования» вместо «общей» и </a:t>
            </a:r>
            <a:r>
              <a:rPr lang="ru-RU" sz="1200" b="1" dirty="0" smtClean="0"/>
              <a:t>наоборот</a:t>
            </a: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200" b="1" dirty="0" smtClean="0"/>
              <a:t> Не верно указывается наименование организации </a:t>
            </a:r>
            <a:r>
              <a:rPr lang="ru-RU" sz="1200" b="1" dirty="0" err="1" smtClean="0"/>
              <a:t>ТиППО</a:t>
            </a:r>
            <a:r>
              <a:rPr lang="ru-RU" sz="1200" b="1" dirty="0" smtClean="0"/>
              <a:t>, партнеров-разработчиков</a:t>
            </a: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200" b="1" dirty="0" smtClean="0"/>
              <a:t> Неверно </a:t>
            </a:r>
            <a:r>
              <a:rPr lang="ru-RU" sz="1200" b="1" dirty="0"/>
              <a:t>указывают язык обучения: «</a:t>
            </a:r>
            <a:r>
              <a:rPr lang="kk-KZ" sz="1200" b="1" dirty="0"/>
              <a:t>қ</a:t>
            </a:r>
            <a:r>
              <a:rPr lang="ru-RU" sz="1200" b="1" dirty="0" err="1"/>
              <a:t>азақша</a:t>
            </a:r>
            <a:r>
              <a:rPr lang="ru-RU" sz="1200" b="1" dirty="0"/>
              <a:t>» вместо «</a:t>
            </a:r>
            <a:r>
              <a:rPr lang="ru-RU" sz="1200" b="1" dirty="0" err="1"/>
              <a:t>мемлекеттік</a:t>
            </a:r>
            <a:r>
              <a:rPr lang="ru-RU" sz="1200" b="1" dirty="0"/>
              <a:t>», русский с одной «с», </a:t>
            </a:r>
            <a:r>
              <a:rPr lang="ru-RU" sz="1200" b="1" dirty="0" err="1"/>
              <a:t>мемлекеттік</a:t>
            </a:r>
            <a:r>
              <a:rPr lang="ru-RU" sz="1200" b="1" dirty="0"/>
              <a:t> с одной «т», указывают оба языка «русский, казахский» </a:t>
            </a:r>
          </a:p>
          <a:p>
            <a:pPr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200" b="1" dirty="0" smtClean="0"/>
              <a:t> Сумма </a:t>
            </a:r>
            <a:r>
              <a:rPr lang="ru-RU" sz="1200" b="1" dirty="0"/>
              <a:t>кредитов не соответствует указанному общему </a:t>
            </a:r>
            <a:r>
              <a:rPr lang="ru-RU" sz="1200" b="1" dirty="0" smtClean="0"/>
              <a:t>объему, количество кредитов не указаны по каждому результату.</a:t>
            </a:r>
            <a:endParaRPr lang="ru-RU" sz="1200" b="1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179510" y="5805264"/>
            <a:ext cx="86409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sz="1200" b="1" dirty="0"/>
              <a:t> </a:t>
            </a:r>
            <a:r>
              <a:rPr lang="ru-RU" sz="1200" b="1" dirty="0" smtClean="0"/>
              <a:t>Результаты обучения не относятся к компетенции, выражены несколькими предложениями, не соответствует профессиональной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144871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/>
          <p:nvPr/>
        </p:nvPicPr>
        <p:blipFill rotWithShape="1">
          <a:blip r:embed="rId2"/>
          <a:srcRect l="29342" t="22235" r="26083" b="7640"/>
          <a:stretch/>
        </p:blipFill>
        <p:spPr bwMode="auto">
          <a:xfrm>
            <a:off x="899592" y="332656"/>
            <a:ext cx="7200800" cy="63367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342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/>
          <p:nvPr/>
        </p:nvPicPr>
        <p:blipFill rotWithShape="1">
          <a:blip r:embed="rId2"/>
          <a:srcRect l="31541" t="24489" r="18257" b="20079"/>
          <a:stretch/>
        </p:blipFill>
        <p:spPr bwMode="auto">
          <a:xfrm>
            <a:off x="251520" y="188640"/>
            <a:ext cx="7272808" cy="59046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4262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35436" t="20240" r="21272" b="29875"/>
          <a:stretch/>
        </p:blipFill>
        <p:spPr bwMode="auto">
          <a:xfrm>
            <a:off x="539552" y="548680"/>
            <a:ext cx="8424936" cy="5472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364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 rotWithShape="1">
          <a:blip r:embed="rId2"/>
          <a:srcRect l="27993" t="23657" r="20310" b="15024"/>
          <a:stretch/>
        </p:blipFill>
        <p:spPr bwMode="auto">
          <a:xfrm>
            <a:off x="323528" y="332656"/>
            <a:ext cx="6552728" cy="48245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/>
          <p:cNvPicPr/>
          <p:nvPr/>
        </p:nvPicPr>
        <p:blipFill rotWithShape="1">
          <a:blip r:embed="rId3"/>
          <a:srcRect l="16278" t="19227" r="63351" b="53928"/>
          <a:stretch/>
        </p:blipFill>
        <p:spPr bwMode="auto">
          <a:xfrm>
            <a:off x="4716016" y="3356992"/>
            <a:ext cx="4176464" cy="24482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/>
          <p:cNvPicPr/>
          <p:nvPr/>
        </p:nvPicPr>
        <p:blipFill rotWithShape="1">
          <a:blip r:embed="rId4"/>
          <a:srcRect l="50232" t="46646" r="28674" b="48307"/>
          <a:stretch/>
        </p:blipFill>
        <p:spPr bwMode="auto">
          <a:xfrm>
            <a:off x="5292080" y="260648"/>
            <a:ext cx="3528392" cy="4320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4182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 rotWithShape="1">
          <a:blip r:embed="rId2"/>
          <a:srcRect l="27579" t="23375" r="15981" b="9350"/>
          <a:stretch/>
        </p:blipFill>
        <p:spPr bwMode="auto">
          <a:xfrm>
            <a:off x="539552" y="548680"/>
            <a:ext cx="8064896" cy="59046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/>
          <p:cNvPicPr/>
          <p:nvPr/>
        </p:nvPicPr>
        <p:blipFill rotWithShape="1">
          <a:blip r:embed="rId3"/>
          <a:srcRect l="17895" t="47724" r="53755" b="42687"/>
          <a:stretch/>
        </p:blipFill>
        <p:spPr>
          <a:xfrm>
            <a:off x="5148064" y="332656"/>
            <a:ext cx="3888432" cy="792088"/>
          </a:xfrm>
          <a:prstGeom prst="rect">
            <a:avLst/>
          </a:prstGeom>
        </p:spPr>
      </p:pic>
      <p:sp>
        <p:nvSpPr>
          <p:cNvPr id="4" name="Овал 3"/>
          <p:cNvSpPr/>
          <p:nvPr/>
        </p:nvSpPr>
        <p:spPr>
          <a:xfrm>
            <a:off x="5004048" y="235698"/>
            <a:ext cx="3816424" cy="93610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/>
          <p:nvPr/>
        </p:nvPicPr>
        <p:blipFill rotWithShape="1">
          <a:blip r:embed="rId4"/>
          <a:srcRect l="17593" t="37765" r="54527" b="53615"/>
          <a:stretch/>
        </p:blipFill>
        <p:spPr bwMode="auto">
          <a:xfrm>
            <a:off x="4644008" y="3861048"/>
            <a:ext cx="4392488" cy="8640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7500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20688"/>
            <a:ext cx="6408712" cy="5760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/>
          <p:nvPr/>
        </p:nvPicPr>
        <p:blipFill rotWithShape="1">
          <a:blip r:embed="rId3"/>
          <a:srcRect l="18863" t="52784" r="63049" b="43568"/>
          <a:stretch/>
        </p:blipFill>
        <p:spPr bwMode="auto">
          <a:xfrm>
            <a:off x="5004048" y="4365104"/>
            <a:ext cx="3609975" cy="4095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3567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35115" t="21664" r="21112" b="7354"/>
          <a:stretch/>
        </p:blipFill>
        <p:spPr bwMode="auto">
          <a:xfrm>
            <a:off x="539552" y="260648"/>
            <a:ext cx="7992888" cy="65527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/>
          <p:cNvPicPr/>
          <p:nvPr/>
        </p:nvPicPr>
        <p:blipFill rotWithShape="1">
          <a:blip r:embed="rId3"/>
          <a:srcRect l="18863" t="83836" r="53459" b="5134"/>
          <a:stretch/>
        </p:blipFill>
        <p:spPr bwMode="auto">
          <a:xfrm>
            <a:off x="4907395" y="3645024"/>
            <a:ext cx="4248472" cy="10225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857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29342" t="21664" r="20311" b="5929"/>
          <a:stretch/>
        </p:blipFill>
        <p:spPr bwMode="auto">
          <a:xfrm>
            <a:off x="611560" y="404664"/>
            <a:ext cx="7488832" cy="62646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9805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30144" t="23660" r="20631" b="7355"/>
          <a:stretch/>
        </p:blipFill>
        <p:spPr bwMode="auto">
          <a:xfrm>
            <a:off x="611560" y="476672"/>
            <a:ext cx="7704856" cy="60486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0696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32549" t="27651" r="19669" b="12486"/>
          <a:stretch/>
        </p:blipFill>
        <p:spPr bwMode="auto">
          <a:xfrm>
            <a:off x="899592" y="260648"/>
            <a:ext cx="7560840" cy="62646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5781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32068" t="21950" r="20470" b="7925"/>
          <a:stretch/>
        </p:blipFill>
        <p:spPr bwMode="auto">
          <a:xfrm>
            <a:off x="539552" y="404664"/>
            <a:ext cx="7776864" cy="62646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9097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 rotWithShape="1">
          <a:blip r:embed="rId2"/>
          <a:srcRect l="30946" t="24801" r="18867" b="19327"/>
          <a:stretch/>
        </p:blipFill>
        <p:spPr bwMode="auto">
          <a:xfrm>
            <a:off x="611560" y="620688"/>
            <a:ext cx="7920879" cy="56166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2726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76672"/>
            <a:ext cx="6984776" cy="5760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975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962" y="252412"/>
            <a:ext cx="5934075" cy="6353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917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 rotWithShape="1">
          <a:blip r:embed="rId2"/>
          <a:srcRect l="35436" t="20240" r="25601" b="9920"/>
          <a:stretch/>
        </p:blipFill>
        <p:spPr bwMode="auto">
          <a:xfrm>
            <a:off x="611560" y="404664"/>
            <a:ext cx="7632848" cy="62646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2963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962" y="490537"/>
            <a:ext cx="5934075" cy="5876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810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911" t="17241" r="55150" b="18107"/>
          <a:stretch/>
        </p:blipFill>
        <p:spPr>
          <a:xfrm>
            <a:off x="899592" y="620688"/>
            <a:ext cx="7416824" cy="5904656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755576" y="5013176"/>
            <a:ext cx="7056784" cy="136815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27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t="17674" r="50000" b="2589"/>
          <a:stretch/>
        </p:blipFill>
        <p:spPr>
          <a:xfrm>
            <a:off x="611560" y="476672"/>
            <a:ext cx="7416824" cy="5976664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899592" y="2288078"/>
            <a:ext cx="2664296" cy="1152128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51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t="15086" r="53937" b="5178"/>
          <a:stretch/>
        </p:blipFill>
        <p:spPr>
          <a:xfrm>
            <a:off x="1691680" y="404664"/>
            <a:ext cx="5904656" cy="5616624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2411760" y="2225824"/>
            <a:ext cx="5616624" cy="100811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95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 rotWithShape="1">
          <a:blip r:embed="rId2"/>
          <a:srcRect l="34153" t="24231" r="20791" b="26510"/>
          <a:stretch/>
        </p:blipFill>
        <p:spPr bwMode="auto">
          <a:xfrm>
            <a:off x="539552" y="476672"/>
            <a:ext cx="7992888" cy="58326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2664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/>
          <p:nvPr/>
        </p:nvPicPr>
        <p:blipFill rotWithShape="1">
          <a:blip r:embed="rId2"/>
          <a:srcRect l="28701" t="17388" r="15981" b="3364"/>
          <a:stretch/>
        </p:blipFill>
        <p:spPr bwMode="auto">
          <a:xfrm>
            <a:off x="467544" y="116632"/>
            <a:ext cx="8280920" cy="64533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1760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2209" t="4285" r="51336" b="14065"/>
          <a:stretch/>
        </p:blipFill>
        <p:spPr bwMode="auto">
          <a:xfrm>
            <a:off x="1403648" y="620688"/>
            <a:ext cx="6408712" cy="56886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Овал 2"/>
          <p:cNvSpPr/>
          <p:nvPr/>
        </p:nvSpPr>
        <p:spPr>
          <a:xfrm>
            <a:off x="4283968" y="2348880"/>
            <a:ext cx="1512168" cy="64807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1115616" y="4005064"/>
            <a:ext cx="6984776" cy="2592288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73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860032" y="242574"/>
            <a:ext cx="3888432" cy="5221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305480"/>
            </a:solidFill>
          </a:ln>
        </p:spPr>
        <p:txBody>
          <a:bodyPr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/>
              <a:t>Повышение эффективности формирования </a:t>
            </a:r>
            <a:r>
              <a:rPr lang="ru-RU" sz="1600" dirty="0"/>
              <a:t>и ведения Реестра </a:t>
            </a:r>
            <a:r>
              <a:rPr lang="ru-RU" sz="1600" dirty="0" smtClean="0"/>
              <a:t>ОП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4572000" y="0"/>
            <a:ext cx="72008" cy="68580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4680012" y="1052736"/>
            <a:ext cx="4248472" cy="5243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lvl="0" indent="-179388" algn="just" fontAlgn="base"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450215" algn="l"/>
                <a:tab pos="540385" algn="l"/>
              </a:tabLst>
            </a:pP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Внести </a:t>
            </a:r>
            <a:r>
              <a:rPr lang="ru-RU" sz="12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изменения в </a:t>
            </a: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НПА</a:t>
            </a:r>
            <a:endParaRPr lang="ru-RU" sz="12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79388" algn="just" fontAlgn="base">
              <a:spcAft>
                <a:spcPts val="0"/>
              </a:spcAft>
              <a:tabLst>
                <a:tab pos="450215" algn="l"/>
              </a:tabLst>
            </a:pP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Внести изменения в ГОСО - в </a:t>
            </a: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главу 2. Требования к содержанию технического и профессионального образования с ориентиром на результаты обучения, п. 5, подпункт 5.1 в следующей редакции «Организация образования не осуществляет прием обучающихся в случае </a:t>
            </a: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отсутствия или исключения образовательной программы из Реестра образовательных программ </a:t>
            </a: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соответствующей специальности» </a:t>
            </a:r>
            <a:r>
              <a:rPr lang="ru-RU" sz="110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(или аналогично опыта ОВПО внести данную норму в 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Типовые правила приема на обучение в организации образования, реализующие образовательные программы технического и профессионального,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послесреднего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образования</a:t>
            </a:r>
            <a:r>
              <a:rPr lang="en-US" sz="1100" i="1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ru-RU" sz="1100" i="1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indent="179388" algn="just" fontAlgn="base">
              <a:spcAft>
                <a:spcPts val="0"/>
              </a:spcAft>
              <a:tabLst>
                <a:tab pos="450215" algn="l"/>
              </a:tabLst>
            </a:pPr>
            <a:endParaRPr lang="ru-RU" sz="1100" b="1" i="1" kern="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Ø"/>
              <a:tabLst>
                <a:tab pos="630555" algn="l"/>
              </a:tabLst>
            </a:pPr>
            <a:r>
              <a:rPr lang="ru-RU" sz="12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Осуществлять ведение Реестра ОП в форме выполнения ежегодного государственного задания</a:t>
            </a:r>
          </a:p>
          <a:p>
            <a:pPr lvl="0" indent="179388" algn="just">
              <a:tabLst>
                <a:tab pos="630555" algn="l"/>
              </a:tabLst>
            </a:pP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Обеспечивается непрерывность и качество ведения Реестра ОП, своевременная организация </a:t>
            </a: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учебного процесса в 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колледжах, сохранность </a:t>
            </a: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защита информации. 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630555" algn="l"/>
              </a:tabLst>
            </a:pPr>
            <a:endParaRPr lang="ru-RU" sz="110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71450" lvl="0" indent="-1714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450215" algn="l"/>
                <a:tab pos="630555" algn="l"/>
              </a:tabLst>
            </a:pP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Назначить </a:t>
            </a:r>
            <a:r>
              <a:rPr lang="ru-RU" sz="12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НАО «</a:t>
            </a:r>
            <a:r>
              <a:rPr lang="ru-RU" sz="1200" b="1" kern="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Talap</a:t>
            </a:r>
            <a:r>
              <a:rPr lang="ru-RU" sz="12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» единым оператором по формированию и ведению Реестра </a:t>
            </a: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ОП </a:t>
            </a:r>
            <a:r>
              <a:rPr lang="ru-RU" sz="1200" b="1" kern="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ТиППО</a:t>
            </a:r>
            <a:endParaRPr lang="ru-RU" sz="1200" b="1" kern="0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0" indent="179388" algn="just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630555" algn="l"/>
              </a:tabLst>
            </a:pP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Обеспечивается ограниченный доступ к администрированию Реестра ОП, системность разработки ОП, единая координация.</a:t>
            </a:r>
            <a:endParaRPr lang="ru-RU" sz="1100" b="1" kern="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179388" algn="just">
              <a:lnSpc>
                <a:spcPct val="107000"/>
              </a:lnSpc>
              <a:spcAft>
                <a:spcPts val="0"/>
              </a:spcAft>
            </a:pPr>
            <a:endParaRPr lang="ru-RU" sz="1100" b="1" kern="0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Создать </a:t>
            </a:r>
            <a:r>
              <a:rPr lang="ru-RU" sz="12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Единую систему управления </a:t>
            </a:r>
            <a:r>
              <a:rPr lang="ru-RU" sz="1200" b="1" kern="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ТиППО</a:t>
            </a:r>
            <a:r>
              <a:rPr lang="ru-RU" sz="12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(аналогично опыта ОВПО) на платформе </a:t>
            </a: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оператора</a:t>
            </a:r>
            <a:endParaRPr lang="ru-RU" sz="1200" b="1" kern="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179388" algn="just">
              <a:lnSpc>
                <a:spcPct val="107000"/>
              </a:lnSpc>
              <a:spcAft>
                <a:spcPts val="0"/>
              </a:spcAft>
              <a:tabLst>
                <a:tab pos="630555" algn="l"/>
              </a:tabLst>
            </a:pP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Обеспечивается 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модернизация реестра ОП, автоматизация процессов отправки заявки и заполнения паспорта колледжем, обработки информации оператором, экспертизы ОП экспертами. </a:t>
            </a:r>
            <a:endParaRPr lang="ru-RU" sz="1100" b="1" i="1" kern="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3528" y="245058"/>
            <a:ext cx="3888432" cy="5221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305480"/>
            </a:solidFill>
          </a:ln>
        </p:spPr>
        <p:txBody>
          <a:bodyPr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err="1" smtClean="0"/>
              <a:t>Тізілімді</a:t>
            </a:r>
            <a:r>
              <a:rPr lang="ru-RU" sz="1600" dirty="0" smtClean="0"/>
              <a:t> </a:t>
            </a:r>
            <a:r>
              <a:rPr lang="ru-RU" sz="1600" dirty="0" err="1" smtClean="0"/>
              <a:t>қалыптастыру</a:t>
            </a:r>
            <a:r>
              <a:rPr lang="ru-RU" sz="1600" dirty="0" smtClean="0"/>
              <a:t> </a:t>
            </a:r>
            <a:r>
              <a:rPr lang="ru-RU" sz="1600" dirty="0" err="1" smtClean="0"/>
              <a:t>және</a:t>
            </a:r>
            <a:r>
              <a:rPr lang="ru-RU" sz="1600" dirty="0" smtClean="0"/>
              <a:t> </a:t>
            </a:r>
            <a:r>
              <a:rPr lang="ru-RU" sz="1600" dirty="0" err="1" smtClean="0"/>
              <a:t>жүргізу</a:t>
            </a:r>
            <a:r>
              <a:rPr lang="ru-RU" sz="1600" dirty="0" smtClean="0"/>
              <a:t> </a:t>
            </a:r>
            <a:r>
              <a:rPr lang="ru-RU" sz="1600" dirty="0" err="1" smtClean="0"/>
              <a:t>тиімділігін</a:t>
            </a:r>
            <a:r>
              <a:rPr lang="ru-RU" sz="1600" dirty="0" smtClean="0"/>
              <a:t> </a:t>
            </a:r>
            <a:r>
              <a:rPr lang="ru-RU" sz="1600" dirty="0" err="1" smtClean="0"/>
              <a:t>арттыру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79512" y="1052736"/>
            <a:ext cx="4248472" cy="5807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lvl="0" indent="-179388" algn="just" fontAlgn="base"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450215" algn="l"/>
                <a:tab pos="540385" algn="l"/>
              </a:tabLst>
            </a:pP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НҚА </a:t>
            </a:r>
            <a:r>
              <a:rPr lang="ru-RU" sz="1200" b="1" kern="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өзгерістер</a:t>
            </a: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200" b="1" kern="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енгізу</a:t>
            </a: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lvl="0" algn="just" fontAlgn="base">
              <a:spcAft>
                <a:spcPts val="0"/>
              </a:spcAft>
              <a:tabLst>
                <a:tab pos="450215" algn="l"/>
                <a:tab pos="540385" algn="l"/>
              </a:tabLst>
            </a:pPr>
            <a:r>
              <a:rPr lang="ru-RU" sz="12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1100" i="1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МЖМБС 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Техникалық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және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кәсіптік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білім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берудің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мазмұнына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оқыту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нәтижелеріне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бағдар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жасай</a:t>
            </a:r>
            <a:r>
              <a:rPr lang="ru-RU" sz="1100" i="1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отырып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қойылатын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талаптар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»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атты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2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тараудың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5-тармағы 5.1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тармақшасын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келесі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редакцияда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көрсету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ru-RU" sz="1100" i="1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1100" i="1" kern="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Білім</a:t>
            </a:r>
            <a:r>
              <a:rPr lang="ru-RU" sz="1100" i="1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беру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ұйымы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тиісті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мамандықтардың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білім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беру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бағдарламалары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білім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беру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бағдарламаларының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тізілімінде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болмаған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немесе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алынып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тасталған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жағдайда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білім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алушыларды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қабылдауды</a:t>
            </a:r>
            <a:r>
              <a:rPr lang="ru-RU" sz="1100" i="1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жүзеге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асырмайды</a:t>
            </a:r>
            <a:r>
              <a:rPr lang="ru-RU" sz="1100" i="1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» 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немесе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ЖЖОКБҰ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тәжірибесіне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ұқсас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осы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норманы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білім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беру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ұйымдарына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оқуға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қабылдаудың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үлгілік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қағидаларын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техникалық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және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кәсіптік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орта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білімнен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кейінгі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білімнің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білім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беру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бағдарламаларын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іске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асыратын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білім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беру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ұйымдарында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i="1" kern="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енгізілсін</a:t>
            </a:r>
            <a:r>
              <a:rPr lang="ru-RU" sz="1100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).</a:t>
            </a:r>
            <a:endParaRPr lang="ru-RU" sz="1100" i="1" kern="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179388" algn="just" fontAlgn="base">
              <a:spcAft>
                <a:spcPts val="0"/>
              </a:spcAft>
              <a:tabLst>
                <a:tab pos="450215" algn="l"/>
              </a:tabLst>
            </a:pPr>
            <a:endParaRPr lang="ru-RU" sz="1100" b="1" i="1" kern="0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Ø"/>
              <a:tabLst>
                <a:tab pos="630555" algn="l"/>
              </a:tabLst>
            </a:pP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ББ </a:t>
            </a:r>
            <a:r>
              <a:rPr lang="ru-RU" sz="1200" b="1" kern="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Тізілімін</a:t>
            </a: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200" b="1" kern="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жүргізуді</a:t>
            </a: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200" b="1" kern="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</a:t>
            </a:r>
            <a:r>
              <a:rPr lang="ru-RU" sz="1200" b="1" kern="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ыл</a:t>
            </a: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200" b="1" kern="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сайын</a:t>
            </a: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200" b="1" kern="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мемлекеттік</a:t>
            </a: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200" b="1" kern="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тапсырманы</a:t>
            </a: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200" b="1" kern="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орындау</a:t>
            </a: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ru-RU" sz="1200" b="1" kern="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формасы</a:t>
            </a: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200" b="1" kern="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арқылы</a:t>
            </a: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200" b="1" kern="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жүзеге</a:t>
            </a: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200" b="1" kern="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асыру</a:t>
            </a: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ББ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Тізілімін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жүргізудің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үздіксіздігі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мен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сапасы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колледждерде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оқу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үдерісін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уақытылы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ұйымдастыру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ақпараттың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сақталуы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мен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қорғалуын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қамтамасыз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етеді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630555" algn="l"/>
              </a:tabLst>
            </a:pPr>
            <a:endParaRPr lang="ru-RU" sz="110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71450" lvl="0" indent="-1714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450215" algn="l"/>
                <a:tab pos="630555" algn="l"/>
              </a:tabLst>
            </a:pP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en-US" sz="1200" b="1" kern="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Talap</a:t>
            </a:r>
            <a:r>
              <a:rPr lang="kk-KZ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» КЕАҚ ТжКОББ ББ Тізілімін қалыптастыру мен жүргізуде бірыңғай оператор болып тағайындалсын    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ББ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тізілімін</a:t>
            </a: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әкімшілендіруге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шектеулі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қолжетімділік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ББ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әзірлеудің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жүйелілігі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бірыңғай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үйлестіру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қамтамасыз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етіледі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 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  <a:tabLst>
                <a:tab pos="450215" algn="l"/>
                <a:tab pos="630555" algn="l"/>
              </a:tabLst>
            </a:pPr>
            <a:endParaRPr lang="ru-RU" sz="1100" b="1" kern="0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00" b="1" kern="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Оператордың</a:t>
            </a: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200" b="1" kern="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платформасында</a:t>
            </a: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200" b="1" kern="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ТжКОББ</a:t>
            </a: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(ЖЖОКБҰ </a:t>
            </a:r>
            <a:r>
              <a:rPr lang="ru-RU" sz="1200" b="1" kern="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тәжірибесіне</a:t>
            </a: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200" b="1" kern="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ұқсас</a:t>
            </a: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r>
              <a:rPr lang="ru-RU" sz="1200" b="1" kern="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басқарудың</a:t>
            </a: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200" b="1" kern="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бірыңғай</a:t>
            </a: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200" b="1" kern="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жүйесін</a:t>
            </a:r>
            <a:r>
              <a:rPr lang="ru-RU" sz="12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200" b="1" kern="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құру</a:t>
            </a:r>
            <a:endParaRPr lang="ru-RU" sz="1200" b="1" kern="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179388" algn="just">
              <a:lnSpc>
                <a:spcPct val="107000"/>
              </a:lnSpc>
              <a:spcAft>
                <a:spcPts val="0"/>
              </a:spcAft>
              <a:tabLst>
                <a:tab pos="630555" algn="l"/>
              </a:tabLst>
            </a:pP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ББ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Тізілімін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жаңғырту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өтінімді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жіберу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және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колледждің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паспортты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толтыру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процестерін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автоматтандыру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оператордың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ақпаратты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өңдеуі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ББ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сарапшыларының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сараптамасымен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қамтамасыз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1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етіледі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1100" b="1" i="1" kern="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65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 rotWithShape="1">
          <a:blip r:embed="rId2"/>
          <a:srcRect l="3046" t="20240" r="48604" b="15622"/>
          <a:stretch/>
        </p:blipFill>
        <p:spPr bwMode="auto">
          <a:xfrm>
            <a:off x="395536" y="260648"/>
            <a:ext cx="8136904" cy="61926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6726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836712"/>
            <a:ext cx="8640960" cy="5040560"/>
          </a:xfrm>
          <a:prstGeom prst="rect">
            <a:avLst/>
          </a:prstGeom>
        </p:spPr>
      </p:pic>
      <p:sp>
        <p:nvSpPr>
          <p:cNvPr id="6" name="Содержимое 3"/>
          <p:cNvSpPr txBox="1">
            <a:spLocks/>
          </p:cNvSpPr>
          <p:nvPr/>
        </p:nvSpPr>
        <p:spPr>
          <a:xfrm>
            <a:off x="1475656" y="1772816"/>
            <a:ext cx="7128792" cy="2016224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8600" lvl="0" indent="-228600" algn="ctr">
              <a:lnSpc>
                <a:spcPct val="90000"/>
              </a:lnSpc>
              <a:defRPr/>
            </a:pPr>
            <a:r>
              <a:rPr lang="ru-RU" sz="4400" b="1" i="1" dirty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1F4EAB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Назарларыңызға </a:t>
            </a:r>
            <a:r>
              <a:rPr lang="ru-RU" sz="4400" b="1" i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1F4EAB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рахмет!</a:t>
            </a:r>
          </a:p>
          <a:p>
            <a:pPr marL="228600" lvl="0" indent="-228600" algn="ctr">
              <a:lnSpc>
                <a:spcPct val="90000"/>
              </a:lnSpc>
              <a:defRPr/>
            </a:pPr>
            <a:endParaRPr lang="ru-RU" sz="4400" b="1" i="1" dirty="0" smtClean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rgbClr val="1F4EAB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228600" lvl="0" indent="-228600" algn="ctr">
              <a:lnSpc>
                <a:spcPct val="90000"/>
              </a:lnSpc>
              <a:defRPr/>
            </a:pPr>
            <a:r>
              <a:rPr lang="ru-RU" sz="4400" b="1" i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1F4EAB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</a:t>
            </a:r>
            <a:r>
              <a:rPr kumimoji="0" lang="ru-RU" sz="4400" b="1" i="1" u="none" strike="noStrike" kern="1200" cap="none" spc="0" normalizeH="0" baseline="0" noProof="0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1F4EAB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за внимание!</a:t>
            </a:r>
            <a:endParaRPr kumimoji="0" lang="ru-RU" sz="4400" b="1" i="1" u="none" strike="noStrike" kern="1200" cap="none" spc="0" normalizeH="0" baseline="0" noProof="0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rgbClr val="1F4EAB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8" name="Picture 2" descr="C:\Documents and Settings\Admin\Рабочий стол\Кымбат\cropped-Talap-logo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548680"/>
            <a:ext cx="1419225" cy="1047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Availabl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3172</TotalTime>
  <Words>2532</Words>
  <Application>Microsoft Office PowerPoint</Application>
  <PresentationFormat>Экран (4:3)</PresentationFormat>
  <Paragraphs>657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1_Available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Критерии отбора видеоуроков  по специальностям и квалификациям ТиПО  для включения в Каталог</dc:title>
  <dc:creator>Erke</dc:creator>
  <cp:lastModifiedBy>Меруерт</cp:lastModifiedBy>
  <cp:revision>201</cp:revision>
  <dcterms:created xsi:type="dcterms:W3CDTF">2020-07-05T15:11:43Z</dcterms:created>
  <dcterms:modified xsi:type="dcterms:W3CDTF">2023-02-02T09:10:07Z</dcterms:modified>
</cp:coreProperties>
</file>