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3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4.xml" ContentType="application/vnd.openxmlformats-officedocument.theme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theme/theme5.xml" ContentType="application/vnd.openxmlformats-officedocument.theme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6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theme/theme7.xml" ContentType="application/vnd.openxmlformats-officedocument.theme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3.xml" ContentType="application/vnd.openxmlformats-officedocument.presentationml.notesSl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1" r:id="rId3"/>
    <p:sldMasterId id="2147483683" r:id="rId4"/>
    <p:sldMasterId id="2147483695" r:id="rId5"/>
    <p:sldMasterId id="2147483707" r:id="rId6"/>
    <p:sldMasterId id="2147483755" r:id="rId7"/>
    <p:sldMasterId id="2147483783" r:id="rId8"/>
  </p:sldMasterIdLst>
  <p:notesMasterIdLst>
    <p:notesMasterId r:id="rId34"/>
  </p:notesMasterIdLst>
  <p:sldIdLst>
    <p:sldId id="256" r:id="rId9"/>
    <p:sldId id="316" r:id="rId10"/>
    <p:sldId id="269" r:id="rId11"/>
    <p:sldId id="271" r:id="rId12"/>
    <p:sldId id="280" r:id="rId13"/>
    <p:sldId id="282" r:id="rId14"/>
    <p:sldId id="322" r:id="rId15"/>
    <p:sldId id="323" r:id="rId16"/>
    <p:sldId id="324" r:id="rId17"/>
    <p:sldId id="325" r:id="rId18"/>
    <p:sldId id="326" r:id="rId19"/>
    <p:sldId id="327" r:id="rId20"/>
    <p:sldId id="328" r:id="rId21"/>
    <p:sldId id="330" r:id="rId22"/>
    <p:sldId id="331" r:id="rId23"/>
    <p:sldId id="332" r:id="rId24"/>
    <p:sldId id="333" r:id="rId25"/>
    <p:sldId id="334" r:id="rId26"/>
    <p:sldId id="335" r:id="rId27"/>
    <p:sldId id="336" r:id="rId28"/>
    <p:sldId id="290" r:id="rId29"/>
    <p:sldId id="319" r:id="rId30"/>
    <p:sldId id="288" r:id="rId31"/>
    <p:sldId id="299" r:id="rId32"/>
    <p:sldId id="315" r:id="rId3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43" autoAdjust="0"/>
    <p:restoredTop sz="94660"/>
  </p:normalViewPr>
  <p:slideViewPr>
    <p:cSldViewPr snapToGrid="0">
      <p:cViewPr>
        <p:scale>
          <a:sx n="79" d="100"/>
          <a:sy n="79" d="100"/>
        </p:scale>
        <p:origin x="-174" y="-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slide" Target="slides/slide18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3.xml"/><Relationship Id="rId34" Type="http://schemas.openxmlformats.org/officeDocument/2006/relationships/notesMaster" Target="notesMasters/notesMaster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slide" Target="slides/slide17.xml"/><Relationship Id="rId33" Type="http://schemas.openxmlformats.org/officeDocument/2006/relationships/slide" Target="slides/slide25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0" Type="http://schemas.openxmlformats.org/officeDocument/2006/relationships/slide" Target="slides/slide12.xml"/><Relationship Id="rId29" Type="http://schemas.openxmlformats.org/officeDocument/2006/relationships/slide" Target="slides/slide2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24" Type="http://schemas.openxmlformats.org/officeDocument/2006/relationships/slide" Target="slides/slide16.xml"/><Relationship Id="rId32" Type="http://schemas.openxmlformats.org/officeDocument/2006/relationships/slide" Target="slides/slide24.xml"/><Relationship Id="rId37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slide" Target="slides/slide20.xml"/><Relationship Id="rId36" Type="http://schemas.openxmlformats.org/officeDocument/2006/relationships/viewProps" Target="viewProps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31" Type="http://schemas.openxmlformats.org/officeDocument/2006/relationships/slide" Target="slides/slide2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slide" Target="slides/slide19.xml"/><Relationship Id="rId30" Type="http://schemas.openxmlformats.org/officeDocument/2006/relationships/slide" Target="slides/slide22.xml"/><Relationship Id="rId35" Type="http://schemas.openxmlformats.org/officeDocument/2006/relationships/presProps" Target="presProps.xml"/></Relationships>
</file>

<file path=ppt/diagrams/_rels/data6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ata8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6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8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E6E7440-0F60-4501-A215-EFDC2030F34C}" type="doc">
      <dgm:prSet loTypeId="urn:microsoft.com/office/officeart/2005/8/layout/lProcess1" loCatId="process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C5F4116-8DED-4CF7-BC51-A736B3987C79}">
      <dgm:prSet phldrT="[Текст]"/>
      <dgm:spPr/>
      <dgm:t>
        <a:bodyPr/>
        <a:lstStyle/>
        <a:p>
          <a:r>
            <a:rPr lang="ru-RU" smtClean="0"/>
            <a:t>Организации образования самостоятельны в выборе форм, порядка и периодичности осуществления текущего контроля успеваемости и проведения промежуточной аттестации обучающихся. Гл 2. п4</a:t>
          </a:r>
          <a:endParaRPr lang="ru-RU" dirty="0"/>
        </a:p>
      </dgm:t>
    </dgm:pt>
    <dgm:pt modelId="{7A79F032-4896-42F9-8CB5-92D6C642E0BA}" type="parTrans" cxnId="{CA8B097B-680A-407A-9751-D6B4653402E4}">
      <dgm:prSet/>
      <dgm:spPr/>
      <dgm:t>
        <a:bodyPr/>
        <a:lstStyle/>
        <a:p>
          <a:endParaRPr lang="ru-RU"/>
        </a:p>
      </dgm:t>
    </dgm:pt>
    <dgm:pt modelId="{AA932CAC-4342-4B91-B7DA-D05F2C42D32E}" type="sibTrans" cxnId="{CA8B097B-680A-407A-9751-D6B4653402E4}">
      <dgm:prSet/>
      <dgm:spPr/>
      <dgm:t>
        <a:bodyPr/>
        <a:lstStyle/>
        <a:p>
          <a:endParaRPr lang="ru-RU"/>
        </a:p>
      </dgm:t>
    </dgm:pt>
    <dgm:pt modelId="{CC6AF0DE-EA2E-442C-B136-140D2599563C}">
      <dgm:prSet phldrT="[Текст]" custT="1"/>
      <dgm:spPr/>
      <dgm:t>
        <a:bodyPr/>
        <a:lstStyle/>
        <a:p>
          <a:r>
            <a:rPr lang="ru-RU" sz="1200" dirty="0" smtClean="0">
              <a:latin typeface="+mn-lt"/>
              <a:ea typeface="Times New Roman" panose="02020603050405020304" pitchFamily="18" charset="0"/>
            </a:rPr>
            <a:t>Итоговая аттестация обучающихся организаций технического и профессионального, </a:t>
          </a:r>
          <a:r>
            <a:rPr lang="ru-RU" sz="1200" dirty="0" err="1" smtClean="0">
              <a:latin typeface="+mn-lt"/>
              <a:ea typeface="Times New Roman" panose="02020603050405020304" pitchFamily="18" charset="0"/>
            </a:rPr>
            <a:t>послесреднего</a:t>
          </a:r>
          <a:r>
            <a:rPr lang="ru-RU" sz="1200" dirty="0" smtClean="0">
              <a:latin typeface="+mn-lt"/>
              <a:ea typeface="Times New Roman" panose="02020603050405020304" pitchFamily="18" charset="0"/>
            </a:rPr>
            <a:t> образования включает  сдачу </a:t>
          </a:r>
          <a:r>
            <a:rPr lang="ru-RU" sz="1200" b="1" dirty="0" smtClean="0">
              <a:latin typeface="+mn-lt"/>
              <a:ea typeface="Times New Roman" panose="02020603050405020304" pitchFamily="18" charset="0"/>
            </a:rPr>
            <a:t>квалификационного экзамена… </a:t>
          </a:r>
          <a:r>
            <a:rPr lang="ru-RU" sz="1200" dirty="0" err="1" smtClean="0">
              <a:latin typeface="+mn-lt"/>
            </a:rPr>
            <a:t>Гл</a:t>
          </a:r>
          <a:r>
            <a:rPr lang="ru-RU" sz="1200" dirty="0" smtClean="0">
              <a:latin typeface="+mn-lt"/>
            </a:rPr>
            <a:t> 3. п.23 (новая редакция)</a:t>
          </a:r>
          <a:endParaRPr lang="ru-RU" sz="1200" dirty="0">
            <a:latin typeface="+mn-lt"/>
          </a:endParaRPr>
        </a:p>
      </dgm:t>
    </dgm:pt>
    <dgm:pt modelId="{C8D4BAA0-661C-42A1-99A6-C96DDECBF14B}" type="parTrans" cxnId="{EF4C6CF5-E42E-4BA7-B261-909EF7D37966}">
      <dgm:prSet/>
      <dgm:spPr/>
      <dgm:t>
        <a:bodyPr/>
        <a:lstStyle/>
        <a:p>
          <a:endParaRPr lang="ru-RU"/>
        </a:p>
      </dgm:t>
    </dgm:pt>
    <dgm:pt modelId="{49DE6CA9-17D2-40EE-B79D-5ED67A456FA4}" type="sibTrans" cxnId="{EF4C6CF5-E42E-4BA7-B261-909EF7D37966}">
      <dgm:prSet/>
      <dgm:spPr/>
      <dgm:t>
        <a:bodyPr/>
        <a:lstStyle/>
        <a:p>
          <a:endParaRPr lang="ru-RU"/>
        </a:p>
      </dgm:t>
    </dgm:pt>
    <dgm:pt modelId="{910E05A1-4F3C-4006-9DBE-65B9441774B3}">
      <dgm:prSet phldrT="[Текст]" custT="1"/>
      <dgm:spPr/>
      <dgm:t>
        <a:bodyPr/>
        <a:lstStyle/>
        <a:p>
          <a:r>
            <a:rPr lang="ru-RU" sz="1200" dirty="0" smtClean="0"/>
            <a:t>Состав итоговой аттестационной комиссии или квалификационной комиссии </a:t>
          </a:r>
          <a:r>
            <a:rPr lang="ru-RU" sz="1200" dirty="0" err="1" smtClean="0"/>
            <a:t>Гл</a:t>
          </a:r>
          <a:r>
            <a:rPr lang="ru-RU" sz="1200" dirty="0" smtClean="0"/>
            <a:t> 3. п.25 </a:t>
          </a:r>
        </a:p>
        <a:p>
          <a:endParaRPr lang="ru-RU" sz="1200" dirty="0"/>
        </a:p>
      </dgm:t>
    </dgm:pt>
    <dgm:pt modelId="{9D63BFE5-5EB4-48A7-865A-77AB43D4853A}" type="parTrans" cxnId="{235FF92C-9CE9-4663-9AC6-659658301218}">
      <dgm:prSet/>
      <dgm:spPr/>
      <dgm:t>
        <a:bodyPr/>
        <a:lstStyle/>
        <a:p>
          <a:endParaRPr lang="ru-RU"/>
        </a:p>
      </dgm:t>
    </dgm:pt>
    <dgm:pt modelId="{C04CF20A-F3B3-4703-ACC0-B14F81CE27EB}" type="sibTrans" cxnId="{235FF92C-9CE9-4663-9AC6-659658301218}">
      <dgm:prSet/>
      <dgm:spPr/>
      <dgm:t>
        <a:bodyPr/>
        <a:lstStyle/>
        <a:p>
          <a:endParaRPr lang="ru-RU"/>
        </a:p>
      </dgm:t>
    </dgm:pt>
    <dgm:pt modelId="{CE6A25A0-98A6-462A-A86A-413B315D5106}">
      <dgm:prSet phldrT="[Текст]"/>
      <dgm:spPr/>
      <dgm:t>
        <a:bodyPr/>
        <a:lstStyle/>
        <a:p>
          <a:r>
            <a:rPr lang="ru-RU" dirty="0" smtClean="0"/>
            <a:t>Для проведения промежуточной аттестации на присвоение рабочей квалификации обучающимся приказом руководителя организаций технического и профессионального образования создается квалификационная комиссия </a:t>
          </a:r>
          <a:r>
            <a:rPr lang="ru-RU" dirty="0" err="1" smtClean="0"/>
            <a:t>Гл</a:t>
          </a:r>
          <a:r>
            <a:rPr lang="ru-RU" dirty="0" smtClean="0"/>
            <a:t> 2. п 6</a:t>
          </a:r>
          <a:endParaRPr lang="ru-RU" dirty="0"/>
        </a:p>
      </dgm:t>
    </dgm:pt>
    <dgm:pt modelId="{A96D4A63-22B5-4917-8978-FED24F463660}" type="parTrans" cxnId="{80ECB651-9924-4815-B82A-44F12833AF08}">
      <dgm:prSet/>
      <dgm:spPr/>
      <dgm:t>
        <a:bodyPr/>
        <a:lstStyle/>
        <a:p>
          <a:endParaRPr lang="ru-RU"/>
        </a:p>
      </dgm:t>
    </dgm:pt>
    <dgm:pt modelId="{CC6AACC3-D6D6-43A3-A5D4-E70ABC112785}" type="sibTrans" cxnId="{80ECB651-9924-4815-B82A-44F12833AF08}">
      <dgm:prSet/>
      <dgm:spPr/>
      <dgm:t>
        <a:bodyPr/>
        <a:lstStyle/>
        <a:p>
          <a:endParaRPr lang="ru-RU"/>
        </a:p>
      </dgm:t>
    </dgm:pt>
    <dgm:pt modelId="{88102A26-E6F7-48F8-93AF-88B49018E76D}">
      <dgm:prSet phldrT="[Текст]" custT="1"/>
      <dgm:spPr/>
      <dgm:t>
        <a:bodyPr/>
        <a:lstStyle/>
        <a:p>
          <a:r>
            <a:rPr lang="ru-RU" sz="1200" dirty="0" smtClean="0">
              <a:latin typeface="Arial" panose="020B0604020202020204" pitchFamily="34" charset="0"/>
            </a:rPr>
            <a:t>Для проведения итоговой аттестации обучающихся в организациях образования создается итоговая аттестационная комиссия приказом руководителя организации образования. </a:t>
          </a:r>
          <a:r>
            <a:rPr lang="ru-RU" sz="1200" dirty="0" err="1" smtClean="0">
              <a:latin typeface="Arial" panose="020B0604020202020204" pitchFamily="34" charset="0"/>
            </a:rPr>
            <a:t>Гл</a:t>
          </a:r>
          <a:r>
            <a:rPr lang="ru-RU" sz="1200" dirty="0" smtClean="0">
              <a:latin typeface="Arial" panose="020B0604020202020204" pitchFamily="34" charset="0"/>
            </a:rPr>
            <a:t> 3. п.25 </a:t>
          </a:r>
          <a:endParaRPr lang="ru-RU" sz="1200" dirty="0"/>
        </a:p>
      </dgm:t>
    </dgm:pt>
    <dgm:pt modelId="{15EE92D8-707B-44EA-BC9B-858D2BDDB049}" type="parTrans" cxnId="{A4EFCBC6-E9CC-4ADD-AFC2-7E533350C940}">
      <dgm:prSet/>
      <dgm:spPr/>
      <dgm:t>
        <a:bodyPr/>
        <a:lstStyle/>
        <a:p>
          <a:endParaRPr lang="ru-RU"/>
        </a:p>
      </dgm:t>
    </dgm:pt>
    <dgm:pt modelId="{347EECF2-4273-4404-A8CC-7BB31CAF0A3F}" type="sibTrans" cxnId="{A4EFCBC6-E9CC-4ADD-AFC2-7E533350C940}">
      <dgm:prSet/>
      <dgm:spPr/>
      <dgm:t>
        <a:bodyPr/>
        <a:lstStyle/>
        <a:p>
          <a:endParaRPr lang="ru-RU"/>
        </a:p>
      </dgm:t>
    </dgm:pt>
    <dgm:pt modelId="{8ACDB015-8227-4D57-BF3D-58E0916F8B9F}">
      <dgm:prSet phldrT="[Текст]"/>
      <dgm:spPr/>
      <dgm:t>
        <a:bodyPr/>
        <a:lstStyle/>
        <a:p>
          <a:r>
            <a:rPr lang="ru-RU" dirty="0" smtClean="0"/>
            <a:t>формируется из числа квалифицированных специалистов предприятий, преподавателей специальных дисциплин, мастеров производственного обучения и представителей коллегиальных органов управления учебного заведения в соотношении 65 % от представителей работодателей и 35 % от представителей организации технического и профессионального, </a:t>
          </a:r>
          <a:r>
            <a:rPr lang="ru-RU" dirty="0" err="1" smtClean="0"/>
            <a:t>послесреднего</a:t>
          </a:r>
          <a:r>
            <a:rPr lang="ru-RU" dirty="0" smtClean="0"/>
            <a:t> образования, включая секретаря комиссии без права голоса.</a:t>
          </a:r>
          <a:endParaRPr lang="ru-RU" dirty="0"/>
        </a:p>
      </dgm:t>
    </dgm:pt>
    <dgm:pt modelId="{63FA3E5A-5979-4BEA-9FE4-71C9FFF61817}" type="parTrans" cxnId="{6D720A33-DB61-4969-99EA-0E75F34E805D}">
      <dgm:prSet/>
      <dgm:spPr/>
      <dgm:t>
        <a:bodyPr/>
        <a:lstStyle/>
        <a:p>
          <a:endParaRPr lang="ru-RU"/>
        </a:p>
      </dgm:t>
    </dgm:pt>
    <dgm:pt modelId="{A8E705D6-F6E0-41EE-BC73-D4FA71A34C30}" type="sibTrans" cxnId="{6D720A33-DB61-4969-99EA-0E75F34E805D}">
      <dgm:prSet/>
      <dgm:spPr/>
      <dgm:t>
        <a:bodyPr/>
        <a:lstStyle/>
        <a:p>
          <a:endParaRPr lang="ru-RU"/>
        </a:p>
      </dgm:t>
    </dgm:pt>
    <dgm:pt modelId="{E8BC2559-E45F-40D0-B399-452C799C6889}" type="pres">
      <dgm:prSet presAssocID="{0E6E7440-0F60-4501-A215-EFDC2030F34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9567E4F-BC1E-4A61-8BB6-FE645B902070}" type="pres">
      <dgm:prSet presAssocID="{9C5F4116-8DED-4CF7-BC51-A736B3987C79}" presName="vertFlow" presStyleCnt="0"/>
      <dgm:spPr/>
    </dgm:pt>
    <dgm:pt modelId="{C795E491-49F3-441F-955D-C7936CDFAAEC}" type="pres">
      <dgm:prSet presAssocID="{9C5F4116-8DED-4CF7-BC51-A736B3987C79}" presName="header" presStyleLbl="node1" presStyleIdx="0" presStyleCnt="2"/>
      <dgm:spPr/>
      <dgm:t>
        <a:bodyPr/>
        <a:lstStyle/>
        <a:p>
          <a:endParaRPr lang="ru-RU"/>
        </a:p>
      </dgm:t>
    </dgm:pt>
    <dgm:pt modelId="{E2C87E0A-7829-4F6E-B152-B501BEAE1CF3}" type="pres">
      <dgm:prSet presAssocID="{C8D4BAA0-661C-42A1-99A6-C96DDECBF14B}" presName="parTrans" presStyleLbl="sibTrans2D1" presStyleIdx="0" presStyleCnt="4"/>
      <dgm:spPr/>
      <dgm:t>
        <a:bodyPr/>
        <a:lstStyle/>
        <a:p>
          <a:endParaRPr lang="ru-RU"/>
        </a:p>
      </dgm:t>
    </dgm:pt>
    <dgm:pt modelId="{DC7628C6-943A-4422-A68B-4F29E18F860B}" type="pres">
      <dgm:prSet presAssocID="{CC6AF0DE-EA2E-442C-B136-140D2599563C}" presName="child" presStyleLbl="alignAccFollow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1B87DA-4F8E-4137-9053-970C61CEA3FF}" type="pres">
      <dgm:prSet presAssocID="{49DE6CA9-17D2-40EE-B79D-5ED67A456FA4}" presName="sibTrans" presStyleLbl="sibTrans2D1" presStyleIdx="1" presStyleCnt="4"/>
      <dgm:spPr/>
      <dgm:t>
        <a:bodyPr/>
        <a:lstStyle/>
        <a:p>
          <a:endParaRPr lang="ru-RU"/>
        </a:p>
      </dgm:t>
    </dgm:pt>
    <dgm:pt modelId="{2B5E424C-78AD-4FCD-AC2B-D53732F604F7}" type="pres">
      <dgm:prSet presAssocID="{910E05A1-4F3C-4006-9DBE-65B9441774B3}" presName="child" presStyleLbl="alignAccFollow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3F12BF-9348-4403-9D2A-4C6CEEA99E13}" type="pres">
      <dgm:prSet presAssocID="{9C5F4116-8DED-4CF7-BC51-A736B3987C79}" presName="hSp" presStyleCnt="0"/>
      <dgm:spPr/>
    </dgm:pt>
    <dgm:pt modelId="{FBC7A69F-3136-48FE-B4E4-3CCDD9E97E7D}" type="pres">
      <dgm:prSet presAssocID="{CE6A25A0-98A6-462A-A86A-413B315D5106}" presName="vertFlow" presStyleCnt="0"/>
      <dgm:spPr/>
    </dgm:pt>
    <dgm:pt modelId="{76C64DAE-23FC-49C0-9D16-E05F1953EA14}" type="pres">
      <dgm:prSet presAssocID="{CE6A25A0-98A6-462A-A86A-413B315D5106}" presName="header" presStyleLbl="node1" presStyleIdx="1" presStyleCnt="2"/>
      <dgm:spPr/>
      <dgm:t>
        <a:bodyPr/>
        <a:lstStyle/>
        <a:p>
          <a:endParaRPr lang="ru-RU"/>
        </a:p>
      </dgm:t>
    </dgm:pt>
    <dgm:pt modelId="{331CB969-ED9F-4330-9005-AE89C95074E8}" type="pres">
      <dgm:prSet presAssocID="{15EE92D8-707B-44EA-BC9B-858D2BDDB049}" presName="parTrans" presStyleLbl="sibTrans2D1" presStyleIdx="2" presStyleCnt="4"/>
      <dgm:spPr/>
      <dgm:t>
        <a:bodyPr/>
        <a:lstStyle/>
        <a:p>
          <a:endParaRPr lang="ru-RU"/>
        </a:p>
      </dgm:t>
    </dgm:pt>
    <dgm:pt modelId="{1A37C539-5D5F-4280-B8A8-4CA2CB074FC5}" type="pres">
      <dgm:prSet presAssocID="{88102A26-E6F7-48F8-93AF-88B49018E76D}" presName="child" presStyleLbl="alignAccFollow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92C4472-C695-4EDD-BB9D-71DBA872C503}" type="pres">
      <dgm:prSet presAssocID="{347EECF2-4273-4404-A8CC-7BB31CAF0A3F}" presName="sibTrans" presStyleLbl="sibTrans2D1" presStyleIdx="3" presStyleCnt="4"/>
      <dgm:spPr/>
      <dgm:t>
        <a:bodyPr/>
        <a:lstStyle/>
        <a:p>
          <a:endParaRPr lang="ru-RU"/>
        </a:p>
      </dgm:t>
    </dgm:pt>
    <dgm:pt modelId="{97B7CF6C-1BC3-45BC-BB5B-3785557153A6}" type="pres">
      <dgm:prSet presAssocID="{8ACDB015-8227-4D57-BF3D-58E0916F8B9F}" presName="child" presStyleLbl="alignAccFollow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F753FED-F6B6-49E9-B1E1-56C427996C1B}" type="presOf" srcId="{9C5F4116-8DED-4CF7-BC51-A736B3987C79}" destId="{C795E491-49F3-441F-955D-C7936CDFAAEC}" srcOrd="0" destOrd="0" presId="urn:microsoft.com/office/officeart/2005/8/layout/lProcess1"/>
    <dgm:cxn modelId="{6D720A33-DB61-4969-99EA-0E75F34E805D}" srcId="{CE6A25A0-98A6-462A-A86A-413B315D5106}" destId="{8ACDB015-8227-4D57-BF3D-58E0916F8B9F}" srcOrd="1" destOrd="0" parTransId="{63FA3E5A-5979-4BEA-9FE4-71C9FFF61817}" sibTransId="{A8E705D6-F6E0-41EE-BC73-D4FA71A34C30}"/>
    <dgm:cxn modelId="{C5EB1D3A-7447-4C36-8B3E-A8BF72AF15A1}" type="presOf" srcId="{910E05A1-4F3C-4006-9DBE-65B9441774B3}" destId="{2B5E424C-78AD-4FCD-AC2B-D53732F604F7}" srcOrd="0" destOrd="0" presId="urn:microsoft.com/office/officeart/2005/8/layout/lProcess1"/>
    <dgm:cxn modelId="{EF4C6CF5-E42E-4BA7-B261-909EF7D37966}" srcId="{9C5F4116-8DED-4CF7-BC51-A736B3987C79}" destId="{CC6AF0DE-EA2E-442C-B136-140D2599563C}" srcOrd="0" destOrd="0" parTransId="{C8D4BAA0-661C-42A1-99A6-C96DDECBF14B}" sibTransId="{49DE6CA9-17D2-40EE-B79D-5ED67A456FA4}"/>
    <dgm:cxn modelId="{AE78FE69-C47A-4334-82EF-1640CA853EDA}" type="presOf" srcId="{CC6AF0DE-EA2E-442C-B136-140D2599563C}" destId="{DC7628C6-943A-4422-A68B-4F29E18F860B}" srcOrd="0" destOrd="0" presId="urn:microsoft.com/office/officeart/2005/8/layout/lProcess1"/>
    <dgm:cxn modelId="{71826E40-123E-4B71-B411-5CF95C7AF81F}" type="presOf" srcId="{CE6A25A0-98A6-462A-A86A-413B315D5106}" destId="{76C64DAE-23FC-49C0-9D16-E05F1953EA14}" srcOrd="0" destOrd="0" presId="urn:microsoft.com/office/officeart/2005/8/layout/lProcess1"/>
    <dgm:cxn modelId="{99479535-DC1A-41C3-8569-51500DC61762}" type="presOf" srcId="{347EECF2-4273-4404-A8CC-7BB31CAF0A3F}" destId="{292C4472-C695-4EDD-BB9D-71DBA872C503}" srcOrd="0" destOrd="0" presId="urn:microsoft.com/office/officeart/2005/8/layout/lProcess1"/>
    <dgm:cxn modelId="{4C99AEEA-2E99-472A-A4AD-FE41EF054401}" type="presOf" srcId="{49DE6CA9-17D2-40EE-B79D-5ED67A456FA4}" destId="{0D1B87DA-4F8E-4137-9053-970C61CEA3FF}" srcOrd="0" destOrd="0" presId="urn:microsoft.com/office/officeart/2005/8/layout/lProcess1"/>
    <dgm:cxn modelId="{80ECB651-9924-4815-B82A-44F12833AF08}" srcId="{0E6E7440-0F60-4501-A215-EFDC2030F34C}" destId="{CE6A25A0-98A6-462A-A86A-413B315D5106}" srcOrd="1" destOrd="0" parTransId="{A96D4A63-22B5-4917-8978-FED24F463660}" sibTransId="{CC6AACC3-D6D6-43A3-A5D4-E70ABC112785}"/>
    <dgm:cxn modelId="{7B9E9F31-F631-41AF-8E99-F1E459A3CE4C}" type="presOf" srcId="{15EE92D8-707B-44EA-BC9B-858D2BDDB049}" destId="{331CB969-ED9F-4330-9005-AE89C95074E8}" srcOrd="0" destOrd="0" presId="urn:microsoft.com/office/officeart/2005/8/layout/lProcess1"/>
    <dgm:cxn modelId="{B8D93D17-35BB-4404-8FC3-B3EF30F28E30}" type="presOf" srcId="{88102A26-E6F7-48F8-93AF-88B49018E76D}" destId="{1A37C539-5D5F-4280-B8A8-4CA2CB074FC5}" srcOrd="0" destOrd="0" presId="urn:microsoft.com/office/officeart/2005/8/layout/lProcess1"/>
    <dgm:cxn modelId="{56588115-5404-4858-8331-2EB22FD7E844}" type="presOf" srcId="{0E6E7440-0F60-4501-A215-EFDC2030F34C}" destId="{E8BC2559-E45F-40D0-B399-452C799C6889}" srcOrd="0" destOrd="0" presId="urn:microsoft.com/office/officeart/2005/8/layout/lProcess1"/>
    <dgm:cxn modelId="{25189538-5AEB-4E5C-A7D3-AC9204B2FC0F}" type="presOf" srcId="{8ACDB015-8227-4D57-BF3D-58E0916F8B9F}" destId="{97B7CF6C-1BC3-45BC-BB5B-3785557153A6}" srcOrd="0" destOrd="0" presId="urn:microsoft.com/office/officeart/2005/8/layout/lProcess1"/>
    <dgm:cxn modelId="{235FF92C-9CE9-4663-9AC6-659658301218}" srcId="{9C5F4116-8DED-4CF7-BC51-A736B3987C79}" destId="{910E05A1-4F3C-4006-9DBE-65B9441774B3}" srcOrd="1" destOrd="0" parTransId="{9D63BFE5-5EB4-48A7-865A-77AB43D4853A}" sibTransId="{C04CF20A-F3B3-4703-ACC0-B14F81CE27EB}"/>
    <dgm:cxn modelId="{626B6BAE-888E-44D9-918B-1288EE31C4FD}" type="presOf" srcId="{C8D4BAA0-661C-42A1-99A6-C96DDECBF14B}" destId="{E2C87E0A-7829-4F6E-B152-B501BEAE1CF3}" srcOrd="0" destOrd="0" presId="urn:microsoft.com/office/officeart/2005/8/layout/lProcess1"/>
    <dgm:cxn modelId="{CA8B097B-680A-407A-9751-D6B4653402E4}" srcId="{0E6E7440-0F60-4501-A215-EFDC2030F34C}" destId="{9C5F4116-8DED-4CF7-BC51-A736B3987C79}" srcOrd="0" destOrd="0" parTransId="{7A79F032-4896-42F9-8CB5-92D6C642E0BA}" sibTransId="{AA932CAC-4342-4B91-B7DA-D05F2C42D32E}"/>
    <dgm:cxn modelId="{A4EFCBC6-E9CC-4ADD-AFC2-7E533350C940}" srcId="{CE6A25A0-98A6-462A-A86A-413B315D5106}" destId="{88102A26-E6F7-48F8-93AF-88B49018E76D}" srcOrd="0" destOrd="0" parTransId="{15EE92D8-707B-44EA-BC9B-858D2BDDB049}" sibTransId="{347EECF2-4273-4404-A8CC-7BB31CAF0A3F}"/>
    <dgm:cxn modelId="{2F395AE6-0D36-44D5-AEFE-B120F4C0378D}" type="presParOf" srcId="{E8BC2559-E45F-40D0-B399-452C799C6889}" destId="{39567E4F-BC1E-4A61-8BB6-FE645B902070}" srcOrd="0" destOrd="0" presId="urn:microsoft.com/office/officeart/2005/8/layout/lProcess1"/>
    <dgm:cxn modelId="{03D93538-90B7-44DB-B51B-589C5D84B424}" type="presParOf" srcId="{39567E4F-BC1E-4A61-8BB6-FE645B902070}" destId="{C795E491-49F3-441F-955D-C7936CDFAAEC}" srcOrd="0" destOrd="0" presId="urn:microsoft.com/office/officeart/2005/8/layout/lProcess1"/>
    <dgm:cxn modelId="{65A110DD-3B85-4079-93EA-FA41E519264B}" type="presParOf" srcId="{39567E4F-BC1E-4A61-8BB6-FE645B902070}" destId="{E2C87E0A-7829-4F6E-B152-B501BEAE1CF3}" srcOrd="1" destOrd="0" presId="urn:microsoft.com/office/officeart/2005/8/layout/lProcess1"/>
    <dgm:cxn modelId="{59A860F7-0D8E-467A-870D-10E741EFC96C}" type="presParOf" srcId="{39567E4F-BC1E-4A61-8BB6-FE645B902070}" destId="{DC7628C6-943A-4422-A68B-4F29E18F860B}" srcOrd="2" destOrd="0" presId="urn:microsoft.com/office/officeart/2005/8/layout/lProcess1"/>
    <dgm:cxn modelId="{1C2999D5-F42B-4A7C-8BFE-07FECD62D7E1}" type="presParOf" srcId="{39567E4F-BC1E-4A61-8BB6-FE645B902070}" destId="{0D1B87DA-4F8E-4137-9053-970C61CEA3FF}" srcOrd="3" destOrd="0" presId="urn:microsoft.com/office/officeart/2005/8/layout/lProcess1"/>
    <dgm:cxn modelId="{4A2D78F9-183E-41AC-B0DC-8D00623AA4FB}" type="presParOf" srcId="{39567E4F-BC1E-4A61-8BB6-FE645B902070}" destId="{2B5E424C-78AD-4FCD-AC2B-D53732F604F7}" srcOrd="4" destOrd="0" presId="urn:microsoft.com/office/officeart/2005/8/layout/lProcess1"/>
    <dgm:cxn modelId="{EC5D0870-7396-4657-9B96-A0CEF4BA3CA3}" type="presParOf" srcId="{E8BC2559-E45F-40D0-B399-452C799C6889}" destId="{D93F12BF-9348-4403-9D2A-4C6CEEA99E13}" srcOrd="1" destOrd="0" presId="urn:microsoft.com/office/officeart/2005/8/layout/lProcess1"/>
    <dgm:cxn modelId="{370A5F71-43E7-42C5-AC9E-40BCF1134CD7}" type="presParOf" srcId="{E8BC2559-E45F-40D0-B399-452C799C6889}" destId="{FBC7A69F-3136-48FE-B4E4-3CCDD9E97E7D}" srcOrd="2" destOrd="0" presId="urn:microsoft.com/office/officeart/2005/8/layout/lProcess1"/>
    <dgm:cxn modelId="{3B4ED452-E474-4B64-A109-36C98D6202F5}" type="presParOf" srcId="{FBC7A69F-3136-48FE-B4E4-3CCDD9E97E7D}" destId="{76C64DAE-23FC-49C0-9D16-E05F1953EA14}" srcOrd="0" destOrd="0" presId="urn:microsoft.com/office/officeart/2005/8/layout/lProcess1"/>
    <dgm:cxn modelId="{23426BA8-DDCC-4984-88E5-394632E02993}" type="presParOf" srcId="{FBC7A69F-3136-48FE-B4E4-3CCDD9E97E7D}" destId="{331CB969-ED9F-4330-9005-AE89C95074E8}" srcOrd="1" destOrd="0" presId="urn:microsoft.com/office/officeart/2005/8/layout/lProcess1"/>
    <dgm:cxn modelId="{69841872-8468-4145-8D79-536B3752FEBA}" type="presParOf" srcId="{FBC7A69F-3136-48FE-B4E4-3CCDD9E97E7D}" destId="{1A37C539-5D5F-4280-B8A8-4CA2CB074FC5}" srcOrd="2" destOrd="0" presId="urn:microsoft.com/office/officeart/2005/8/layout/lProcess1"/>
    <dgm:cxn modelId="{52337D2A-A8E6-47B0-B88A-B3744EEDEE75}" type="presParOf" srcId="{FBC7A69F-3136-48FE-B4E4-3CCDD9E97E7D}" destId="{292C4472-C695-4EDD-BB9D-71DBA872C503}" srcOrd="3" destOrd="0" presId="urn:microsoft.com/office/officeart/2005/8/layout/lProcess1"/>
    <dgm:cxn modelId="{DDBE9C41-39AD-4871-9253-F8895174D195}" type="presParOf" srcId="{FBC7A69F-3136-48FE-B4E4-3CCDD9E97E7D}" destId="{97B7CF6C-1BC3-45BC-BB5B-3785557153A6}" srcOrd="4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CF30CAB2-88B7-4BD3-8CB0-34C6951F897F}" type="doc">
      <dgm:prSet loTypeId="urn:microsoft.com/office/officeart/2005/8/layout/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89C7A9D-5943-4135-9D14-085340D9A095}">
      <dgm:prSet phldrT="[Текст]"/>
      <dgm:spPr/>
      <dgm:t>
        <a:bodyPr/>
        <a:lstStyle/>
        <a:p>
          <a:r>
            <a:rPr lang="ru-RU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Критерии оценки</a:t>
          </a:r>
          <a:endParaRPr lang="ru-RU" dirty="0">
            <a:solidFill>
              <a:schemeClr val="bg1"/>
            </a:solidFill>
          </a:endParaRPr>
        </a:p>
      </dgm:t>
    </dgm:pt>
    <dgm:pt modelId="{A10307E3-CCD7-4C4D-A195-B577B88694C0}" type="parTrans" cxnId="{06A183B6-29B6-4E45-B5D0-760EC26ACE41}">
      <dgm:prSet/>
      <dgm:spPr/>
      <dgm:t>
        <a:bodyPr/>
        <a:lstStyle/>
        <a:p>
          <a:endParaRPr lang="ru-RU">
            <a:solidFill>
              <a:schemeClr val="accent1">
                <a:lumMod val="50000"/>
              </a:schemeClr>
            </a:solidFill>
          </a:endParaRPr>
        </a:p>
      </dgm:t>
    </dgm:pt>
    <dgm:pt modelId="{0839722B-DEE1-454C-85A0-C7FBD40B1598}" type="sibTrans" cxnId="{06A183B6-29B6-4E45-B5D0-760EC26ACE41}">
      <dgm:prSet/>
      <dgm:spPr/>
      <dgm:t>
        <a:bodyPr/>
        <a:lstStyle/>
        <a:p>
          <a:endParaRPr lang="ru-RU">
            <a:solidFill>
              <a:schemeClr val="accent1">
                <a:lumMod val="50000"/>
              </a:schemeClr>
            </a:solidFill>
          </a:endParaRPr>
        </a:p>
      </dgm:t>
    </dgm:pt>
    <dgm:pt modelId="{13A4008B-8FD6-4561-AACB-C6F71F20CD08}">
      <dgm:prSet phldrT="[Текст]"/>
      <dgm:spPr/>
      <dgm:t>
        <a:bodyPr/>
        <a:lstStyle/>
        <a:p>
          <a:r>
            <a:rPr lang="kk-KZ" dirty="0" smtClean="0">
              <a:solidFill>
                <a:schemeClr val="bg1"/>
              </a:solidFill>
            </a:rPr>
            <a:t>Аспекты </a:t>
          </a:r>
          <a:endParaRPr lang="ru-RU" dirty="0">
            <a:solidFill>
              <a:schemeClr val="bg1"/>
            </a:solidFill>
          </a:endParaRPr>
        </a:p>
      </dgm:t>
    </dgm:pt>
    <dgm:pt modelId="{401F3DA6-2DBB-47BE-A4DB-5599504CBF56}" type="parTrans" cxnId="{C9B90CD2-8260-4465-ADF2-AB5E177CBBA3}">
      <dgm:prSet/>
      <dgm:spPr/>
      <dgm:t>
        <a:bodyPr/>
        <a:lstStyle/>
        <a:p>
          <a:endParaRPr lang="ru-RU">
            <a:solidFill>
              <a:schemeClr val="accent1">
                <a:lumMod val="50000"/>
              </a:schemeClr>
            </a:solidFill>
          </a:endParaRPr>
        </a:p>
      </dgm:t>
    </dgm:pt>
    <dgm:pt modelId="{AA67E6F0-119E-45B0-8AE7-91C7E2D04B0A}" type="sibTrans" cxnId="{C9B90CD2-8260-4465-ADF2-AB5E177CBBA3}">
      <dgm:prSet/>
      <dgm:spPr/>
      <dgm:t>
        <a:bodyPr/>
        <a:lstStyle/>
        <a:p>
          <a:endParaRPr lang="ru-RU">
            <a:solidFill>
              <a:schemeClr val="accent1">
                <a:lumMod val="50000"/>
              </a:schemeClr>
            </a:solidFill>
          </a:endParaRPr>
        </a:p>
      </dgm:t>
    </dgm:pt>
    <dgm:pt modelId="{0E23A308-D522-464A-8F0F-FF54F7646EF7}">
      <dgm:prSet phldrT="[Текст]"/>
      <dgm:spPr/>
      <dgm:t>
        <a:bodyPr/>
        <a:lstStyle/>
        <a:p>
          <a:r>
            <a:rPr lang="kk-KZ" dirty="0" smtClean="0">
              <a:solidFill>
                <a:schemeClr val="bg1"/>
              </a:solidFill>
            </a:rPr>
            <a:t>Шкала</a:t>
          </a:r>
          <a:endParaRPr lang="ru-RU" dirty="0">
            <a:solidFill>
              <a:schemeClr val="bg1"/>
            </a:solidFill>
          </a:endParaRPr>
        </a:p>
      </dgm:t>
    </dgm:pt>
    <dgm:pt modelId="{319E479E-5575-466D-831C-F1CA388B3BD0}" type="parTrans" cxnId="{8E3C9FC9-C51C-4210-BCAA-A3FA3538730C}">
      <dgm:prSet/>
      <dgm:spPr/>
      <dgm:t>
        <a:bodyPr/>
        <a:lstStyle/>
        <a:p>
          <a:endParaRPr lang="ru-RU">
            <a:solidFill>
              <a:schemeClr val="accent1">
                <a:lumMod val="50000"/>
              </a:schemeClr>
            </a:solidFill>
          </a:endParaRPr>
        </a:p>
      </dgm:t>
    </dgm:pt>
    <dgm:pt modelId="{22CD141F-CD68-43D0-9795-CA759EBBBDE5}" type="sibTrans" cxnId="{8E3C9FC9-C51C-4210-BCAA-A3FA3538730C}">
      <dgm:prSet/>
      <dgm:spPr/>
      <dgm:t>
        <a:bodyPr/>
        <a:lstStyle/>
        <a:p>
          <a:endParaRPr lang="ru-RU">
            <a:solidFill>
              <a:schemeClr val="accent1">
                <a:lumMod val="50000"/>
              </a:schemeClr>
            </a:solidFill>
          </a:endParaRPr>
        </a:p>
      </dgm:t>
    </dgm:pt>
    <dgm:pt modelId="{D28E5BB5-066C-48CA-9D91-BF5176B1134C}">
      <dgm:prSet phldrT="[Текст]"/>
      <dgm:spPr/>
      <dgm:t>
        <a:bodyPr/>
        <a:lstStyle/>
        <a:p>
          <a:r>
            <a:rPr lang="ru-RU" smtClean="0">
              <a:solidFill>
                <a:schemeClr val="accent1">
                  <a:lumMod val="50000"/>
                </a:schemeClr>
              </a:solidFill>
            </a:rPr>
            <a:t>Количество аспектов должно находиться в пределах от 50 до 300 позиций в сумме по всем модулям. Оптимально – от 75 до 250.</a:t>
          </a:r>
          <a:endParaRPr lang="ru-RU" dirty="0">
            <a:solidFill>
              <a:schemeClr val="accent1">
                <a:lumMod val="50000"/>
              </a:schemeClr>
            </a:solidFill>
          </a:endParaRPr>
        </a:p>
      </dgm:t>
    </dgm:pt>
    <dgm:pt modelId="{6BC49FDE-61DC-47D9-BE61-DF07C77A7BF6}" type="parTrans" cxnId="{793AB9D7-B0D0-40C7-9DEE-4799CD15B1D3}">
      <dgm:prSet/>
      <dgm:spPr/>
      <dgm:t>
        <a:bodyPr/>
        <a:lstStyle/>
        <a:p>
          <a:endParaRPr lang="ru-RU">
            <a:solidFill>
              <a:schemeClr val="accent1">
                <a:lumMod val="50000"/>
              </a:schemeClr>
            </a:solidFill>
          </a:endParaRPr>
        </a:p>
      </dgm:t>
    </dgm:pt>
    <dgm:pt modelId="{662D2F87-7B52-4797-9E25-C76B832F1C54}" type="sibTrans" cxnId="{793AB9D7-B0D0-40C7-9DEE-4799CD15B1D3}">
      <dgm:prSet/>
      <dgm:spPr/>
      <dgm:t>
        <a:bodyPr/>
        <a:lstStyle/>
        <a:p>
          <a:endParaRPr lang="ru-RU">
            <a:solidFill>
              <a:schemeClr val="accent1">
                <a:lumMod val="50000"/>
              </a:schemeClr>
            </a:solidFill>
          </a:endParaRPr>
        </a:p>
      </dgm:t>
    </dgm:pt>
    <dgm:pt modelId="{9B9D9901-649A-48B6-BF3E-D6C4908387EF}">
      <dgm:prSet/>
      <dgm:spPr/>
      <dgm:t>
        <a:bodyPr/>
        <a:lstStyle/>
        <a:p>
          <a:endParaRPr lang="ru-RU" dirty="0">
            <a:solidFill>
              <a:schemeClr val="accent1">
                <a:lumMod val="50000"/>
              </a:schemeClr>
            </a:solidFill>
          </a:endParaRPr>
        </a:p>
      </dgm:t>
    </dgm:pt>
    <dgm:pt modelId="{F9161091-5399-4A20-A80C-94C7A96FE032}" type="parTrans" cxnId="{8B9083DA-BF08-4475-A341-876E44FA54AC}">
      <dgm:prSet/>
      <dgm:spPr/>
      <dgm:t>
        <a:bodyPr/>
        <a:lstStyle/>
        <a:p>
          <a:endParaRPr lang="ru-RU">
            <a:solidFill>
              <a:schemeClr val="accent1">
                <a:lumMod val="50000"/>
              </a:schemeClr>
            </a:solidFill>
          </a:endParaRPr>
        </a:p>
      </dgm:t>
    </dgm:pt>
    <dgm:pt modelId="{1414AA64-F0E7-4F9D-A855-FD534E690B0D}" type="sibTrans" cxnId="{8B9083DA-BF08-4475-A341-876E44FA54AC}">
      <dgm:prSet/>
      <dgm:spPr/>
      <dgm:t>
        <a:bodyPr/>
        <a:lstStyle/>
        <a:p>
          <a:endParaRPr lang="ru-RU">
            <a:solidFill>
              <a:schemeClr val="accent1">
                <a:lumMod val="50000"/>
              </a:schemeClr>
            </a:solidFill>
          </a:endParaRPr>
        </a:p>
      </dgm:t>
    </dgm:pt>
    <dgm:pt modelId="{76966A0B-9BFE-43A8-9477-90A1C1EEA3AA}">
      <dgm:prSet/>
      <dgm:spPr/>
      <dgm:t>
        <a:bodyPr/>
        <a:lstStyle/>
        <a:p>
          <a:r>
            <a:rPr lang="ru-RU" dirty="0" smtClean="0">
              <a:solidFill>
                <a:schemeClr val="accent1">
                  <a:lumMod val="50000"/>
                </a:schemeClr>
              </a:solidFill>
            </a:rPr>
            <a:t>Вес одного аспекта не должен превышать 2-х баллов. </a:t>
          </a:r>
        </a:p>
      </dgm:t>
    </dgm:pt>
    <dgm:pt modelId="{C40EC367-298E-4988-91FC-F96DCEC56434}" type="parTrans" cxnId="{A60CAAA7-3097-4D54-8AE1-32E8DB50B987}">
      <dgm:prSet/>
      <dgm:spPr/>
      <dgm:t>
        <a:bodyPr/>
        <a:lstStyle/>
        <a:p>
          <a:endParaRPr lang="ru-RU">
            <a:solidFill>
              <a:schemeClr val="accent1">
                <a:lumMod val="50000"/>
              </a:schemeClr>
            </a:solidFill>
          </a:endParaRPr>
        </a:p>
      </dgm:t>
    </dgm:pt>
    <dgm:pt modelId="{39CBB2E0-AE75-482E-A58A-86B6B07DED3A}" type="sibTrans" cxnId="{A60CAAA7-3097-4D54-8AE1-32E8DB50B987}">
      <dgm:prSet/>
      <dgm:spPr/>
      <dgm:t>
        <a:bodyPr/>
        <a:lstStyle/>
        <a:p>
          <a:endParaRPr lang="ru-RU">
            <a:solidFill>
              <a:schemeClr val="accent1">
                <a:lumMod val="50000"/>
              </a:schemeClr>
            </a:solidFill>
          </a:endParaRPr>
        </a:p>
      </dgm:t>
    </dgm:pt>
    <dgm:pt modelId="{F40D392F-D3FC-4AAC-A846-9B0011249E2B}">
      <dgm:prSet/>
      <dgm:spPr/>
      <dgm:t>
        <a:bodyPr/>
        <a:lstStyle/>
        <a:p>
          <a:r>
            <a:rPr lang="ru-RU" dirty="0" smtClean="0">
              <a:solidFill>
                <a:schemeClr val="accent1">
                  <a:lumMod val="50000"/>
                </a:schemeClr>
              </a:solidFill>
            </a:rPr>
            <a:t>Общий вес аспектов для всех модулей Экзаменационного  задания не может превышать 100 баллов.</a:t>
          </a:r>
        </a:p>
      </dgm:t>
    </dgm:pt>
    <dgm:pt modelId="{83C9D92B-5FD8-46F2-A1D7-C764DC7E7F55}" type="parTrans" cxnId="{AAD61C95-0686-4AEF-90ED-357C3A567D93}">
      <dgm:prSet/>
      <dgm:spPr/>
      <dgm:t>
        <a:bodyPr/>
        <a:lstStyle/>
        <a:p>
          <a:endParaRPr lang="ru-RU">
            <a:solidFill>
              <a:schemeClr val="accent1">
                <a:lumMod val="50000"/>
              </a:schemeClr>
            </a:solidFill>
          </a:endParaRPr>
        </a:p>
      </dgm:t>
    </dgm:pt>
    <dgm:pt modelId="{B9C794E4-37AE-42D9-872E-692B9A1E5C70}" type="sibTrans" cxnId="{AAD61C95-0686-4AEF-90ED-357C3A567D93}">
      <dgm:prSet/>
      <dgm:spPr/>
      <dgm:t>
        <a:bodyPr/>
        <a:lstStyle/>
        <a:p>
          <a:endParaRPr lang="ru-RU">
            <a:solidFill>
              <a:schemeClr val="accent1">
                <a:lumMod val="50000"/>
              </a:schemeClr>
            </a:solidFill>
          </a:endParaRPr>
        </a:p>
      </dgm:t>
    </dgm:pt>
    <dgm:pt modelId="{7A3F2FC3-CE75-4D12-9A09-2A1EE83521CD}">
      <dgm:prSet/>
      <dgm:spPr/>
      <dgm:t>
        <a:bodyPr/>
        <a:lstStyle/>
        <a:p>
          <a:endParaRPr lang="ru-RU" dirty="0" smtClean="0">
            <a:solidFill>
              <a:schemeClr val="accent1">
                <a:lumMod val="50000"/>
              </a:schemeClr>
            </a:solidFill>
          </a:endParaRPr>
        </a:p>
      </dgm:t>
    </dgm:pt>
    <dgm:pt modelId="{4DD0C6FE-4536-4C92-9AFA-A2FE46651CFA}" type="parTrans" cxnId="{B91495BA-D692-4533-B49E-9E14DDC3ABE9}">
      <dgm:prSet/>
      <dgm:spPr/>
      <dgm:t>
        <a:bodyPr/>
        <a:lstStyle/>
        <a:p>
          <a:endParaRPr lang="ru-RU">
            <a:solidFill>
              <a:schemeClr val="accent1">
                <a:lumMod val="50000"/>
              </a:schemeClr>
            </a:solidFill>
          </a:endParaRPr>
        </a:p>
      </dgm:t>
    </dgm:pt>
    <dgm:pt modelId="{0B503287-D425-4E43-A12D-A2BE5676639A}" type="sibTrans" cxnId="{B91495BA-D692-4533-B49E-9E14DDC3ABE9}">
      <dgm:prSet/>
      <dgm:spPr/>
      <dgm:t>
        <a:bodyPr/>
        <a:lstStyle/>
        <a:p>
          <a:endParaRPr lang="ru-RU">
            <a:solidFill>
              <a:schemeClr val="accent1">
                <a:lumMod val="50000"/>
              </a:schemeClr>
            </a:solidFill>
          </a:endParaRPr>
        </a:p>
      </dgm:t>
    </dgm:pt>
    <dgm:pt modelId="{4BC217F4-55C8-4051-BC8D-1BE31A093B6B}">
      <dgm:prSet phldrT="[Текст]"/>
      <dgm:spPr/>
      <dgm:t>
        <a:bodyPr/>
        <a:lstStyle/>
        <a:p>
          <a:r>
            <a:rPr lang="ru-RU" dirty="0" smtClean="0">
              <a:solidFill>
                <a:schemeClr val="accent1">
                  <a:lumMod val="50000"/>
                </a:schemeClr>
              </a:solidFill>
            </a:rPr>
            <a:t>формулируются из раздела 2 Технического описания «Профессиональные стандарты WorldSkills (WSSS) и/ или отраслевые профессиональные стандарты (WSSК)»</a:t>
          </a:r>
          <a:endParaRPr lang="ru-RU" dirty="0">
            <a:solidFill>
              <a:schemeClr val="accent1">
                <a:lumMod val="50000"/>
              </a:schemeClr>
            </a:solidFill>
          </a:endParaRPr>
        </a:p>
      </dgm:t>
    </dgm:pt>
    <dgm:pt modelId="{F032A000-9EAD-4C56-8D18-381638EE7C81}" type="sibTrans" cxnId="{A9D8E9E8-DA91-4C35-94BB-AE98AD13B369}">
      <dgm:prSet/>
      <dgm:spPr/>
      <dgm:t>
        <a:bodyPr/>
        <a:lstStyle/>
        <a:p>
          <a:endParaRPr lang="ru-RU">
            <a:solidFill>
              <a:schemeClr val="accent1">
                <a:lumMod val="50000"/>
              </a:schemeClr>
            </a:solidFill>
          </a:endParaRPr>
        </a:p>
      </dgm:t>
    </dgm:pt>
    <dgm:pt modelId="{F782B630-1D07-467A-AE93-C9F41E7F2C1B}" type="parTrans" cxnId="{A9D8E9E8-DA91-4C35-94BB-AE98AD13B369}">
      <dgm:prSet/>
      <dgm:spPr/>
      <dgm:t>
        <a:bodyPr/>
        <a:lstStyle/>
        <a:p>
          <a:endParaRPr lang="ru-RU">
            <a:solidFill>
              <a:schemeClr val="accent1">
                <a:lumMod val="50000"/>
              </a:schemeClr>
            </a:solidFill>
          </a:endParaRPr>
        </a:p>
      </dgm:t>
    </dgm:pt>
    <dgm:pt modelId="{46B660C3-A446-4A51-B148-015C8A4B30D7}">
      <dgm:prSet/>
      <dgm:spPr/>
      <dgm:t>
        <a:bodyPr/>
        <a:lstStyle/>
        <a:p>
          <a:endParaRPr lang="ru-RU" dirty="0" smtClean="0">
            <a:solidFill>
              <a:schemeClr val="accent1">
                <a:lumMod val="50000"/>
              </a:schemeClr>
            </a:solidFill>
          </a:endParaRPr>
        </a:p>
      </dgm:t>
    </dgm:pt>
    <dgm:pt modelId="{8724B9AE-0B79-4B81-BF68-2A9DB5903902}" type="parTrans" cxnId="{A5AFA9D9-8ACC-4F2B-86C4-76EC76C01DFF}">
      <dgm:prSet/>
      <dgm:spPr/>
      <dgm:t>
        <a:bodyPr/>
        <a:lstStyle/>
        <a:p>
          <a:endParaRPr lang="ru-RU">
            <a:solidFill>
              <a:schemeClr val="accent1">
                <a:lumMod val="50000"/>
              </a:schemeClr>
            </a:solidFill>
          </a:endParaRPr>
        </a:p>
      </dgm:t>
    </dgm:pt>
    <dgm:pt modelId="{AB3832EF-120D-4C09-BD47-0759E9CEF4E6}" type="sibTrans" cxnId="{A5AFA9D9-8ACC-4F2B-86C4-76EC76C01DFF}">
      <dgm:prSet/>
      <dgm:spPr/>
      <dgm:t>
        <a:bodyPr/>
        <a:lstStyle/>
        <a:p>
          <a:endParaRPr lang="ru-RU">
            <a:solidFill>
              <a:schemeClr val="accent1">
                <a:lumMod val="50000"/>
              </a:schemeClr>
            </a:solidFill>
          </a:endParaRPr>
        </a:p>
      </dgm:t>
    </dgm:pt>
    <dgm:pt modelId="{5FD23D88-5287-4319-96F5-9F140FDE27D3}">
      <dgm:prSet phldrT="[Текст]"/>
      <dgm:spPr/>
      <dgm:t>
        <a:bodyPr/>
        <a:lstStyle/>
        <a:p>
          <a:r>
            <a:rPr lang="ru-RU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набор аспектов для измерения навыков и квалификации </a:t>
          </a:r>
          <a:endParaRPr lang="ru-RU" dirty="0">
            <a:solidFill>
              <a:schemeClr val="accent1">
                <a:lumMod val="50000"/>
              </a:schemeClr>
            </a:solidFill>
          </a:endParaRPr>
        </a:p>
      </dgm:t>
    </dgm:pt>
    <dgm:pt modelId="{61280006-F745-46E9-8081-2A4D6785B9C8}" type="sibTrans" cxnId="{0E84E127-C0AC-4068-A08A-8721AB5DE275}">
      <dgm:prSet/>
      <dgm:spPr/>
      <dgm:t>
        <a:bodyPr/>
        <a:lstStyle/>
        <a:p>
          <a:endParaRPr lang="ru-RU">
            <a:solidFill>
              <a:schemeClr val="accent1">
                <a:lumMod val="50000"/>
              </a:schemeClr>
            </a:solidFill>
          </a:endParaRPr>
        </a:p>
      </dgm:t>
    </dgm:pt>
    <dgm:pt modelId="{DDFD38C8-43D7-46E3-BA41-AFA762D6AC0F}" type="parTrans" cxnId="{0E84E127-C0AC-4068-A08A-8721AB5DE275}">
      <dgm:prSet/>
      <dgm:spPr/>
      <dgm:t>
        <a:bodyPr/>
        <a:lstStyle/>
        <a:p>
          <a:endParaRPr lang="ru-RU">
            <a:solidFill>
              <a:schemeClr val="accent1">
                <a:lumMod val="50000"/>
              </a:schemeClr>
            </a:solidFill>
          </a:endParaRPr>
        </a:p>
      </dgm:t>
    </dgm:pt>
    <dgm:pt modelId="{84D614BE-5473-4F24-917D-9C1468358219}">
      <dgm:prSet/>
      <dgm:spPr/>
      <dgm:t>
        <a:bodyPr/>
        <a:lstStyle/>
        <a:p>
          <a:r>
            <a:rPr lang="ru-RU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составляются таким образом, чтобы максимально точно и корректно измерить уровень владения экзаменуемым навыками и знаниями, необходимыми для демонстрации подготовки.</a:t>
          </a:r>
        </a:p>
      </dgm:t>
    </dgm:pt>
    <dgm:pt modelId="{B0F1F458-B75F-407B-8055-B21ECD667D5F}" type="parTrans" cxnId="{808D9F0F-0815-4589-8708-0570563797A8}">
      <dgm:prSet/>
      <dgm:spPr/>
      <dgm:t>
        <a:bodyPr/>
        <a:lstStyle/>
        <a:p>
          <a:endParaRPr lang="ru-RU">
            <a:solidFill>
              <a:schemeClr val="accent1">
                <a:lumMod val="50000"/>
              </a:schemeClr>
            </a:solidFill>
          </a:endParaRPr>
        </a:p>
      </dgm:t>
    </dgm:pt>
    <dgm:pt modelId="{F48BAFA4-7DDD-4E5B-BDC6-0C1B868FD541}" type="sibTrans" cxnId="{808D9F0F-0815-4589-8708-0570563797A8}">
      <dgm:prSet/>
      <dgm:spPr/>
      <dgm:t>
        <a:bodyPr/>
        <a:lstStyle/>
        <a:p>
          <a:endParaRPr lang="ru-RU">
            <a:solidFill>
              <a:schemeClr val="accent1">
                <a:lumMod val="50000"/>
              </a:schemeClr>
            </a:solidFill>
          </a:endParaRPr>
        </a:p>
      </dgm:t>
    </dgm:pt>
    <dgm:pt modelId="{5001D946-A2C2-470F-BF5D-5754970838BF}" type="pres">
      <dgm:prSet presAssocID="{CF30CAB2-88B7-4BD3-8CB0-34C6951F897F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2BFD37C-528E-493D-BDC4-2C645E23C6FD}" type="pres">
      <dgm:prSet presAssocID="{A89C7A9D-5943-4135-9D14-085340D9A095}" presName="composite" presStyleCnt="0"/>
      <dgm:spPr/>
    </dgm:pt>
    <dgm:pt modelId="{2D50AC29-4418-414F-A29B-2CE6D43FADB0}" type="pres">
      <dgm:prSet presAssocID="{A89C7A9D-5943-4135-9D14-085340D9A095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A771938-1C36-4417-9EC6-CE7D678BBEBA}" type="pres">
      <dgm:prSet presAssocID="{A89C7A9D-5943-4135-9D14-085340D9A095}" presName="parSh" presStyleLbl="node1" presStyleIdx="0" presStyleCnt="3"/>
      <dgm:spPr/>
      <dgm:t>
        <a:bodyPr/>
        <a:lstStyle/>
        <a:p>
          <a:endParaRPr lang="ru-RU"/>
        </a:p>
      </dgm:t>
    </dgm:pt>
    <dgm:pt modelId="{36C99879-1449-4B35-956B-80B9381CA453}" type="pres">
      <dgm:prSet presAssocID="{A89C7A9D-5943-4135-9D14-085340D9A095}" presName="desTx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745B71-F8B9-418B-AC68-393BC174AF0D}" type="pres">
      <dgm:prSet presAssocID="{0839722B-DEE1-454C-85A0-C7FBD40B1598}" presName="sibTrans" presStyleLbl="sibTrans2D1" presStyleIdx="0" presStyleCnt="2"/>
      <dgm:spPr/>
      <dgm:t>
        <a:bodyPr/>
        <a:lstStyle/>
        <a:p>
          <a:endParaRPr lang="ru-RU"/>
        </a:p>
      </dgm:t>
    </dgm:pt>
    <dgm:pt modelId="{CB2AA945-BA5F-4410-AC64-2B7077ED0DF6}" type="pres">
      <dgm:prSet presAssocID="{0839722B-DEE1-454C-85A0-C7FBD40B1598}" presName="connTx" presStyleLbl="sibTrans2D1" presStyleIdx="0" presStyleCnt="2"/>
      <dgm:spPr/>
      <dgm:t>
        <a:bodyPr/>
        <a:lstStyle/>
        <a:p>
          <a:endParaRPr lang="ru-RU"/>
        </a:p>
      </dgm:t>
    </dgm:pt>
    <dgm:pt modelId="{23F740CF-5B27-40A0-9A53-9B5B4CEA20BA}" type="pres">
      <dgm:prSet presAssocID="{13A4008B-8FD6-4561-AACB-C6F71F20CD08}" presName="composite" presStyleCnt="0"/>
      <dgm:spPr/>
    </dgm:pt>
    <dgm:pt modelId="{8CBEF91C-11D2-4632-B812-A49FD4004382}" type="pres">
      <dgm:prSet presAssocID="{13A4008B-8FD6-4561-AACB-C6F71F20CD08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4CE40B-D05E-42F8-8373-D9056F0E89F1}" type="pres">
      <dgm:prSet presAssocID="{13A4008B-8FD6-4561-AACB-C6F71F20CD08}" presName="parSh" presStyleLbl="node1" presStyleIdx="1" presStyleCnt="3"/>
      <dgm:spPr/>
      <dgm:t>
        <a:bodyPr/>
        <a:lstStyle/>
        <a:p>
          <a:endParaRPr lang="ru-RU"/>
        </a:p>
      </dgm:t>
    </dgm:pt>
    <dgm:pt modelId="{03B97AD0-CE16-4A44-BBAA-B63BA46C3B04}" type="pres">
      <dgm:prSet presAssocID="{13A4008B-8FD6-4561-AACB-C6F71F20CD08}" presName="desTx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E8CA176-F5FC-4604-AF77-23C6AA7539CC}" type="pres">
      <dgm:prSet presAssocID="{AA67E6F0-119E-45B0-8AE7-91C7E2D04B0A}" presName="sibTrans" presStyleLbl="sibTrans2D1" presStyleIdx="1" presStyleCnt="2"/>
      <dgm:spPr/>
      <dgm:t>
        <a:bodyPr/>
        <a:lstStyle/>
        <a:p>
          <a:endParaRPr lang="ru-RU"/>
        </a:p>
      </dgm:t>
    </dgm:pt>
    <dgm:pt modelId="{FCBA4EAC-826A-4B79-8A22-60C2501A247C}" type="pres">
      <dgm:prSet presAssocID="{AA67E6F0-119E-45B0-8AE7-91C7E2D04B0A}" presName="connTx" presStyleLbl="sibTrans2D1" presStyleIdx="1" presStyleCnt="2"/>
      <dgm:spPr/>
      <dgm:t>
        <a:bodyPr/>
        <a:lstStyle/>
        <a:p>
          <a:endParaRPr lang="ru-RU"/>
        </a:p>
      </dgm:t>
    </dgm:pt>
    <dgm:pt modelId="{F3728225-B147-48FA-A14E-FCD275243047}" type="pres">
      <dgm:prSet presAssocID="{0E23A308-D522-464A-8F0F-FF54F7646EF7}" presName="composite" presStyleCnt="0"/>
      <dgm:spPr/>
    </dgm:pt>
    <dgm:pt modelId="{A5D3B6C0-ECC8-4AA4-AB76-FE0BBF820614}" type="pres">
      <dgm:prSet presAssocID="{0E23A308-D522-464A-8F0F-FF54F7646EF7}" presName="par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77750EA-4011-48C7-8AB7-8053231880E7}" type="pres">
      <dgm:prSet presAssocID="{0E23A308-D522-464A-8F0F-FF54F7646EF7}" presName="parSh" presStyleLbl="node1" presStyleIdx="2" presStyleCnt="3"/>
      <dgm:spPr/>
      <dgm:t>
        <a:bodyPr/>
        <a:lstStyle/>
        <a:p>
          <a:endParaRPr lang="ru-RU"/>
        </a:p>
      </dgm:t>
    </dgm:pt>
    <dgm:pt modelId="{E66B8DC8-3F58-4872-94E6-C8439974C74A}" type="pres">
      <dgm:prSet presAssocID="{0E23A308-D522-464A-8F0F-FF54F7646EF7}" presName="desTx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001DAC7-FA3B-4EBB-B06B-984D9194877D}" type="presOf" srcId="{13A4008B-8FD6-4561-AACB-C6F71F20CD08}" destId="{394CE40B-D05E-42F8-8373-D9056F0E89F1}" srcOrd="1" destOrd="0" presId="urn:microsoft.com/office/officeart/2005/8/layout/process3"/>
    <dgm:cxn modelId="{2BEA7070-1173-4AE6-BBA7-1E1E4E93898E}" type="presOf" srcId="{0E23A308-D522-464A-8F0F-FF54F7646EF7}" destId="{D77750EA-4011-48C7-8AB7-8053231880E7}" srcOrd="1" destOrd="0" presId="urn:microsoft.com/office/officeart/2005/8/layout/process3"/>
    <dgm:cxn modelId="{19A958F0-5308-489D-BEEE-47C4D4AC53DE}" type="presOf" srcId="{A89C7A9D-5943-4135-9D14-085340D9A095}" destId="{7A771938-1C36-4417-9EC6-CE7D678BBEBA}" srcOrd="1" destOrd="0" presId="urn:microsoft.com/office/officeart/2005/8/layout/process3"/>
    <dgm:cxn modelId="{808D9F0F-0815-4589-8708-0570563797A8}" srcId="{A89C7A9D-5943-4135-9D14-085340D9A095}" destId="{84D614BE-5473-4F24-917D-9C1468358219}" srcOrd="1" destOrd="0" parTransId="{B0F1F458-B75F-407B-8055-B21ECD667D5F}" sibTransId="{F48BAFA4-7DDD-4E5B-BDC6-0C1B868FD541}"/>
    <dgm:cxn modelId="{A9D8E9E8-DA91-4C35-94BB-AE98AD13B369}" srcId="{13A4008B-8FD6-4561-AACB-C6F71F20CD08}" destId="{4BC217F4-55C8-4051-BC8D-1BE31A093B6B}" srcOrd="0" destOrd="0" parTransId="{F782B630-1D07-467A-AE93-C9F41E7F2C1B}" sibTransId="{F032A000-9EAD-4C56-8D18-381638EE7C81}"/>
    <dgm:cxn modelId="{96FADEE9-EF94-4429-9718-84EAF7C29606}" type="presOf" srcId="{5FD23D88-5287-4319-96F5-9F140FDE27D3}" destId="{36C99879-1449-4B35-956B-80B9381CA453}" srcOrd="0" destOrd="0" presId="urn:microsoft.com/office/officeart/2005/8/layout/process3"/>
    <dgm:cxn modelId="{89D252A8-7D7D-41D3-8D36-FD337F37ABDB}" type="presOf" srcId="{AA67E6F0-119E-45B0-8AE7-91C7E2D04B0A}" destId="{FCBA4EAC-826A-4B79-8A22-60C2501A247C}" srcOrd="1" destOrd="0" presId="urn:microsoft.com/office/officeart/2005/8/layout/process3"/>
    <dgm:cxn modelId="{99DD7DBD-F6CA-4DD4-A201-AFF7B7249D46}" type="presOf" srcId="{CF30CAB2-88B7-4BD3-8CB0-34C6951F897F}" destId="{5001D946-A2C2-470F-BF5D-5754970838BF}" srcOrd="0" destOrd="0" presId="urn:microsoft.com/office/officeart/2005/8/layout/process3"/>
    <dgm:cxn modelId="{C9B90CD2-8260-4465-ADF2-AB5E177CBBA3}" srcId="{CF30CAB2-88B7-4BD3-8CB0-34C6951F897F}" destId="{13A4008B-8FD6-4561-AACB-C6F71F20CD08}" srcOrd="1" destOrd="0" parTransId="{401F3DA6-2DBB-47BE-A4DB-5599504CBF56}" sibTransId="{AA67E6F0-119E-45B0-8AE7-91C7E2D04B0A}"/>
    <dgm:cxn modelId="{0E84E127-C0AC-4068-A08A-8721AB5DE275}" srcId="{A89C7A9D-5943-4135-9D14-085340D9A095}" destId="{5FD23D88-5287-4319-96F5-9F140FDE27D3}" srcOrd="0" destOrd="0" parTransId="{DDFD38C8-43D7-46E3-BA41-AFA762D6AC0F}" sibTransId="{61280006-F745-46E9-8081-2A4D6785B9C8}"/>
    <dgm:cxn modelId="{AAD61C95-0686-4AEF-90ED-357C3A567D93}" srcId="{0E23A308-D522-464A-8F0F-FF54F7646EF7}" destId="{F40D392F-D3FC-4AAC-A846-9B0011249E2B}" srcOrd="2" destOrd="0" parTransId="{83C9D92B-5FD8-46F2-A1D7-C764DC7E7F55}" sibTransId="{B9C794E4-37AE-42D9-872E-692B9A1E5C70}"/>
    <dgm:cxn modelId="{A60CAAA7-3097-4D54-8AE1-32E8DB50B987}" srcId="{0E23A308-D522-464A-8F0F-FF54F7646EF7}" destId="{76966A0B-9BFE-43A8-9477-90A1C1EEA3AA}" srcOrd="1" destOrd="0" parTransId="{C40EC367-298E-4988-91FC-F96DCEC56434}" sibTransId="{39CBB2E0-AE75-482E-A58A-86B6B07DED3A}"/>
    <dgm:cxn modelId="{9FAEF03D-C5BC-430C-B727-1B0F9B9FD805}" type="presOf" srcId="{46B660C3-A446-4A51-B148-015C8A4B30D7}" destId="{03B97AD0-CE16-4A44-BBAA-B63BA46C3B04}" srcOrd="0" destOrd="1" presId="urn:microsoft.com/office/officeart/2005/8/layout/process3"/>
    <dgm:cxn modelId="{4F803B69-DA0D-4762-8BE9-29A13A8C2596}" type="presOf" srcId="{4BC217F4-55C8-4051-BC8D-1BE31A093B6B}" destId="{03B97AD0-CE16-4A44-BBAA-B63BA46C3B04}" srcOrd="0" destOrd="0" presId="urn:microsoft.com/office/officeart/2005/8/layout/process3"/>
    <dgm:cxn modelId="{06A183B6-29B6-4E45-B5D0-760EC26ACE41}" srcId="{CF30CAB2-88B7-4BD3-8CB0-34C6951F897F}" destId="{A89C7A9D-5943-4135-9D14-085340D9A095}" srcOrd="0" destOrd="0" parTransId="{A10307E3-CCD7-4C4D-A195-B577B88694C0}" sibTransId="{0839722B-DEE1-454C-85A0-C7FBD40B1598}"/>
    <dgm:cxn modelId="{09B25022-45FA-4E33-B7DD-D8F5CB7A9D26}" type="presOf" srcId="{A89C7A9D-5943-4135-9D14-085340D9A095}" destId="{2D50AC29-4418-414F-A29B-2CE6D43FADB0}" srcOrd="0" destOrd="0" presId="urn:microsoft.com/office/officeart/2005/8/layout/process3"/>
    <dgm:cxn modelId="{E44E7164-A579-4273-AAA3-513F8C7ECFC1}" type="presOf" srcId="{7A3F2FC3-CE75-4D12-9A09-2A1EE83521CD}" destId="{E66B8DC8-3F58-4872-94E6-C8439974C74A}" srcOrd="0" destOrd="3" presId="urn:microsoft.com/office/officeart/2005/8/layout/process3"/>
    <dgm:cxn modelId="{FC8B63B0-4F8A-4AC6-BF88-A4D0925B25B9}" type="presOf" srcId="{13A4008B-8FD6-4561-AACB-C6F71F20CD08}" destId="{8CBEF91C-11D2-4632-B812-A49FD4004382}" srcOrd="0" destOrd="0" presId="urn:microsoft.com/office/officeart/2005/8/layout/process3"/>
    <dgm:cxn modelId="{4BF3F890-2C85-4503-8DDE-52611B2CC68A}" type="presOf" srcId="{F40D392F-D3FC-4AAC-A846-9B0011249E2B}" destId="{E66B8DC8-3F58-4872-94E6-C8439974C74A}" srcOrd="0" destOrd="2" presId="urn:microsoft.com/office/officeart/2005/8/layout/process3"/>
    <dgm:cxn modelId="{8B9083DA-BF08-4475-A341-876E44FA54AC}" srcId="{0E23A308-D522-464A-8F0F-FF54F7646EF7}" destId="{9B9D9901-649A-48B6-BF3E-D6C4908387EF}" srcOrd="4" destOrd="0" parTransId="{F9161091-5399-4A20-A80C-94C7A96FE032}" sibTransId="{1414AA64-F0E7-4F9D-A855-FD534E690B0D}"/>
    <dgm:cxn modelId="{EB308500-9D95-4FF2-B068-E60FB6B31D39}" type="presOf" srcId="{D28E5BB5-066C-48CA-9D91-BF5176B1134C}" destId="{E66B8DC8-3F58-4872-94E6-C8439974C74A}" srcOrd="0" destOrd="0" presId="urn:microsoft.com/office/officeart/2005/8/layout/process3"/>
    <dgm:cxn modelId="{C7CF8C6E-F332-4D92-9C6B-DAE4B50829D7}" type="presOf" srcId="{0839722B-DEE1-454C-85A0-C7FBD40B1598}" destId="{82745B71-F8B9-418B-AC68-393BC174AF0D}" srcOrd="0" destOrd="0" presId="urn:microsoft.com/office/officeart/2005/8/layout/process3"/>
    <dgm:cxn modelId="{A4C28F47-6B90-496E-B9EE-9765114F127E}" type="presOf" srcId="{9B9D9901-649A-48B6-BF3E-D6C4908387EF}" destId="{E66B8DC8-3F58-4872-94E6-C8439974C74A}" srcOrd="0" destOrd="4" presId="urn:microsoft.com/office/officeart/2005/8/layout/process3"/>
    <dgm:cxn modelId="{9A4059AC-69D9-4091-AF16-A7C590CAE77D}" type="presOf" srcId="{76966A0B-9BFE-43A8-9477-90A1C1EEA3AA}" destId="{E66B8DC8-3F58-4872-94E6-C8439974C74A}" srcOrd="0" destOrd="1" presId="urn:microsoft.com/office/officeart/2005/8/layout/process3"/>
    <dgm:cxn modelId="{D5C9ED02-CCDF-452E-BD86-98970A4A0807}" type="presOf" srcId="{0839722B-DEE1-454C-85A0-C7FBD40B1598}" destId="{CB2AA945-BA5F-4410-AC64-2B7077ED0DF6}" srcOrd="1" destOrd="0" presId="urn:microsoft.com/office/officeart/2005/8/layout/process3"/>
    <dgm:cxn modelId="{B91495BA-D692-4533-B49E-9E14DDC3ABE9}" srcId="{0E23A308-D522-464A-8F0F-FF54F7646EF7}" destId="{7A3F2FC3-CE75-4D12-9A09-2A1EE83521CD}" srcOrd="3" destOrd="0" parTransId="{4DD0C6FE-4536-4C92-9AFA-A2FE46651CFA}" sibTransId="{0B503287-D425-4E43-A12D-A2BE5676639A}"/>
    <dgm:cxn modelId="{384F90F4-07AC-4463-83B5-BF71D0B81E79}" type="presOf" srcId="{0E23A308-D522-464A-8F0F-FF54F7646EF7}" destId="{A5D3B6C0-ECC8-4AA4-AB76-FE0BBF820614}" srcOrd="0" destOrd="0" presId="urn:microsoft.com/office/officeart/2005/8/layout/process3"/>
    <dgm:cxn modelId="{8E3C9FC9-C51C-4210-BCAA-A3FA3538730C}" srcId="{CF30CAB2-88B7-4BD3-8CB0-34C6951F897F}" destId="{0E23A308-D522-464A-8F0F-FF54F7646EF7}" srcOrd="2" destOrd="0" parTransId="{319E479E-5575-466D-831C-F1CA388B3BD0}" sibTransId="{22CD141F-CD68-43D0-9795-CA759EBBBDE5}"/>
    <dgm:cxn modelId="{793AB9D7-B0D0-40C7-9DEE-4799CD15B1D3}" srcId="{0E23A308-D522-464A-8F0F-FF54F7646EF7}" destId="{D28E5BB5-066C-48CA-9D91-BF5176B1134C}" srcOrd="0" destOrd="0" parTransId="{6BC49FDE-61DC-47D9-BE61-DF07C77A7BF6}" sibTransId="{662D2F87-7B52-4797-9E25-C76B832F1C54}"/>
    <dgm:cxn modelId="{A5AFA9D9-8ACC-4F2B-86C4-76EC76C01DFF}" srcId="{13A4008B-8FD6-4561-AACB-C6F71F20CD08}" destId="{46B660C3-A446-4A51-B148-015C8A4B30D7}" srcOrd="1" destOrd="0" parTransId="{8724B9AE-0B79-4B81-BF68-2A9DB5903902}" sibTransId="{AB3832EF-120D-4C09-BD47-0759E9CEF4E6}"/>
    <dgm:cxn modelId="{0575C1D7-3D1A-4986-9BFA-81A47D821C58}" type="presOf" srcId="{84D614BE-5473-4F24-917D-9C1468358219}" destId="{36C99879-1449-4B35-956B-80B9381CA453}" srcOrd="0" destOrd="1" presId="urn:microsoft.com/office/officeart/2005/8/layout/process3"/>
    <dgm:cxn modelId="{1319B92C-AAE2-4246-AB3B-F693D1868DF1}" type="presOf" srcId="{AA67E6F0-119E-45B0-8AE7-91C7E2D04B0A}" destId="{1E8CA176-F5FC-4604-AF77-23C6AA7539CC}" srcOrd="0" destOrd="0" presId="urn:microsoft.com/office/officeart/2005/8/layout/process3"/>
    <dgm:cxn modelId="{A2B5C6F1-DDE0-4A2D-A5BD-E5F0D017B2B0}" type="presParOf" srcId="{5001D946-A2C2-470F-BF5D-5754970838BF}" destId="{52BFD37C-528E-493D-BDC4-2C645E23C6FD}" srcOrd="0" destOrd="0" presId="urn:microsoft.com/office/officeart/2005/8/layout/process3"/>
    <dgm:cxn modelId="{DB1CEFA4-F54F-40AB-88E8-B610BFE3CFB6}" type="presParOf" srcId="{52BFD37C-528E-493D-BDC4-2C645E23C6FD}" destId="{2D50AC29-4418-414F-A29B-2CE6D43FADB0}" srcOrd="0" destOrd="0" presId="urn:microsoft.com/office/officeart/2005/8/layout/process3"/>
    <dgm:cxn modelId="{60BE06D0-59A4-44D4-99D3-4974A4BCB63A}" type="presParOf" srcId="{52BFD37C-528E-493D-BDC4-2C645E23C6FD}" destId="{7A771938-1C36-4417-9EC6-CE7D678BBEBA}" srcOrd="1" destOrd="0" presId="urn:microsoft.com/office/officeart/2005/8/layout/process3"/>
    <dgm:cxn modelId="{30D0E8CD-29E0-4EDD-AED0-D13A095B45EE}" type="presParOf" srcId="{52BFD37C-528E-493D-BDC4-2C645E23C6FD}" destId="{36C99879-1449-4B35-956B-80B9381CA453}" srcOrd="2" destOrd="0" presId="urn:microsoft.com/office/officeart/2005/8/layout/process3"/>
    <dgm:cxn modelId="{61C299EC-80C5-436E-B43C-49FF265BA3ED}" type="presParOf" srcId="{5001D946-A2C2-470F-BF5D-5754970838BF}" destId="{82745B71-F8B9-418B-AC68-393BC174AF0D}" srcOrd="1" destOrd="0" presId="urn:microsoft.com/office/officeart/2005/8/layout/process3"/>
    <dgm:cxn modelId="{E2772DB3-0EA7-48A4-9468-A0F3CB3B4C3E}" type="presParOf" srcId="{82745B71-F8B9-418B-AC68-393BC174AF0D}" destId="{CB2AA945-BA5F-4410-AC64-2B7077ED0DF6}" srcOrd="0" destOrd="0" presId="urn:microsoft.com/office/officeart/2005/8/layout/process3"/>
    <dgm:cxn modelId="{AB59C2E9-DB26-463C-9990-D85B7AECA270}" type="presParOf" srcId="{5001D946-A2C2-470F-BF5D-5754970838BF}" destId="{23F740CF-5B27-40A0-9A53-9B5B4CEA20BA}" srcOrd="2" destOrd="0" presId="urn:microsoft.com/office/officeart/2005/8/layout/process3"/>
    <dgm:cxn modelId="{DA115110-2E96-4F4D-A3BE-CE20F392B767}" type="presParOf" srcId="{23F740CF-5B27-40A0-9A53-9B5B4CEA20BA}" destId="{8CBEF91C-11D2-4632-B812-A49FD4004382}" srcOrd="0" destOrd="0" presId="urn:microsoft.com/office/officeart/2005/8/layout/process3"/>
    <dgm:cxn modelId="{3B955608-C22B-4826-BD98-218C7A60BE8D}" type="presParOf" srcId="{23F740CF-5B27-40A0-9A53-9B5B4CEA20BA}" destId="{394CE40B-D05E-42F8-8373-D9056F0E89F1}" srcOrd="1" destOrd="0" presId="urn:microsoft.com/office/officeart/2005/8/layout/process3"/>
    <dgm:cxn modelId="{B2AD0826-B41C-4EF9-9A63-0EC3F9E2C66C}" type="presParOf" srcId="{23F740CF-5B27-40A0-9A53-9B5B4CEA20BA}" destId="{03B97AD0-CE16-4A44-BBAA-B63BA46C3B04}" srcOrd="2" destOrd="0" presId="urn:microsoft.com/office/officeart/2005/8/layout/process3"/>
    <dgm:cxn modelId="{B593011F-2346-4768-AD68-6D0F3C0F7FBC}" type="presParOf" srcId="{5001D946-A2C2-470F-BF5D-5754970838BF}" destId="{1E8CA176-F5FC-4604-AF77-23C6AA7539CC}" srcOrd="3" destOrd="0" presId="urn:microsoft.com/office/officeart/2005/8/layout/process3"/>
    <dgm:cxn modelId="{D19EFCFF-5B80-4EB0-8D9E-D78EB64D9193}" type="presParOf" srcId="{1E8CA176-F5FC-4604-AF77-23C6AA7539CC}" destId="{FCBA4EAC-826A-4B79-8A22-60C2501A247C}" srcOrd="0" destOrd="0" presId="urn:microsoft.com/office/officeart/2005/8/layout/process3"/>
    <dgm:cxn modelId="{AA903091-9A38-4BD3-9D84-8445AE153400}" type="presParOf" srcId="{5001D946-A2C2-470F-BF5D-5754970838BF}" destId="{F3728225-B147-48FA-A14E-FCD275243047}" srcOrd="4" destOrd="0" presId="urn:microsoft.com/office/officeart/2005/8/layout/process3"/>
    <dgm:cxn modelId="{F9F811E5-029B-4BDD-B3EE-B8D914325042}" type="presParOf" srcId="{F3728225-B147-48FA-A14E-FCD275243047}" destId="{A5D3B6C0-ECC8-4AA4-AB76-FE0BBF820614}" srcOrd="0" destOrd="0" presId="urn:microsoft.com/office/officeart/2005/8/layout/process3"/>
    <dgm:cxn modelId="{9B510588-6AD7-49E8-83A5-71C0B2ABF39F}" type="presParOf" srcId="{F3728225-B147-48FA-A14E-FCD275243047}" destId="{D77750EA-4011-48C7-8AB7-8053231880E7}" srcOrd="1" destOrd="0" presId="urn:microsoft.com/office/officeart/2005/8/layout/process3"/>
    <dgm:cxn modelId="{6CD048DC-68FB-4163-AA6D-1A335BF2410F}" type="presParOf" srcId="{F3728225-B147-48FA-A14E-FCD275243047}" destId="{E66B8DC8-3F58-4872-94E6-C8439974C74A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8221F28D-2248-4D7D-8703-AACD4FFAA9BC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26D20449-7A20-4EEE-B2AD-F6065EC80168}">
      <dgm:prSet phldrT="[Текст]" custT="1"/>
      <dgm:spPr/>
      <dgm:t>
        <a:bodyPr/>
        <a:lstStyle/>
        <a:p>
          <a:r>
            <a:rPr lang="ru-RU" sz="1800" dirty="0" smtClean="0"/>
            <a:t>Ознакомление с позициями Инфраструктурного листа</a:t>
          </a:r>
          <a:endParaRPr lang="ru-RU" sz="1800" dirty="0"/>
        </a:p>
      </dgm:t>
    </dgm:pt>
    <dgm:pt modelId="{B686C22B-F3FF-4FE6-B58C-A44A4C7BE25C}" type="parTrans" cxnId="{AB020594-66E9-4E29-B8A4-2D1C63B4E562}">
      <dgm:prSet/>
      <dgm:spPr/>
      <dgm:t>
        <a:bodyPr/>
        <a:lstStyle/>
        <a:p>
          <a:endParaRPr lang="ru-RU"/>
        </a:p>
      </dgm:t>
    </dgm:pt>
    <dgm:pt modelId="{5DBEA563-32CC-4370-92AE-EE7A9DA61331}" type="sibTrans" cxnId="{AB020594-66E9-4E29-B8A4-2D1C63B4E562}">
      <dgm:prSet/>
      <dgm:spPr/>
      <dgm:t>
        <a:bodyPr/>
        <a:lstStyle/>
        <a:p>
          <a:endParaRPr lang="ru-RU"/>
        </a:p>
      </dgm:t>
    </dgm:pt>
    <dgm:pt modelId="{17581DCE-857C-47C6-A73A-9C0684F6967E}">
      <dgm:prSet phldrT="[Текст]" custT="1"/>
      <dgm:spPr/>
      <dgm:t>
        <a:bodyPr/>
        <a:lstStyle/>
        <a:p>
          <a:r>
            <a:rPr lang="ru-RU" sz="1800" dirty="0" smtClean="0"/>
            <a:t>Подготовка и закуп необходимого оборудования и расходных материалов для проведения ДЭ</a:t>
          </a:r>
          <a:endParaRPr lang="ru-RU" sz="1800" dirty="0"/>
        </a:p>
      </dgm:t>
    </dgm:pt>
    <dgm:pt modelId="{A6362B11-3BCE-4086-BCC6-62BE0771FC5E}" type="parTrans" cxnId="{0288FBAC-99DF-4481-9096-CFED13DAF910}">
      <dgm:prSet/>
      <dgm:spPr/>
      <dgm:t>
        <a:bodyPr/>
        <a:lstStyle/>
        <a:p>
          <a:endParaRPr lang="ru-RU"/>
        </a:p>
      </dgm:t>
    </dgm:pt>
    <dgm:pt modelId="{A91B51F8-E2E1-47DE-AEFD-C8E25C99CD35}" type="sibTrans" cxnId="{0288FBAC-99DF-4481-9096-CFED13DAF910}">
      <dgm:prSet/>
      <dgm:spPr/>
      <dgm:t>
        <a:bodyPr/>
        <a:lstStyle/>
        <a:p>
          <a:endParaRPr lang="ru-RU"/>
        </a:p>
      </dgm:t>
    </dgm:pt>
    <dgm:pt modelId="{4E1CDACE-384A-4332-996F-22BE1AB1539F}">
      <dgm:prSet phldrT="[Текст]" custT="1"/>
      <dgm:spPr/>
      <dgm:t>
        <a:bodyPr/>
        <a:lstStyle/>
        <a:p>
          <a:r>
            <a:rPr lang="ru-RU" sz="1800" dirty="0" smtClean="0"/>
            <a:t>Проведение аудита готовности сторонними специалистами</a:t>
          </a:r>
          <a:endParaRPr lang="ru-RU" sz="1800" dirty="0"/>
        </a:p>
      </dgm:t>
    </dgm:pt>
    <dgm:pt modelId="{47863AFF-8704-47A7-B0A0-DEFE521F0E23}" type="parTrans" cxnId="{9B48C9BD-CA7E-407B-B276-ED6C52E276BF}">
      <dgm:prSet/>
      <dgm:spPr/>
      <dgm:t>
        <a:bodyPr/>
        <a:lstStyle/>
        <a:p>
          <a:endParaRPr lang="ru-RU"/>
        </a:p>
      </dgm:t>
    </dgm:pt>
    <dgm:pt modelId="{C1EF7800-ED70-416C-BE6B-5B67E0202A57}" type="sibTrans" cxnId="{9B48C9BD-CA7E-407B-B276-ED6C52E276BF}">
      <dgm:prSet/>
      <dgm:spPr/>
      <dgm:t>
        <a:bodyPr/>
        <a:lstStyle/>
        <a:p>
          <a:endParaRPr lang="ru-RU"/>
        </a:p>
      </dgm:t>
    </dgm:pt>
    <dgm:pt modelId="{DAAF7568-D377-4178-A915-94E574646062}" type="pres">
      <dgm:prSet presAssocID="{8221F28D-2248-4D7D-8703-AACD4FFAA9BC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FE847EC-B6CC-45AA-8C28-43D7C7A6695D}" type="pres">
      <dgm:prSet presAssocID="{26D20449-7A20-4EEE-B2AD-F6065EC80168}" presName="parentLin" presStyleCnt="0"/>
      <dgm:spPr/>
      <dgm:t>
        <a:bodyPr/>
        <a:lstStyle/>
        <a:p>
          <a:endParaRPr lang="ru-RU"/>
        </a:p>
      </dgm:t>
    </dgm:pt>
    <dgm:pt modelId="{F3368530-56CB-485D-8D04-4DE00E971504}" type="pres">
      <dgm:prSet presAssocID="{26D20449-7A20-4EEE-B2AD-F6065EC80168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6BC306D4-E646-424C-86AC-A2A5A4B950C2}" type="pres">
      <dgm:prSet presAssocID="{26D20449-7A20-4EEE-B2AD-F6065EC80168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89C722D-5ECC-4EB5-BFF5-E348660CA099}" type="pres">
      <dgm:prSet presAssocID="{26D20449-7A20-4EEE-B2AD-F6065EC80168}" presName="negativeSpace" presStyleCnt="0"/>
      <dgm:spPr/>
      <dgm:t>
        <a:bodyPr/>
        <a:lstStyle/>
        <a:p>
          <a:endParaRPr lang="ru-RU"/>
        </a:p>
      </dgm:t>
    </dgm:pt>
    <dgm:pt modelId="{252DFA4E-BFF7-4FE4-B772-F832C5A7FFF3}" type="pres">
      <dgm:prSet presAssocID="{26D20449-7A20-4EEE-B2AD-F6065EC80168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2F59C1-9113-4654-AF0A-5F9679453DA9}" type="pres">
      <dgm:prSet presAssocID="{5DBEA563-32CC-4370-92AE-EE7A9DA61331}" presName="spaceBetweenRectangles" presStyleCnt="0"/>
      <dgm:spPr/>
      <dgm:t>
        <a:bodyPr/>
        <a:lstStyle/>
        <a:p>
          <a:endParaRPr lang="ru-RU"/>
        </a:p>
      </dgm:t>
    </dgm:pt>
    <dgm:pt modelId="{615485A3-DF30-41D3-8668-0022D6326AFA}" type="pres">
      <dgm:prSet presAssocID="{17581DCE-857C-47C6-A73A-9C0684F6967E}" presName="parentLin" presStyleCnt="0"/>
      <dgm:spPr/>
      <dgm:t>
        <a:bodyPr/>
        <a:lstStyle/>
        <a:p>
          <a:endParaRPr lang="ru-RU"/>
        </a:p>
      </dgm:t>
    </dgm:pt>
    <dgm:pt modelId="{4D4D30BB-2B2E-4665-9133-ABE00C183673}" type="pres">
      <dgm:prSet presAssocID="{17581DCE-857C-47C6-A73A-9C0684F6967E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F6DADA5A-825F-4561-8C66-19CFEC05EAA2}" type="pres">
      <dgm:prSet presAssocID="{17581DCE-857C-47C6-A73A-9C0684F6967E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86A5B72-C7BF-46F8-8227-BE13CFA264CC}" type="pres">
      <dgm:prSet presAssocID="{17581DCE-857C-47C6-A73A-9C0684F6967E}" presName="negativeSpace" presStyleCnt="0"/>
      <dgm:spPr/>
      <dgm:t>
        <a:bodyPr/>
        <a:lstStyle/>
        <a:p>
          <a:endParaRPr lang="ru-RU"/>
        </a:p>
      </dgm:t>
    </dgm:pt>
    <dgm:pt modelId="{A7EE3C87-9760-4890-8919-3DCA396BF98A}" type="pres">
      <dgm:prSet presAssocID="{17581DCE-857C-47C6-A73A-9C0684F6967E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86FF343-C68E-4E73-9F09-F0CA6342DF5E}" type="pres">
      <dgm:prSet presAssocID="{A91B51F8-E2E1-47DE-AEFD-C8E25C99CD35}" presName="spaceBetweenRectangles" presStyleCnt="0"/>
      <dgm:spPr/>
      <dgm:t>
        <a:bodyPr/>
        <a:lstStyle/>
        <a:p>
          <a:endParaRPr lang="ru-RU"/>
        </a:p>
      </dgm:t>
    </dgm:pt>
    <dgm:pt modelId="{882A63B2-59E3-4A04-938C-01BA02C9F1B8}" type="pres">
      <dgm:prSet presAssocID="{4E1CDACE-384A-4332-996F-22BE1AB1539F}" presName="parentLin" presStyleCnt="0"/>
      <dgm:spPr/>
      <dgm:t>
        <a:bodyPr/>
        <a:lstStyle/>
        <a:p>
          <a:endParaRPr lang="ru-RU"/>
        </a:p>
      </dgm:t>
    </dgm:pt>
    <dgm:pt modelId="{D3EEFF0C-3565-4804-A33F-CFC7843DE8AB}" type="pres">
      <dgm:prSet presAssocID="{4E1CDACE-384A-4332-996F-22BE1AB1539F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9BFD2A41-BC0D-46DC-B7F7-6928A265EF7B}" type="pres">
      <dgm:prSet presAssocID="{4E1CDACE-384A-4332-996F-22BE1AB1539F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4D6CFA3-CA4A-4A49-B17D-D9D4EEF49DE9}" type="pres">
      <dgm:prSet presAssocID="{4E1CDACE-384A-4332-996F-22BE1AB1539F}" presName="negativeSpace" presStyleCnt="0"/>
      <dgm:spPr/>
      <dgm:t>
        <a:bodyPr/>
        <a:lstStyle/>
        <a:p>
          <a:endParaRPr lang="ru-RU"/>
        </a:p>
      </dgm:t>
    </dgm:pt>
    <dgm:pt modelId="{C4284177-0A3A-4A52-ACF3-11DF2D4D565E}" type="pres">
      <dgm:prSet presAssocID="{4E1CDACE-384A-4332-996F-22BE1AB1539F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AA7B215-5571-47D3-89D7-19CC474A4773}" type="presOf" srcId="{8221F28D-2248-4D7D-8703-AACD4FFAA9BC}" destId="{DAAF7568-D377-4178-A915-94E574646062}" srcOrd="0" destOrd="0" presId="urn:microsoft.com/office/officeart/2005/8/layout/list1"/>
    <dgm:cxn modelId="{7B57D7F7-9182-4F49-BDE0-7DA013CAE1A2}" type="presOf" srcId="{17581DCE-857C-47C6-A73A-9C0684F6967E}" destId="{4D4D30BB-2B2E-4665-9133-ABE00C183673}" srcOrd="0" destOrd="0" presId="urn:microsoft.com/office/officeart/2005/8/layout/list1"/>
    <dgm:cxn modelId="{C7459B83-57A2-4545-80A7-B91F9DD681BC}" type="presOf" srcId="{17581DCE-857C-47C6-A73A-9C0684F6967E}" destId="{F6DADA5A-825F-4561-8C66-19CFEC05EAA2}" srcOrd="1" destOrd="0" presId="urn:microsoft.com/office/officeart/2005/8/layout/list1"/>
    <dgm:cxn modelId="{9B48C9BD-CA7E-407B-B276-ED6C52E276BF}" srcId="{8221F28D-2248-4D7D-8703-AACD4FFAA9BC}" destId="{4E1CDACE-384A-4332-996F-22BE1AB1539F}" srcOrd="2" destOrd="0" parTransId="{47863AFF-8704-47A7-B0A0-DEFE521F0E23}" sibTransId="{C1EF7800-ED70-416C-BE6B-5B67E0202A57}"/>
    <dgm:cxn modelId="{B378657F-CAB7-4542-9676-40A76DAFFB09}" type="presOf" srcId="{4E1CDACE-384A-4332-996F-22BE1AB1539F}" destId="{D3EEFF0C-3565-4804-A33F-CFC7843DE8AB}" srcOrd="0" destOrd="0" presId="urn:microsoft.com/office/officeart/2005/8/layout/list1"/>
    <dgm:cxn modelId="{784D5C78-4E58-4520-BEEA-DF4BE3B0D510}" type="presOf" srcId="{26D20449-7A20-4EEE-B2AD-F6065EC80168}" destId="{6BC306D4-E646-424C-86AC-A2A5A4B950C2}" srcOrd="1" destOrd="0" presId="urn:microsoft.com/office/officeart/2005/8/layout/list1"/>
    <dgm:cxn modelId="{139E4442-ED03-4F80-B38D-4F74DA9AABA6}" type="presOf" srcId="{26D20449-7A20-4EEE-B2AD-F6065EC80168}" destId="{F3368530-56CB-485D-8D04-4DE00E971504}" srcOrd="0" destOrd="0" presId="urn:microsoft.com/office/officeart/2005/8/layout/list1"/>
    <dgm:cxn modelId="{C1A6836F-5332-4941-A0E3-BFAEECC42929}" type="presOf" srcId="{4E1CDACE-384A-4332-996F-22BE1AB1539F}" destId="{9BFD2A41-BC0D-46DC-B7F7-6928A265EF7B}" srcOrd="1" destOrd="0" presId="urn:microsoft.com/office/officeart/2005/8/layout/list1"/>
    <dgm:cxn modelId="{AB020594-66E9-4E29-B8A4-2D1C63B4E562}" srcId="{8221F28D-2248-4D7D-8703-AACD4FFAA9BC}" destId="{26D20449-7A20-4EEE-B2AD-F6065EC80168}" srcOrd="0" destOrd="0" parTransId="{B686C22B-F3FF-4FE6-B58C-A44A4C7BE25C}" sibTransId="{5DBEA563-32CC-4370-92AE-EE7A9DA61331}"/>
    <dgm:cxn modelId="{0288FBAC-99DF-4481-9096-CFED13DAF910}" srcId="{8221F28D-2248-4D7D-8703-AACD4FFAA9BC}" destId="{17581DCE-857C-47C6-A73A-9C0684F6967E}" srcOrd="1" destOrd="0" parTransId="{A6362B11-3BCE-4086-BCC6-62BE0771FC5E}" sibTransId="{A91B51F8-E2E1-47DE-AEFD-C8E25C99CD35}"/>
    <dgm:cxn modelId="{4ED6DD38-9969-423F-92D3-779838B7F185}" type="presParOf" srcId="{DAAF7568-D377-4178-A915-94E574646062}" destId="{9FE847EC-B6CC-45AA-8C28-43D7C7A6695D}" srcOrd="0" destOrd="0" presId="urn:microsoft.com/office/officeart/2005/8/layout/list1"/>
    <dgm:cxn modelId="{978E4720-EFB0-4D0D-8553-58D299B3051F}" type="presParOf" srcId="{9FE847EC-B6CC-45AA-8C28-43D7C7A6695D}" destId="{F3368530-56CB-485D-8D04-4DE00E971504}" srcOrd="0" destOrd="0" presId="urn:microsoft.com/office/officeart/2005/8/layout/list1"/>
    <dgm:cxn modelId="{34B41099-3119-4BBE-845A-22043867D0F5}" type="presParOf" srcId="{9FE847EC-B6CC-45AA-8C28-43D7C7A6695D}" destId="{6BC306D4-E646-424C-86AC-A2A5A4B950C2}" srcOrd="1" destOrd="0" presId="urn:microsoft.com/office/officeart/2005/8/layout/list1"/>
    <dgm:cxn modelId="{CE78BA44-9AF3-4404-825B-E3767323FEF1}" type="presParOf" srcId="{DAAF7568-D377-4178-A915-94E574646062}" destId="{B89C722D-5ECC-4EB5-BFF5-E348660CA099}" srcOrd="1" destOrd="0" presId="urn:microsoft.com/office/officeart/2005/8/layout/list1"/>
    <dgm:cxn modelId="{39AEB9DB-0A64-4C7E-AEE0-11A35DAE0196}" type="presParOf" srcId="{DAAF7568-D377-4178-A915-94E574646062}" destId="{252DFA4E-BFF7-4FE4-B772-F832C5A7FFF3}" srcOrd="2" destOrd="0" presId="urn:microsoft.com/office/officeart/2005/8/layout/list1"/>
    <dgm:cxn modelId="{6E599B53-F6B6-425B-81D1-C5C7F2EBF2A9}" type="presParOf" srcId="{DAAF7568-D377-4178-A915-94E574646062}" destId="{A92F59C1-9113-4654-AF0A-5F9679453DA9}" srcOrd="3" destOrd="0" presId="urn:microsoft.com/office/officeart/2005/8/layout/list1"/>
    <dgm:cxn modelId="{1DD57F70-47A3-464C-A9F7-9CE896EF4B93}" type="presParOf" srcId="{DAAF7568-D377-4178-A915-94E574646062}" destId="{615485A3-DF30-41D3-8668-0022D6326AFA}" srcOrd="4" destOrd="0" presId="urn:microsoft.com/office/officeart/2005/8/layout/list1"/>
    <dgm:cxn modelId="{4AF81039-8181-4C85-BB28-89C0FF4D70D7}" type="presParOf" srcId="{615485A3-DF30-41D3-8668-0022D6326AFA}" destId="{4D4D30BB-2B2E-4665-9133-ABE00C183673}" srcOrd="0" destOrd="0" presId="urn:microsoft.com/office/officeart/2005/8/layout/list1"/>
    <dgm:cxn modelId="{4FB5965A-0C4E-4380-AADA-0BB900E0D8DC}" type="presParOf" srcId="{615485A3-DF30-41D3-8668-0022D6326AFA}" destId="{F6DADA5A-825F-4561-8C66-19CFEC05EAA2}" srcOrd="1" destOrd="0" presId="urn:microsoft.com/office/officeart/2005/8/layout/list1"/>
    <dgm:cxn modelId="{BEAE3A87-9535-428C-9A3E-62AD0564D3B8}" type="presParOf" srcId="{DAAF7568-D377-4178-A915-94E574646062}" destId="{386A5B72-C7BF-46F8-8227-BE13CFA264CC}" srcOrd="5" destOrd="0" presId="urn:microsoft.com/office/officeart/2005/8/layout/list1"/>
    <dgm:cxn modelId="{4B9FB483-320A-4DB8-A6A1-9658BEB9F5ED}" type="presParOf" srcId="{DAAF7568-D377-4178-A915-94E574646062}" destId="{A7EE3C87-9760-4890-8919-3DCA396BF98A}" srcOrd="6" destOrd="0" presId="urn:microsoft.com/office/officeart/2005/8/layout/list1"/>
    <dgm:cxn modelId="{E00D62DF-8A6E-4BFA-AA90-B22272E6B789}" type="presParOf" srcId="{DAAF7568-D377-4178-A915-94E574646062}" destId="{786FF343-C68E-4E73-9F09-F0CA6342DF5E}" srcOrd="7" destOrd="0" presId="urn:microsoft.com/office/officeart/2005/8/layout/list1"/>
    <dgm:cxn modelId="{B7118E76-9DD1-46B3-8D03-D03DBD55965A}" type="presParOf" srcId="{DAAF7568-D377-4178-A915-94E574646062}" destId="{882A63B2-59E3-4A04-938C-01BA02C9F1B8}" srcOrd="8" destOrd="0" presId="urn:microsoft.com/office/officeart/2005/8/layout/list1"/>
    <dgm:cxn modelId="{FC338E2E-14D5-4B31-BA44-14638418E9EE}" type="presParOf" srcId="{882A63B2-59E3-4A04-938C-01BA02C9F1B8}" destId="{D3EEFF0C-3565-4804-A33F-CFC7843DE8AB}" srcOrd="0" destOrd="0" presId="urn:microsoft.com/office/officeart/2005/8/layout/list1"/>
    <dgm:cxn modelId="{1A442434-1C08-48D0-A8A1-9FC82CA29338}" type="presParOf" srcId="{882A63B2-59E3-4A04-938C-01BA02C9F1B8}" destId="{9BFD2A41-BC0D-46DC-B7F7-6928A265EF7B}" srcOrd="1" destOrd="0" presId="urn:microsoft.com/office/officeart/2005/8/layout/list1"/>
    <dgm:cxn modelId="{F94D90F1-A322-449B-B78C-7D690948C984}" type="presParOf" srcId="{DAAF7568-D377-4178-A915-94E574646062}" destId="{F4D6CFA3-CA4A-4A49-B17D-D9D4EEF49DE9}" srcOrd="9" destOrd="0" presId="urn:microsoft.com/office/officeart/2005/8/layout/list1"/>
    <dgm:cxn modelId="{ACD3E39C-8017-4658-BE1F-0BC235BD8F9F}" type="presParOf" srcId="{DAAF7568-D377-4178-A915-94E574646062}" destId="{C4284177-0A3A-4A52-ACF3-11DF2D4D565E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8221F28D-2248-4D7D-8703-AACD4FFAA9BC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6D20449-7A20-4EEE-B2AD-F6065EC80168}">
      <dgm:prSet phldrT="[Текст]" custT="1"/>
      <dgm:spPr/>
      <dgm:t>
        <a:bodyPr/>
        <a:lstStyle/>
        <a:p>
          <a:r>
            <a:rPr lang="ru-RU" sz="1800" dirty="0" smtClean="0"/>
            <a:t>Тестирование рабочих площадок экспертами</a:t>
          </a:r>
          <a:endParaRPr lang="ru-RU" sz="1800" dirty="0"/>
        </a:p>
      </dgm:t>
    </dgm:pt>
    <dgm:pt modelId="{B686C22B-F3FF-4FE6-B58C-A44A4C7BE25C}" type="parTrans" cxnId="{AB020594-66E9-4E29-B8A4-2D1C63B4E562}">
      <dgm:prSet/>
      <dgm:spPr/>
      <dgm:t>
        <a:bodyPr/>
        <a:lstStyle/>
        <a:p>
          <a:endParaRPr lang="ru-RU"/>
        </a:p>
      </dgm:t>
    </dgm:pt>
    <dgm:pt modelId="{5DBEA563-32CC-4370-92AE-EE7A9DA61331}" type="sibTrans" cxnId="{AB020594-66E9-4E29-B8A4-2D1C63B4E562}">
      <dgm:prSet/>
      <dgm:spPr/>
      <dgm:t>
        <a:bodyPr/>
        <a:lstStyle/>
        <a:p>
          <a:endParaRPr lang="ru-RU"/>
        </a:p>
      </dgm:t>
    </dgm:pt>
    <dgm:pt modelId="{17581DCE-857C-47C6-A73A-9C0684F6967E}">
      <dgm:prSet phldrT="[Текст]" custT="1"/>
      <dgm:spPr/>
      <dgm:t>
        <a:bodyPr/>
        <a:lstStyle/>
        <a:p>
          <a:r>
            <a:rPr lang="ru-RU" sz="1800" dirty="0" smtClean="0"/>
            <a:t>Тестирование рабочих мест экзаменуемыми</a:t>
          </a:r>
          <a:endParaRPr lang="ru-RU" sz="1800" dirty="0"/>
        </a:p>
      </dgm:t>
    </dgm:pt>
    <dgm:pt modelId="{A91B51F8-E2E1-47DE-AEFD-C8E25C99CD35}" type="sibTrans" cxnId="{0288FBAC-99DF-4481-9096-CFED13DAF910}">
      <dgm:prSet/>
      <dgm:spPr/>
      <dgm:t>
        <a:bodyPr/>
        <a:lstStyle/>
        <a:p>
          <a:endParaRPr lang="ru-RU"/>
        </a:p>
      </dgm:t>
    </dgm:pt>
    <dgm:pt modelId="{A6362B11-3BCE-4086-BCC6-62BE0771FC5E}" type="parTrans" cxnId="{0288FBAC-99DF-4481-9096-CFED13DAF910}">
      <dgm:prSet/>
      <dgm:spPr/>
      <dgm:t>
        <a:bodyPr/>
        <a:lstStyle/>
        <a:p>
          <a:endParaRPr lang="ru-RU"/>
        </a:p>
      </dgm:t>
    </dgm:pt>
    <dgm:pt modelId="{98DE38B8-5EC5-4429-A5BA-D05888D19919}">
      <dgm:prSet phldrT="[Текст]" custT="1"/>
      <dgm:spPr/>
      <dgm:t>
        <a:bodyPr/>
        <a:lstStyle/>
        <a:p>
          <a:r>
            <a:rPr lang="kk-KZ" sz="1800" dirty="0" smtClean="0"/>
            <a:t>Назначение ответственного технического эксперта по подготовке площадок</a:t>
          </a:r>
          <a:endParaRPr lang="ru-RU" sz="1800" dirty="0"/>
        </a:p>
      </dgm:t>
    </dgm:pt>
    <dgm:pt modelId="{9C355BD1-6EA1-449A-96BA-E353E97039EF}" type="parTrans" cxnId="{BF13C563-54D6-41B3-908A-432A0D46048A}">
      <dgm:prSet/>
      <dgm:spPr/>
    </dgm:pt>
    <dgm:pt modelId="{9E236D3E-CABB-48A6-B735-46E63821AD49}" type="sibTrans" cxnId="{BF13C563-54D6-41B3-908A-432A0D46048A}">
      <dgm:prSet/>
      <dgm:spPr/>
    </dgm:pt>
    <dgm:pt modelId="{DAAF7568-D377-4178-A915-94E574646062}" type="pres">
      <dgm:prSet presAssocID="{8221F28D-2248-4D7D-8703-AACD4FFAA9BC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9198AA3-4342-459E-B820-4E0A648A41A0}" type="pres">
      <dgm:prSet presAssocID="{98DE38B8-5EC5-4429-A5BA-D05888D19919}" presName="parentLin" presStyleCnt="0"/>
      <dgm:spPr/>
    </dgm:pt>
    <dgm:pt modelId="{F1723B71-C9D4-4A0A-BD84-90307358D5F7}" type="pres">
      <dgm:prSet presAssocID="{98DE38B8-5EC5-4429-A5BA-D05888D19919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AD5E8766-81C8-4E7C-A9D9-0A7C2899FF84}" type="pres">
      <dgm:prSet presAssocID="{98DE38B8-5EC5-4429-A5BA-D05888D19919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14E16B8-19FA-46EC-92F9-9D76EFDF0671}" type="pres">
      <dgm:prSet presAssocID="{98DE38B8-5EC5-4429-A5BA-D05888D19919}" presName="negativeSpace" presStyleCnt="0"/>
      <dgm:spPr/>
    </dgm:pt>
    <dgm:pt modelId="{E8C8C700-0892-4DDD-9D62-C42C4472447B}" type="pres">
      <dgm:prSet presAssocID="{98DE38B8-5EC5-4429-A5BA-D05888D19919}" presName="childText" presStyleLbl="conFgAcc1" presStyleIdx="0" presStyleCnt="3">
        <dgm:presLayoutVars>
          <dgm:bulletEnabled val="1"/>
        </dgm:presLayoutVars>
      </dgm:prSet>
      <dgm:spPr/>
    </dgm:pt>
    <dgm:pt modelId="{310C2979-267B-4E2E-8908-268E76D9B63E}" type="pres">
      <dgm:prSet presAssocID="{9E236D3E-CABB-48A6-B735-46E63821AD49}" presName="spaceBetweenRectangles" presStyleCnt="0"/>
      <dgm:spPr/>
    </dgm:pt>
    <dgm:pt modelId="{9FE847EC-B6CC-45AA-8C28-43D7C7A6695D}" type="pres">
      <dgm:prSet presAssocID="{26D20449-7A20-4EEE-B2AD-F6065EC80168}" presName="parentLin" presStyleCnt="0"/>
      <dgm:spPr/>
    </dgm:pt>
    <dgm:pt modelId="{F3368530-56CB-485D-8D04-4DE00E971504}" type="pres">
      <dgm:prSet presAssocID="{26D20449-7A20-4EEE-B2AD-F6065EC80168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6BC306D4-E646-424C-86AC-A2A5A4B950C2}" type="pres">
      <dgm:prSet presAssocID="{26D20449-7A20-4EEE-B2AD-F6065EC80168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89C722D-5ECC-4EB5-BFF5-E348660CA099}" type="pres">
      <dgm:prSet presAssocID="{26D20449-7A20-4EEE-B2AD-F6065EC80168}" presName="negativeSpace" presStyleCnt="0"/>
      <dgm:spPr/>
    </dgm:pt>
    <dgm:pt modelId="{252DFA4E-BFF7-4FE4-B772-F832C5A7FFF3}" type="pres">
      <dgm:prSet presAssocID="{26D20449-7A20-4EEE-B2AD-F6065EC80168}" presName="childText" presStyleLbl="conFgAcc1" presStyleIdx="1" presStyleCnt="3">
        <dgm:presLayoutVars>
          <dgm:bulletEnabled val="1"/>
        </dgm:presLayoutVars>
      </dgm:prSet>
      <dgm:spPr/>
    </dgm:pt>
    <dgm:pt modelId="{A92F59C1-9113-4654-AF0A-5F9679453DA9}" type="pres">
      <dgm:prSet presAssocID="{5DBEA563-32CC-4370-92AE-EE7A9DA61331}" presName="spaceBetweenRectangles" presStyleCnt="0"/>
      <dgm:spPr/>
    </dgm:pt>
    <dgm:pt modelId="{615485A3-DF30-41D3-8668-0022D6326AFA}" type="pres">
      <dgm:prSet presAssocID="{17581DCE-857C-47C6-A73A-9C0684F6967E}" presName="parentLin" presStyleCnt="0"/>
      <dgm:spPr/>
    </dgm:pt>
    <dgm:pt modelId="{4D4D30BB-2B2E-4665-9133-ABE00C183673}" type="pres">
      <dgm:prSet presAssocID="{17581DCE-857C-47C6-A73A-9C0684F6967E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F6DADA5A-825F-4561-8C66-19CFEC05EAA2}" type="pres">
      <dgm:prSet presAssocID="{17581DCE-857C-47C6-A73A-9C0684F6967E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86A5B72-C7BF-46F8-8227-BE13CFA264CC}" type="pres">
      <dgm:prSet presAssocID="{17581DCE-857C-47C6-A73A-9C0684F6967E}" presName="negativeSpace" presStyleCnt="0"/>
      <dgm:spPr/>
    </dgm:pt>
    <dgm:pt modelId="{A7EE3C87-9760-4890-8919-3DCA396BF98A}" type="pres">
      <dgm:prSet presAssocID="{17581DCE-857C-47C6-A73A-9C0684F6967E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77F41DCE-5F74-49C8-A717-254BCAE3F958}" type="presOf" srcId="{98DE38B8-5EC5-4429-A5BA-D05888D19919}" destId="{F1723B71-C9D4-4A0A-BD84-90307358D5F7}" srcOrd="0" destOrd="0" presId="urn:microsoft.com/office/officeart/2005/8/layout/list1"/>
    <dgm:cxn modelId="{4D9D8C64-D0C9-4EA2-A9B1-0C6204F24F29}" type="presOf" srcId="{8221F28D-2248-4D7D-8703-AACD4FFAA9BC}" destId="{DAAF7568-D377-4178-A915-94E574646062}" srcOrd="0" destOrd="0" presId="urn:microsoft.com/office/officeart/2005/8/layout/list1"/>
    <dgm:cxn modelId="{35CB23CD-6483-400B-8FF1-4FFF032935F1}" type="presOf" srcId="{17581DCE-857C-47C6-A73A-9C0684F6967E}" destId="{4D4D30BB-2B2E-4665-9133-ABE00C183673}" srcOrd="0" destOrd="0" presId="urn:microsoft.com/office/officeart/2005/8/layout/list1"/>
    <dgm:cxn modelId="{001FA3D3-2A9F-47CA-8F2F-8F7C3AFBA16D}" type="presOf" srcId="{26D20449-7A20-4EEE-B2AD-F6065EC80168}" destId="{6BC306D4-E646-424C-86AC-A2A5A4B950C2}" srcOrd="1" destOrd="0" presId="urn:microsoft.com/office/officeart/2005/8/layout/list1"/>
    <dgm:cxn modelId="{BF13C563-54D6-41B3-908A-432A0D46048A}" srcId="{8221F28D-2248-4D7D-8703-AACD4FFAA9BC}" destId="{98DE38B8-5EC5-4429-A5BA-D05888D19919}" srcOrd="0" destOrd="0" parTransId="{9C355BD1-6EA1-449A-96BA-E353E97039EF}" sibTransId="{9E236D3E-CABB-48A6-B735-46E63821AD49}"/>
    <dgm:cxn modelId="{053BBE4C-D12A-4CD0-95E7-58912464C634}" type="presOf" srcId="{17581DCE-857C-47C6-A73A-9C0684F6967E}" destId="{F6DADA5A-825F-4561-8C66-19CFEC05EAA2}" srcOrd="1" destOrd="0" presId="urn:microsoft.com/office/officeart/2005/8/layout/list1"/>
    <dgm:cxn modelId="{AB020594-66E9-4E29-B8A4-2D1C63B4E562}" srcId="{8221F28D-2248-4D7D-8703-AACD4FFAA9BC}" destId="{26D20449-7A20-4EEE-B2AD-F6065EC80168}" srcOrd="1" destOrd="0" parTransId="{B686C22B-F3FF-4FE6-B58C-A44A4C7BE25C}" sibTransId="{5DBEA563-32CC-4370-92AE-EE7A9DA61331}"/>
    <dgm:cxn modelId="{60D1C635-4A4D-40B2-867C-2E797B8D043E}" type="presOf" srcId="{26D20449-7A20-4EEE-B2AD-F6065EC80168}" destId="{F3368530-56CB-485D-8D04-4DE00E971504}" srcOrd="0" destOrd="0" presId="urn:microsoft.com/office/officeart/2005/8/layout/list1"/>
    <dgm:cxn modelId="{0288FBAC-99DF-4481-9096-CFED13DAF910}" srcId="{8221F28D-2248-4D7D-8703-AACD4FFAA9BC}" destId="{17581DCE-857C-47C6-A73A-9C0684F6967E}" srcOrd="2" destOrd="0" parTransId="{A6362B11-3BCE-4086-BCC6-62BE0771FC5E}" sibTransId="{A91B51F8-E2E1-47DE-AEFD-C8E25C99CD35}"/>
    <dgm:cxn modelId="{DD26C7CB-1C65-47B0-8F88-36E10B2EC942}" type="presOf" srcId="{98DE38B8-5EC5-4429-A5BA-D05888D19919}" destId="{AD5E8766-81C8-4E7C-A9D9-0A7C2899FF84}" srcOrd="1" destOrd="0" presId="urn:microsoft.com/office/officeart/2005/8/layout/list1"/>
    <dgm:cxn modelId="{1C0821D9-9D59-4D8D-B736-2D9990B8B7CB}" type="presParOf" srcId="{DAAF7568-D377-4178-A915-94E574646062}" destId="{A9198AA3-4342-459E-B820-4E0A648A41A0}" srcOrd="0" destOrd="0" presId="urn:microsoft.com/office/officeart/2005/8/layout/list1"/>
    <dgm:cxn modelId="{5B910F2D-2E23-442F-9087-05CA3BCC5B17}" type="presParOf" srcId="{A9198AA3-4342-459E-B820-4E0A648A41A0}" destId="{F1723B71-C9D4-4A0A-BD84-90307358D5F7}" srcOrd="0" destOrd="0" presId="urn:microsoft.com/office/officeart/2005/8/layout/list1"/>
    <dgm:cxn modelId="{FEFF5334-A8B5-4D80-8EC9-8380B18934ED}" type="presParOf" srcId="{A9198AA3-4342-459E-B820-4E0A648A41A0}" destId="{AD5E8766-81C8-4E7C-A9D9-0A7C2899FF84}" srcOrd="1" destOrd="0" presId="urn:microsoft.com/office/officeart/2005/8/layout/list1"/>
    <dgm:cxn modelId="{0ADEAAC6-BC1E-49C7-8DDD-B80E82D6893D}" type="presParOf" srcId="{DAAF7568-D377-4178-A915-94E574646062}" destId="{B14E16B8-19FA-46EC-92F9-9D76EFDF0671}" srcOrd="1" destOrd="0" presId="urn:microsoft.com/office/officeart/2005/8/layout/list1"/>
    <dgm:cxn modelId="{1522EB3E-DB25-40FC-8B4C-9D5153260138}" type="presParOf" srcId="{DAAF7568-D377-4178-A915-94E574646062}" destId="{E8C8C700-0892-4DDD-9D62-C42C4472447B}" srcOrd="2" destOrd="0" presId="urn:microsoft.com/office/officeart/2005/8/layout/list1"/>
    <dgm:cxn modelId="{A573E226-A4A7-4F9E-89C1-3793C785F4EB}" type="presParOf" srcId="{DAAF7568-D377-4178-A915-94E574646062}" destId="{310C2979-267B-4E2E-8908-268E76D9B63E}" srcOrd="3" destOrd="0" presId="urn:microsoft.com/office/officeart/2005/8/layout/list1"/>
    <dgm:cxn modelId="{67CE6F3E-DFAB-45A9-A738-70F8D8BB50B4}" type="presParOf" srcId="{DAAF7568-D377-4178-A915-94E574646062}" destId="{9FE847EC-B6CC-45AA-8C28-43D7C7A6695D}" srcOrd="4" destOrd="0" presId="urn:microsoft.com/office/officeart/2005/8/layout/list1"/>
    <dgm:cxn modelId="{DC8D5380-06CE-490E-8431-BC89AD23CDED}" type="presParOf" srcId="{9FE847EC-B6CC-45AA-8C28-43D7C7A6695D}" destId="{F3368530-56CB-485D-8D04-4DE00E971504}" srcOrd="0" destOrd="0" presId="urn:microsoft.com/office/officeart/2005/8/layout/list1"/>
    <dgm:cxn modelId="{78BBD61F-33ED-4B14-9B06-8BB124E585B4}" type="presParOf" srcId="{9FE847EC-B6CC-45AA-8C28-43D7C7A6695D}" destId="{6BC306D4-E646-424C-86AC-A2A5A4B950C2}" srcOrd="1" destOrd="0" presId="urn:microsoft.com/office/officeart/2005/8/layout/list1"/>
    <dgm:cxn modelId="{D9ABB3F3-F029-42A2-B12D-0A374EEA760F}" type="presParOf" srcId="{DAAF7568-D377-4178-A915-94E574646062}" destId="{B89C722D-5ECC-4EB5-BFF5-E348660CA099}" srcOrd="5" destOrd="0" presId="urn:microsoft.com/office/officeart/2005/8/layout/list1"/>
    <dgm:cxn modelId="{26A0F32C-6D54-4443-B547-5806CA2DA90E}" type="presParOf" srcId="{DAAF7568-D377-4178-A915-94E574646062}" destId="{252DFA4E-BFF7-4FE4-B772-F832C5A7FFF3}" srcOrd="6" destOrd="0" presId="urn:microsoft.com/office/officeart/2005/8/layout/list1"/>
    <dgm:cxn modelId="{91DB2854-869F-4ADE-8D26-730E1D578F15}" type="presParOf" srcId="{DAAF7568-D377-4178-A915-94E574646062}" destId="{A92F59C1-9113-4654-AF0A-5F9679453DA9}" srcOrd="7" destOrd="0" presId="urn:microsoft.com/office/officeart/2005/8/layout/list1"/>
    <dgm:cxn modelId="{E1E44778-F4F0-443B-8188-5739D7F93BFF}" type="presParOf" srcId="{DAAF7568-D377-4178-A915-94E574646062}" destId="{615485A3-DF30-41D3-8668-0022D6326AFA}" srcOrd="8" destOrd="0" presId="urn:microsoft.com/office/officeart/2005/8/layout/list1"/>
    <dgm:cxn modelId="{A2745887-D380-4CC0-8BE1-84E2D8E9FCE8}" type="presParOf" srcId="{615485A3-DF30-41D3-8668-0022D6326AFA}" destId="{4D4D30BB-2B2E-4665-9133-ABE00C183673}" srcOrd="0" destOrd="0" presId="urn:microsoft.com/office/officeart/2005/8/layout/list1"/>
    <dgm:cxn modelId="{EDBBE8FB-E743-4705-86D4-715C5BA60679}" type="presParOf" srcId="{615485A3-DF30-41D3-8668-0022D6326AFA}" destId="{F6DADA5A-825F-4561-8C66-19CFEC05EAA2}" srcOrd="1" destOrd="0" presId="urn:microsoft.com/office/officeart/2005/8/layout/list1"/>
    <dgm:cxn modelId="{94117D73-D396-4B70-860F-DE87A4DF0C44}" type="presParOf" srcId="{DAAF7568-D377-4178-A915-94E574646062}" destId="{386A5B72-C7BF-46F8-8227-BE13CFA264CC}" srcOrd="9" destOrd="0" presId="urn:microsoft.com/office/officeart/2005/8/layout/list1"/>
    <dgm:cxn modelId="{428332A3-9A90-42ED-970F-B61B7DE50681}" type="presParOf" srcId="{DAAF7568-D377-4178-A915-94E574646062}" destId="{A7EE3C87-9760-4890-8919-3DCA396BF98A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221F28D-2248-4D7D-8703-AACD4FFAA9BC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26D20449-7A20-4EEE-B2AD-F6065EC80168}">
      <dgm:prSet phldrT="[Текст]" custT="1"/>
      <dgm:spPr/>
      <dgm:t>
        <a:bodyPr/>
        <a:lstStyle/>
        <a:p>
          <a:r>
            <a:rPr lang="kk-KZ" sz="1800" dirty="0" smtClean="0">
              <a:solidFill>
                <a:schemeClr val="tx1"/>
              </a:solidFill>
            </a:rPr>
            <a:t>Поиск соответствующих компетенций в стандартах  </a:t>
          </a:r>
          <a:r>
            <a:rPr lang="en-US" sz="1800" dirty="0" smtClean="0">
              <a:solidFill>
                <a:schemeClr val="tx1"/>
              </a:solidFill>
            </a:rPr>
            <a:t>WorldSkills</a:t>
          </a:r>
          <a:endParaRPr lang="ru-RU" sz="1800" dirty="0">
            <a:solidFill>
              <a:schemeClr val="tx1"/>
            </a:solidFill>
          </a:endParaRPr>
        </a:p>
      </dgm:t>
    </dgm:pt>
    <dgm:pt modelId="{B686C22B-F3FF-4FE6-B58C-A44A4C7BE25C}" type="parTrans" cxnId="{AB020594-66E9-4E29-B8A4-2D1C63B4E562}">
      <dgm:prSet/>
      <dgm:spPr/>
      <dgm:t>
        <a:bodyPr/>
        <a:lstStyle/>
        <a:p>
          <a:endParaRPr lang="ru-RU"/>
        </a:p>
      </dgm:t>
    </dgm:pt>
    <dgm:pt modelId="{5DBEA563-32CC-4370-92AE-EE7A9DA61331}" type="sibTrans" cxnId="{AB020594-66E9-4E29-B8A4-2D1C63B4E562}">
      <dgm:prSet/>
      <dgm:spPr/>
      <dgm:t>
        <a:bodyPr/>
        <a:lstStyle/>
        <a:p>
          <a:endParaRPr lang="ru-RU"/>
        </a:p>
      </dgm:t>
    </dgm:pt>
    <dgm:pt modelId="{17581DCE-857C-47C6-A73A-9C0684F6967E}">
      <dgm:prSet phldrT="[Текст]" custT="1"/>
      <dgm:spPr/>
      <dgm:t>
        <a:bodyPr/>
        <a:lstStyle/>
        <a:p>
          <a:r>
            <a:rPr lang="ru-RU" sz="1400" dirty="0" smtClean="0">
              <a:solidFill>
                <a:schemeClr val="tx1"/>
              </a:solidFill>
            </a:rPr>
            <a:t>В случае отсутствия стандартов, разработка спецификации из Профессиональных стандартов отрасли по требованиям </a:t>
          </a:r>
          <a:r>
            <a:rPr lang="en-US" sz="1400" dirty="0" smtClean="0">
              <a:solidFill>
                <a:schemeClr val="tx1"/>
              </a:solidFill>
            </a:rPr>
            <a:t>WorldSkills</a:t>
          </a:r>
          <a:endParaRPr lang="ru-RU" sz="1400" dirty="0">
            <a:solidFill>
              <a:schemeClr val="tx1"/>
            </a:solidFill>
          </a:endParaRPr>
        </a:p>
      </dgm:t>
    </dgm:pt>
    <dgm:pt modelId="{A6362B11-3BCE-4086-BCC6-62BE0771FC5E}" type="parTrans" cxnId="{0288FBAC-99DF-4481-9096-CFED13DAF910}">
      <dgm:prSet/>
      <dgm:spPr/>
      <dgm:t>
        <a:bodyPr/>
        <a:lstStyle/>
        <a:p>
          <a:endParaRPr lang="ru-RU"/>
        </a:p>
      </dgm:t>
    </dgm:pt>
    <dgm:pt modelId="{A91B51F8-E2E1-47DE-AEFD-C8E25C99CD35}" type="sibTrans" cxnId="{0288FBAC-99DF-4481-9096-CFED13DAF910}">
      <dgm:prSet/>
      <dgm:spPr/>
      <dgm:t>
        <a:bodyPr/>
        <a:lstStyle/>
        <a:p>
          <a:endParaRPr lang="ru-RU"/>
        </a:p>
      </dgm:t>
    </dgm:pt>
    <dgm:pt modelId="{4E1CDACE-384A-4332-996F-22BE1AB1539F}">
      <dgm:prSet phldrT="[Текст]" custT="1"/>
      <dgm:spPr/>
      <dgm:t>
        <a:bodyPr/>
        <a:lstStyle/>
        <a:p>
          <a:r>
            <a:rPr lang="ru-RU" sz="1600" dirty="0" smtClean="0">
              <a:solidFill>
                <a:schemeClr val="tx1"/>
              </a:solidFill>
            </a:rPr>
            <a:t>Обсуждение соответствий и утверждение протоколом цикловой комиссии спецификаций</a:t>
          </a:r>
          <a:endParaRPr lang="ru-RU" sz="1600" dirty="0">
            <a:solidFill>
              <a:schemeClr val="tx1"/>
            </a:solidFill>
          </a:endParaRPr>
        </a:p>
      </dgm:t>
    </dgm:pt>
    <dgm:pt modelId="{47863AFF-8704-47A7-B0A0-DEFE521F0E23}" type="parTrans" cxnId="{9B48C9BD-CA7E-407B-B276-ED6C52E276BF}">
      <dgm:prSet/>
      <dgm:spPr/>
      <dgm:t>
        <a:bodyPr/>
        <a:lstStyle/>
        <a:p>
          <a:endParaRPr lang="ru-RU"/>
        </a:p>
      </dgm:t>
    </dgm:pt>
    <dgm:pt modelId="{C1EF7800-ED70-416C-BE6B-5B67E0202A57}" type="sibTrans" cxnId="{9B48C9BD-CA7E-407B-B276-ED6C52E276BF}">
      <dgm:prSet/>
      <dgm:spPr/>
      <dgm:t>
        <a:bodyPr/>
        <a:lstStyle/>
        <a:p>
          <a:endParaRPr lang="ru-RU"/>
        </a:p>
      </dgm:t>
    </dgm:pt>
    <dgm:pt modelId="{3D101B20-4DF2-4013-8263-7AA36BD3EC66}">
      <dgm:prSet phldrT="[Текст]" custT="1"/>
      <dgm:spPr/>
      <dgm:t>
        <a:bodyPr/>
        <a:lstStyle/>
        <a:p>
          <a:r>
            <a:rPr lang="ru-RU" sz="1800" dirty="0" smtClean="0">
              <a:solidFill>
                <a:schemeClr val="tx1"/>
              </a:solidFill>
            </a:rPr>
            <a:t>Издание приказа о назначении ответственных за разработку КОД</a:t>
          </a:r>
          <a:endParaRPr lang="ru-RU" sz="1800" dirty="0">
            <a:solidFill>
              <a:schemeClr val="tx1"/>
            </a:solidFill>
          </a:endParaRPr>
        </a:p>
      </dgm:t>
    </dgm:pt>
    <dgm:pt modelId="{AB257EA8-A589-469C-BEF1-A8C95CC275AE}" type="parTrans" cxnId="{AB816459-F25E-4F25-A8E1-741F332C1C2A}">
      <dgm:prSet/>
      <dgm:spPr/>
      <dgm:t>
        <a:bodyPr/>
        <a:lstStyle/>
        <a:p>
          <a:endParaRPr lang="ru-RU"/>
        </a:p>
      </dgm:t>
    </dgm:pt>
    <dgm:pt modelId="{E2485606-2725-4EF3-854B-DBFE37208745}" type="sibTrans" cxnId="{AB816459-F25E-4F25-A8E1-741F332C1C2A}">
      <dgm:prSet/>
      <dgm:spPr/>
      <dgm:t>
        <a:bodyPr/>
        <a:lstStyle/>
        <a:p>
          <a:endParaRPr lang="ru-RU"/>
        </a:p>
      </dgm:t>
    </dgm:pt>
    <dgm:pt modelId="{DAAF7568-D377-4178-A915-94E574646062}" type="pres">
      <dgm:prSet presAssocID="{8221F28D-2248-4D7D-8703-AACD4FFAA9BC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FE847EC-B6CC-45AA-8C28-43D7C7A6695D}" type="pres">
      <dgm:prSet presAssocID="{26D20449-7A20-4EEE-B2AD-F6065EC80168}" presName="parentLin" presStyleCnt="0"/>
      <dgm:spPr/>
      <dgm:t>
        <a:bodyPr/>
        <a:lstStyle/>
        <a:p>
          <a:endParaRPr lang="ru-RU"/>
        </a:p>
      </dgm:t>
    </dgm:pt>
    <dgm:pt modelId="{F3368530-56CB-485D-8D04-4DE00E971504}" type="pres">
      <dgm:prSet presAssocID="{26D20449-7A20-4EEE-B2AD-F6065EC80168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6BC306D4-E646-424C-86AC-A2A5A4B950C2}" type="pres">
      <dgm:prSet presAssocID="{26D20449-7A20-4EEE-B2AD-F6065EC80168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89C722D-5ECC-4EB5-BFF5-E348660CA099}" type="pres">
      <dgm:prSet presAssocID="{26D20449-7A20-4EEE-B2AD-F6065EC80168}" presName="negativeSpace" presStyleCnt="0"/>
      <dgm:spPr/>
      <dgm:t>
        <a:bodyPr/>
        <a:lstStyle/>
        <a:p>
          <a:endParaRPr lang="ru-RU"/>
        </a:p>
      </dgm:t>
    </dgm:pt>
    <dgm:pt modelId="{252DFA4E-BFF7-4FE4-B772-F832C5A7FFF3}" type="pres">
      <dgm:prSet presAssocID="{26D20449-7A20-4EEE-B2AD-F6065EC80168}" presName="childText" presStyleLbl="conFg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2F59C1-9113-4654-AF0A-5F9679453DA9}" type="pres">
      <dgm:prSet presAssocID="{5DBEA563-32CC-4370-92AE-EE7A9DA61331}" presName="spaceBetweenRectangles" presStyleCnt="0"/>
      <dgm:spPr/>
      <dgm:t>
        <a:bodyPr/>
        <a:lstStyle/>
        <a:p>
          <a:endParaRPr lang="ru-RU"/>
        </a:p>
      </dgm:t>
    </dgm:pt>
    <dgm:pt modelId="{615485A3-DF30-41D3-8668-0022D6326AFA}" type="pres">
      <dgm:prSet presAssocID="{17581DCE-857C-47C6-A73A-9C0684F6967E}" presName="parentLin" presStyleCnt="0"/>
      <dgm:spPr/>
      <dgm:t>
        <a:bodyPr/>
        <a:lstStyle/>
        <a:p>
          <a:endParaRPr lang="ru-RU"/>
        </a:p>
      </dgm:t>
    </dgm:pt>
    <dgm:pt modelId="{4D4D30BB-2B2E-4665-9133-ABE00C183673}" type="pres">
      <dgm:prSet presAssocID="{17581DCE-857C-47C6-A73A-9C0684F6967E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F6DADA5A-825F-4561-8C66-19CFEC05EAA2}" type="pres">
      <dgm:prSet presAssocID="{17581DCE-857C-47C6-A73A-9C0684F6967E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86A5B72-C7BF-46F8-8227-BE13CFA264CC}" type="pres">
      <dgm:prSet presAssocID="{17581DCE-857C-47C6-A73A-9C0684F6967E}" presName="negativeSpace" presStyleCnt="0"/>
      <dgm:spPr/>
      <dgm:t>
        <a:bodyPr/>
        <a:lstStyle/>
        <a:p>
          <a:endParaRPr lang="ru-RU"/>
        </a:p>
      </dgm:t>
    </dgm:pt>
    <dgm:pt modelId="{A7EE3C87-9760-4890-8919-3DCA396BF98A}" type="pres">
      <dgm:prSet presAssocID="{17581DCE-857C-47C6-A73A-9C0684F6967E}" presName="childText" presStyleLbl="conFg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86FF343-C68E-4E73-9F09-F0CA6342DF5E}" type="pres">
      <dgm:prSet presAssocID="{A91B51F8-E2E1-47DE-AEFD-C8E25C99CD35}" presName="spaceBetweenRectangles" presStyleCnt="0"/>
      <dgm:spPr/>
      <dgm:t>
        <a:bodyPr/>
        <a:lstStyle/>
        <a:p>
          <a:endParaRPr lang="ru-RU"/>
        </a:p>
      </dgm:t>
    </dgm:pt>
    <dgm:pt modelId="{882A63B2-59E3-4A04-938C-01BA02C9F1B8}" type="pres">
      <dgm:prSet presAssocID="{4E1CDACE-384A-4332-996F-22BE1AB1539F}" presName="parentLin" presStyleCnt="0"/>
      <dgm:spPr/>
      <dgm:t>
        <a:bodyPr/>
        <a:lstStyle/>
        <a:p>
          <a:endParaRPr lang="ru-RU"/>
        </a:p>
      </dgm:t>
    </dgm:pt>
    <dgm:pt modelId="{D3EEFF0C-3565-4804-A33F-CFC7843DE8AB}" type="pres">
      <dgm:prSet presAssocID="{4E1CDACE-384A-4332-996F-22BE1AB1539F}" presName="parentLeftMargin" presStyleLbl="node1" presStyleIdx="1" presStyleCnt="4"/>
      <dgm:spPr/>
      <dgm:t>
        <a:bodyPr/>
        <a:lstStyle/>
        <a:p>
          <a:endParaRPr lang="ru-RU"/>
        </a:p>
      </dgm:t>
    </dgm:pt>
    <dgm:pt modelId="{9BFD2A41-BC0D-46DC-B7F7-6928A265EF7B}" type="pres">
      <dgm:prSet presAssocID="{4E1CDACE-384A-4332-996F-22BE1AB1539F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4D6CFA3-CA4A-4A49-B17D-D9D4EEF49DE9}" type="pres">
      <dgm:prSet presAssocID="{4E1CDACE-384A-4332-996F-22BE1AB1539F}" presName="negativeSpace" presStyleCnt="0"/>
      <dgm:spPr/>
      <dgm:t>
        <a:bodyPr/>
        <a:lstStyle/>
        <a:p>
          <a:endParaRPr lang="ru-RU"/>
        </a:p>
      </dgm:t>
    </dgm:pt>
    <dgm:pt modelId="{C4284177-0A3A-4A52-ACF3-11DF2D4D565E}" type="pres">
      <dgm:prSet presAssocID="{4E1CDACE-384A-4332-996F-22BE1AB1539F}" presName="childText" presStyleLbl="conFg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92568D8-FA76-42C5-BADB-C8B1EAD26A39}" type="pres">
      <dgm:prSet presAssocID="{C1EF7800-ED70-416C-BE6B-5B67E0202A57}" presName="spaceBetweenRectangles" presStyleCnt="0"/>
      <dgm:spPr/>
      <dgm:t>
        <a:bodyPr/>
        <a:lstStyle/>
        <a:p>
          <a:endParaRPr lang="ru-RU"/>
        </a:p>
      </dgm:t>
    </dgm:pt>
    <dgm:pt modelId="{79D5AB46-2644-414F-9B52-607231F8B032}" type="pres">
      <dgm:prSet presAssocID="{3D101B20-4DF2-4013-8263-7AA36BD3EC66}" presName="parentLin" presStyleCnt="0"/>
      <dgm:spPr/>
      <dgm:t>
        <a:bodyPr/>
        <a:lstStyle/>
        <a:p>
          <a:endParaRPr lang="ru-RU"/>
        </a:p>
      </dgm:t>
    </dgm:pt>
    <dgm:pt modelId="{ADE9E7B5-1E78-4759-943F-8CE98D6EF0B8}" type="pres">
      <dgm:prSet presAssocID="{3D101B20-4DF2-4013-8263-7AA36BD3EC66}" presName="parentLeftMargin" presStyleLbl="node1" presStyleIdx="2" presStyleCnt="4"/>
      <dgm:spPr/>
      <dgm:t>
        <a:bodyPr/>
        <a:lstStyle/>
        <a:p>
          <a:endParaRPr lang="ru-RU"/>
        </a:p>
      </dgm:t>
    </dgm:pt>
    <dgm:pt modelId="{4F5CC57F-11B1-43AC-AF05-CF61166CCED1}" type="pres">
      <dgm:prSet presAssocID="{3D101B20-4DF2-4013-8263-7AA36BD3EC66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279B842-C355-431C-9EBA-2ECF3261BFAF}" type="pres">
      <dgm:prSet presAssocID="{3D101B20-4DF2-4013-8263-7AA36BD3EC66}" presName="negativeSpace" presStyleCnt="0"/>
      <dgm:spPr/>
      <dgm:t>
        <a:bodyPr/>
        <a:lstStyle/>
        <a:p>
          <a:endParaRPr lang="ru-RU"/>
        </a:p>
      </dgm:t>
    </dgm:pt>
    <dgm:pt modelId="{F67EBB68-7BBD-4E6D-BF44-5BB235A1903D}" type="pres">
      <dgm:prSet presAssocID="{3D101B20-4DF2-4013-8263-7AA36BD3EC66}" presName="childText" presStyleLbl="conFg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96EC40D-DA06-4FDB-ADB1-6DAB3143B9AC}" type="presOf" srcId="{4E1CDACE-384A-4332-996F-22BE1AB1539F}" destId="{D3EEFF0C-3565-4804-A33F-CFC7843DE8AB}" srcOrd="0" destOrd="0" presId="urn:microsoft.com/office/officeart/2005/8/layout/list1"/>
    <dgm:cxn modelId="{5CAF7CF5-A4F1-442B-9F2E-6411E1CC2BC6}" type="presOf" srcId="{4E1CDACE-384A-4332-996F-22BE1AB1539F}" destId="{9BFD2A41-BC0D-46DC-B7F7-6928A265EF7B}" srcOrd="1" destOrd="0" presId="urn:microsoft.com/office/officeart/2005/8/layout/list1"/>
    <dgm:cxn modelId="{9F888B9A-D6B2-4331-872B-1ABC38A366F4}" type="presOf" srcId="{3D101B20-4DF2-4013-8263-7AA36BD3EC66}" destId="{4F5CC57F-11B1-43AC-AF05-CF61166CCED1}" srcOrd="1" destOrd="0" presId="urn:microsoft.com/office/officeart/2005/8/layout/list1"/>
    <dgm:cxn modelId="{A5D55832-F7D5-4553-9469-A933825E3C18}" type="presOf" srcId="{26D20449-7A20-4EEE-B2AD-F6065EC80168}" destId="{F3368530-56CB-485D-8D04-4DE00E971504}" srcOrd="0" destOrd="0" presId="urn:microsoft.com/office/officeart/2005/8/layout/list1"/>
    <dgm:cxn modelId="{E472C1AD-2E03-40ED-88BD-78D609978492}" type="presOf" srcId="{3D101B20-4DF2-4013-8263-7AA36BD3EC66}" destId="{ADE9E7B5-1E78-4759-943F-8CE98D6EF0B8}" srcOrd="0" destOrd="0" presId="urn:microsoft.com/office/officeart/2005/8/layout/list1"/>
    <dgm:cxn modelId="{E59301BB-419E-4937-BD15-8B86A38CE278}" type="presOf" srcId="{8221F28D-2248-4D7D-8703-AACD4FFAA9BC}" destId="{DAAF7568-D377-4178-A915-94E574646062}" srcOrd="0" destOrd="0" presId="urn:microsoft.com/office/officeart/2005/8/layout/list1"/>
    <dgm:cxn modelId="{88FB29B8-D9A5-48F7-AC4E-60238DF35634}" type="presOf" srcId="{26D20449-7A20-4EEE-B2AD-F6065EC80168}" destId="{6BC306D4-E646-424C-86AC-A2A5A4B950C2}" srcOrd="1" destOrd="0" presId="urn:microsoft.com/office/officeart/2005/8/layout/list1"/>
    <dgm:cxn modelId="{632E2AED-6F7C-4DE6-BDB1-48D8EF6C3F76}" type="presOf" srcId="{17581DCE-857C-47C6-A73A-9C0684F6967E}" destId="{4D4D30BB-2B2E-4665-9133-ABE00C183673}" srcOrd="0" destOrd="0" presId="urn:microsoft.com/office/officeart/2005/8/layout/list1"/>
    <dgm:cxn modelId="{210153BE-022A-421E-9B49-20BE54453FD1}" type="presOf" srcId="{17581DCE-857C-47C6-A73A-9C0684F6967E}" destId="{F6DADA5A-825F-4561-8C66-19CFEC05EAA2}" srcOrd="1" destOrd="0" presId="urn:microsoft.com/office/officeart/2005/8/layout/list1"/>
    <dgm:cxn modelId="{AB020594-66E9-4E29-B8A4-2D1C63B4E562}" srcId="{8221F28D-2248-4D7D-8703-AACD4FFAA9BC}" destId="{26D20449-7A20-4EEE-B2AD-F6065EC80168}" srcOrd="0" destOrd="0" parTransId="{B686C22B-F3FF-4FE6-B58C-A44A4C7BE25C}" sibTransId="{5DBEA563-32CC-4370-92AE-EE7A9DA61331}"/>
    <dgm:cxn modelId="{0288FBAC-99DF-4481-9096-CFED13DAF910}" srcId="{8221F28D-2248-4D7D-8703-AACD4FFAA9BC}" destId="{17581DCE-857C-47C6-A73A-9C0684F6967E}" srcOrd="1" destOrd="0" parTransId="{A6362B11-3BCE-4086-BCC6-62BE0771FC5E}" sibTransId="{A91B51F8-E2E1-47DE-AEFD-C8E25C99CD35}"/>
    <dgm:cxn modelId="{AB816459-F25E-4F25-A8E1-741F332C1C2A}" srcId="{8221F28D-2248-4D7D-8703-AACD4FFAA9BC}" destId="{3D101B20-4DF2-4013-8263-7AA36BD3EC66}" srcOrd="3" destOrd="0" parTransId="{AB257EA8-A589-469C-BEF1-A8C95CC275AE}" sibTransId="{E2485606-2725-4EF3-854B-DBFE37208745}"/>
    <dgm:cxn modelId="{9B48C9BD-CA7E-407B-B276-ED6C52E276BF}" srcId="{8221F28D-2248-4D7D-8703-AACD4FFAA9BC}" destId="{4E1CDACE-384A-4332-996F-22BE1AB1539F}" srcOrd="2" destOrd="0" parTransId="{47863AFF-8704-47A7-B0A0-DEFE521F0E23}" sibTransId="{C1EF7800-ED70-416C-BE6B-5B67E0202A57}"/>
    <dgm:cxn modelId="{FE9C966D-89CD-4996-8F15-6CD806526460}" type="presParOf" srcId="{DAAF7568-D377-4178-A915-94E574646062}" destId="{9FE847EC-B6CC-45AA-8C28-43D7C7A6695D}" srcOrd="0" destOrd="0" presId="urn:microsoft.com/office/officeart/2005/8/layout/list1"/>
    <dgm:cxn modelId="{20E3A51E-D923-4585-8375-45DD6E134F43}" type="presParOf" srcId="{9FE847EC-B6CC-45AA-8C28-43D7C7A6695D}" destId="{F3368530-56CB-485D-8D04-4DE00E971504}" srcOrd="0" destOrd="0" presId="urn:microsoft.com/office/officeart/2005/8/layout/list1"/>
    <dgm:cxn modelId="{3F5E93FC-8504-4DC2-97C1-10BD3F4E058D}" type="presParOf" srcId="{9FE847EC-B6CC-45AA-8C28-43D7C7A6695D}" destId="{6BC306D4-E646-424C-86AC-A2A5A4B950C2}" srcOrd="1" destOrd="0" presId="urn:microsoft.com/office/officeart/2005/8/layout/list1"/>
    <dgm:cxn modelId="{FF289D09-95ED-4D74-B6DE-210BCC544661}" type="presParOf" srcId="{DAAF7568-D377-4178-A915-94E574646062}" destId="{B89C722D-5ECC-4EB5-BFF5-E348660CA099}" srcOrd="1" destOrd="0" presId="urn:microsoft.com/office/officeart/2005/8/layout/list1"/>
    <dgm:cxn modelId="{A9411ACA-7BC3-448F-8A11-D001E6D414DF}" type="presParOf" srcId="{DAAF7568-D377-4178-A915-94E574646062}" destId="{252DFA4E-BFF7-4FE4-B772-F832C5A7FFF3}" srcOrd="2" destOrd="0" presId="urn:microsoft.com/office/officeart/2005/8/layout/list1"/>
    <dgm:cxn modelId="{4617DB75-A52C-4846-A79E-9E1027EFD92A}" type="presParOf" srcId="{DAAF7568-D377-4178-A915-94E574646062}" destId="{A92F59C1-9113-4654-AF0A-5F9679453DA9}" srcOrd="3" destOrd="0" presId="urn:microsoft.com/office/officeart/2005/8/layout/list1"/>
    <dgm:cxn modelId="{1D801330-66FF-4119-AAB1-9FD0C5E929E1}" type="presParOf" srcId="{DAAF7568-D377-4178-A915-94E574646062}" destId="{615485A3-DF30-41D3-8668-0022D6326AFA}" srcOrd="4" destOrd="0" presId="urn:microsoft.com/office/officeart/2005/8/layout/list1"/>
    <dgm:cxn modelId="{40B0A837-E5B0-410B-BB6A-712C01F7C6D8}" type="presParOf" srcId="{615485A3-DF30-41D3-8668-0022D6326AFA}" destId="{4D4D30BB-2B2E-4665-9133-ABE00C183673}" srcOrd="0" destOrd="0" presId="urn:microsoft.com/office/officeart/2005/8/layout/list1"/>
    <dgm:cxn modelId="{53DD0595-9F90-4EA0-8B00-D23C51E14D68}" type="presParOf" srcId="{615485A3-DF30-41D3-8668-0022D6326AFA}" destId="{F6DADA5A-825F-4561-8C66-19CFEC05EAA2}" srcOrd="1" destOrd="0" presId="urn:microsoft.com/office/officeart/2005/8/layout/list1"/>
    <dgm:cxn modelId="{DD373D22-BCDA-4958-B065-E0881E09A199}" type="presParOf" srcId="{DAAF7568-D377-4178-A915-94E574646062}" destId="{386A5B72-C7BF-46F8-8227-BE13CFA264CC}" srcOrd="5" destOrd="0" presId="urn:microsoft.com/office/officeart/2005/8/layout/list1"/>
    <dgm:cxn modelId="{0A0AFB64-D701-42B7-ACDD-8B6271AAD57F}" type="presParOf" srcId="{DAAF7568-D377-4178-A915-94E574646062}" destId="{A7EE3C87-9760-4890-8919-3DCA396BF98A}" srcOrd="6" destOrd="0" presId="urn:microsoft.com/office/officeart/2005/8/layout/list1"/>
    <dgm:cxn modelId="{085579D5-6CE4-4EDA-8129-A0AE1CAD82F4}" type="presParOf" srcId="{DAAF7568-D377-4178-A915-94E574646062}" destId="{786FF343-C68E-4E73-9F09-F0CA6342DF5E}" srcOrd="7" destOrd="0" presId="urn:microsoft.com/office/officeart/2005/8/layout/list1"/>
    <dgm:cxn modelId="{C87DF227-5325-4679-A562-3695E8511B03}" type="presParOf" srcId="{DAAF7568-D377-4178-A915-94E574646062}" destId="{882A63B2-59E3-4A04-938C-01BA02C9F1B8}" srcOrd="8" destOrd="0" presId="urn:microsoft.com/office/officeart/2005/8/layout/list1"/>
    <dgm:cxn modelId="{8C35B753-919B-4E8F-BAE6-DD5CACC614A1}" type="presParOf" srcId="{882A63B2-59E3-4A04-938C-01BA02C9F1B8}" destId="{D3EEFF0C-3565-4804-A33F-CFC7843DE8AB}" srcOrd="0" destOrd="0" presId="urn:microsoft.com/office/officeart/2005/8/layout/list1"/>
    <dgm:cxn modelId="{3CDB2D17-2A0E-4374-9608-3480783AB2F7}" type="presParOf" srcId="{882A63B2-59E3-4A04-938C-01BA02C9F1B8}" destId="{9BFD2A41-BC0D-46DC-B7F7-6928A265EF7B}" srcOrd="1" destOrd="0" presId="urn:microsoft.com/office/officeart/2005/8/layout/list1"/>
    <dgm:cxn modelId="{F8D51E6B-1780-4114-8E63-AA4DA773F1CA}" type="presParOf" srcId="{DAAF7568-D377-4178-A915-94E574646062}" destId="{F4D6CFA3-CA4A-4A49-B17D-D9D4EEF49DE9}" srcOrd="9" destOrd="0" presId="urn:microsoft.com/office/officeart/2005/8/layout/list1"/>
    <dgm:cxn modelId="{6814996A-7FFC-4668-A9D5-CB6EDE0F27C6}" type="presParOf" srcId="{DAAF7568-D377-4178-A915-94E574646062}" destId="{C4284177-0A3A-4A52-ACF3-11DF2D4D565E}" srcOrd="10" destOrd="0" presId="urn:microsoft.com/office/officeart/2005/8/layout/list1"/>
    <dgm:cxn modelId="{F26B4F65-0BC4-441D-930D-49B7E8DF956B}" type="presParOf" srcId="{DAAF7568-D377-4178-A915-94E574646062}" destId="{E92568D8-FA76-42C5-BADB-C8B1EAD26A39}" srcOrd="11" destOrd="0" presId="urn:microsoft.com/office/officeart/2005/8/layout/list1"/>
    <dgm:cxn modelId="{700DDE14-C018-4697-9BF2-98ECD5546EBF}" type="presParOf" srcId="{DAAF7568-D377-4178-A915-94E574646062}" destId="{79D5AB46-2644-414F-9B52-607231F8B032}" srcOrd="12" destOrd="0" presId="urn:microsoft.com/office/officeart/2005/8/layout/list1"/>
    <dgm:cxn modelId="{D0440832-AD1F-42D9-886E-97484CE1CDE1}" type="presParOf" srcId="{79D5AB46-2644-414F-9B52-607231F8B032}" destId="{ADE9E7B5-1E78-4759-943F-8CE98D6EF0B8}" srcOrd="0" destOrd="0" presId="urn:microsoft.com/office/officeart/2005/8/layout/list1"/>
    <dgm:cxn modelId="{86A3BB5C-B6CD-49B1-890E-2DE5F592EEF5}" type="presParOf" srcId="{79D5AB46-2644-414F-9B52-607231F8B032}" destId="{4F5CC57F-11B1-43AC-AF05-CF61166CCED1}" srcOrd="1" destOrd="0" presId="urn:microsoft.com/office/officeart/2005/8/layout/list1"/>
    <dgm:cxn modelId="{8B361472-3AC4-4F82-AB61-E6F5F53FAE06}" type="presParOf" srcId="{DAAF7568-D377-4178-A915-94E574646062}" destId="{6279B842-C355-431C-9EBA-2ECF3261BFAF}" srcOrd="13" destOrd="0" presId="urn:microsoft.com/office/officeart/2005/8/layout/list1"/>
    <dgm:cxn modelId="{FDC353B8-191C-46B5-AFF8-FB5F557C1694}" type="presParOf" srcId="{DAAF7568-D377-4178-A915-94E574646062}" destId="{F67EBB68-7BBD-4E6D-BF44-5BB235A1903D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221F28D-2248-4D7D-8703-AACD4FFAA9BC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6D20449-7A20-4EEE-B2AD-F6065EC80168}">
      <dgm:prSet phldrT="[Текст]" custT="1"/>
      <dgm:spPr/>
      <dgm:t>
        <a:bodyPr/>
        <a:lstStyle/>
        <a:p>
          <a:r>
            <a:rPr lang="ru-RU" sz="1800" dirty="0" smtClean="0"/>
            <a:t>Адаптация или разработка Технического описания</a:t>
          </a:r>
          <a:endParaRPr lang="ru-RU" sz="1800" dirty="0"/>
        </a:p>
      </dgm:t>
    </dgm:pt>
    <dgm:pt modelId="{B686C22B-F3FF-4FE6-B58C-A44A4C7BE25C}" type="parTrans" cxnId="{AB020594-66E9-4E29-B8A4-2D1C63B4E562}">
      <dgm:prSet/>
      <dgm:spPr/>
      <dgm:t>
        <a:bodyPr/>
        <a:lstStyle/>
        <a:p>
          <a:endParaRPr lang="ru-RU"/>
        </a:p>
      </dgm:t>
    </dgm:pt>
    <dgm:pt modelId="{5DBEA563-32CC-4370-92AE-EE7A9DA61331}" type="sibTrans" cxnId="{AB020594-66E9-4E29-B8A4-2D1C63B4E562}">
      <dgm:prSet/>
      <dgm:spPr/>
      <dgm:t>
        <a:bodyPr/>
        <a:lstStyle/>
        <a:p>
          <a:endParaRPr lang="ru-RU"/>
        </a:p>
      </dgm:t>
    </dgm:pt>
    <dgm:pt modelId="{17581DCE-857C-47C6-A73A-9C0684F6967E}">
      <dgm:prSet phldrT="[Текст]" custT="1"/>
      <dgm:spPr/>
      <dgm:t>
        <a:bodyPr/>
        <a:lstStyle/>
        <a:p>
          <a:r>
            <a:rPr lang="ru-RU" sz="1800" dirty="0" smtClean="0"/>
            <a:t>Подготовка Критериев оценивания</a:t>
          </a:r>
          <a:endParaRPr lang="ru-RU" sz="1800" dirty="0"/>
        </a:p>
      </dgm:t>
    </dgm:pt>
    <dgm:pt modelId="{A6362B11-3BCE-4086-BCC6-62BE0771FC5E}" type="parTrans" cxnId="{0288FBAC-99DF-4481-9096-CFED13DAF910}">
      <dgm:prSet/>
      <dgm:spPr/>
      <dgm:t>
        <a:bodyPr/>
        <a:lstStyle/>
        <a:p>
          <a:endParaRPr lang="ru-RU"/>
        </a:p>
      </dgm:t>
    </dgm:pt>
    <dgm:pt modelId="{A91B51F8-E2E1-47DE-AEFD-C8E25C99CD35}" type="sibTrans" cxnId="{0288FBAC-99DF-4481-9096-CFED13DAF910}">
      <dgm:prSet/>
      <dgm:spPr/>
      <dgm:t>
        <a:bodyPr/>
        <a:lstStyle/>
        <a:p>
          <a:endParaRPr lang="ru-RU"/>
        </a:p>
      </dgm:t>
    </dgm:pt>
    <dgm:pt modelId="{4E1CDACE-384A-4332-996F-22BE1AB1539F}">
      <dgm:prSet phldrT="[Текст]" custT="1"/>
      <dgm:spPr/>
      <dgm:t>
        <a:bodyPr/>
        <a:lstStyle/>
        <a:p>
          <a:r>
            <a:rPr lang="ru-RU" sz="1800" dirty="0" smtClean="0"/>
            <a:t>Разработка вариантов экзаменационных заданий</a:t>
          </a:r>
          <a:endParaRPr lang="ru-RU" sz="1800" dirty="0"/>
        </a:p>
      </dgm:t>
    </dgm:pt>
    <dgm:pt modelId="{47863AFF-8704-47A7-B0A0-DEFE521F0E23}" type="parTrans" cxnId="{9B48C9BD-CA7E-407B-B276-ED6C52E276BF}">
      <dgm:prSet/>
      <dgm:spPr/>
      <dgm:t>
        <a:bodyPr/>
        <a:lstStyle/>
        <a:p>
          <a:endParaRPr lang="ru-RU"/>
        </a:p>
      </dgm:t>
    </dgm:pt>
    <dgm:pt modelId="{C1EF7800-ED70-416C-BE6B-5B67E0202A57}" type="sibTrans" cxnId="{9B48C9BD-CA7E-407B-B276-ED6C52E276BF}">
      <dgm:prSet/>
      <dgm:spPr/>
      <dgm:t>
        <a:bodyPr/>
        <a:lstStyle/>
        <a:p>
          <a:endParaRPr lang="ru-RU"/>
        </a:p>
      </dgm:t>
    </dgm:pt>
    <dgm:pt modelId="{3D101B20-4DF2-4013-8263-7AA36BD3EC66}">
      <dgm:prSet phldrT="[Текст]" custT="1"/>
      <dgm:spPr/>
      <dgm:t>
        <a:bodyPr/>
        <a:lstStyle/>
        <a:p>
          <a:r>
            <a:rPr lang="kk-KZ" sz="1800" dirty="0" smtClean="0">
              <a:solidFill>
                <a:schemeClr val="bg1"/>
              </a:solidFill>
            </a:rPr>
            <a:t>Подготовка Инфраструктурного листа</a:t>
          </a:r>
          <a:endParaRPr lang="ru-RU" sz="1800" dirty="0">
            <a:solidFill>
              <a:schemeClr val="bg1"/>
            </a:solidFill>
          </a:endParaRPr>
        </a:p>
      </dgm:t>
    </dgm:pt>
    <dgm:pt modelId="{AB257EA8-A589-469C-BEF1-A8C95CC275AE}" type="parTrans" cxnId="{AB816459-F25E-4F25-A8E1-741F332C1C2A}">
      <dgm:prSet/>
      <dgm:spPr/>
      <dgm:t>
        <a:bodyPr/>
        <a:lstStyle/>
        <a:p>
          <a:endParaRPr lang="ru-RU"/>
        </a:p>
      </dgm:t>
    </dgm:pt>
    <dgm:pt modelId="{E2485606-2725-4EF3-854B-DBFE37208745}" type="sibTrans" cxnId="{AB816459-F25E-4F25-A8E1-741F332C1C2A}">
      <dgm:prSet/>
      <dgm:spPr/>
      <dgm:t>
        <a:bodyPr/>
        <a:lstStyle/>
        <a:p>
          <a:endParaRPr lang="ru-RU"/>
        </a:p>
      </dgm:t>
    </dgm:pt>
    <dgm:pt modelId="{DAAF7568-D377-4178-A915-94E574646062}" type="pres">
      <dgm:prSet presAssocID="{8221F28D-2248-4D7D-8703-AACD4FFAA9BC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FE847EC-B6CC-45AA-8C28-43D7C7A6695D}" type="pres">
      <dgm:prSet presAssocID="{26D20449-7A20-4EEE-B2AD-F6065EC80168}" presName="parentLin" presStyleCnt="0"/>
      <dgm:spPr/>
    </dgm:pt>
    <dgm:pt modelId="{F3368530-56CB-485D-8D04-4DE00E971504}" type="pres">
      <dgm:prSet presAssocID="{26D20449-7A20-4EEE-B2AD-F6065EC80168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6BC306D4-E646-424C-86AC-A2A5A4B950C2}" type="pres">
      <dgm:prSet presAssocID="{26D20449-7A20-4EEE-B2AD-F6065EC80168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89C722D-5ECC-4EB5-BFF5-E348660CA099}" type="pres">
      <dgm:prSet presAssocID="{26D20449-7A20-4EEE-B2AD-F6065EC80168}" presName="negativeSpace" presStyleCnt="0"/>
      <dgm:spPr/>
    </dgm:pt>
    <dgm:pt modelId="{252DFA4E-BFF7-4FE4-B772-F832C5A7FFF3}" type="pres">
      <dgm:prSet presAssocID="{26D20449-7A20-4EEE-B2AD-F6065EC80168}" presName="childText" presStyleLbl="conFgAcc1" presStyleIdx="0" presStyleCnt="4">
        <dgm:presLayoutVars>
          <dgm:bulletEnabled val="1"/>
        </dgm:presLayoutVars>
      </dgm:prSet>
      <dgm:spPr/>
    </dgm:pt>
    <dgm:pt modelId="{A92F59C1-9113-4654-AF0A-5F9679453DA9}" type="pres">
      <dgm:prSet presAssocID="{5DBEA563-32CC-4370-92AE-EE7A9DA61331}" presName="spaceBetweenRectangles" presStyleCnt="0"/>
      <dgm:spPr/>
    </dgm:pt>
    <dgm:pt modelId="{615485A3-DF30-41D3-8668-0022D6326AFA}" type="pres">
      <dgm:prSet presAssocID="{17581DCE-857C-47C6-A73A-9C0684F6967E}" presName="parentLin" presStyleCnt="0"/>
      <dgm:spPr/>
    </dgm:pt>
    <dgm:pt modelId="{4D4D30BB-2B2E-4665-9133-ABE00C183673}" type="pres">
      <dgm:prSet presAssocID="{17581DCE-857C-47C6-A73A-9C0684F6967E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F6DADA5A-825F-4561-8C66-19CFEC05EAA2}" type="pres">
      <dgm:prSet presAssocID="{17581DCE-857C-47C6-A73A-9C0684F6967E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86A5B72-C7BF-46F8-8227-BE13CFA264CC}" type="pres">
      <dgm:prSet presAssocID="{17581DCE-857C-47C6-A73A-9C0684F6967E}" presName="negativeSpace" presStyleCnt="0"/>
      <dgm:spPr/>
    </dgm:pt>
    <dgm:pt modelId="{A7EE3C87-9760-4890-8919-3DCA396BF98A}" type="pres">
      <dgm:prSet presAssocID="{17581DCE-857C-47C6-A73A-9C0684F6967E}" presName="childText" presStyleLbl="conFg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86FF343-C68E-4E73-9F09-F0CA6342DF5E}" type="pres">
      <dgm:prSet presAssocID="{A91B51F8-E2E1-47DE-AEFD-C8E25C99CD35}" presName="spaceBetweenRectangles" presStyleCnt="0"/>
      <dgm:spPr/>
    </dgm:pt>
    <dgm:pt modelId="{882A63B2-59E3-4A04-938C-01BA02C9F1B8}" type="pres">
      <dgm:prSet presAssocID="{4E1CDACE-384A-4332-996F-22BE1AB1539F}" presName="parentLin" presStyleCnt="0"/>
      <dgm:spPr/>
    </dgm:pt>
    <dgm:pt modelId="{D3EEFF0C-3565-4804-A33F-CFC7843DE8AB}" type="pres">
      <dgm:prSet presAssocID="{4E1CDACE-384A-4332-996F-22BE1AB1539F}" presName="parentLeftMargin" presStyleLbl="node1" presStyleIdx="1" presStyleCnt="4"/>
      <dgm:spPr/>
      <dgm:t>
        <a:bodyPr/>
        <a:lstStyle/>
        <a:p>
          <a:endParaRPr lang="ru-RU"/>
        </a:p>
      </dgm:t>
    </dgm:pt>
    <dgm:pt modelId="{9BFD2A41-BC0D-46DC-B7F7-6928A265EF7B}" type="pres">
      <dgm:prSet presAssocID="{4E1CDACE-384A-4332-996F-22BE1AB1539F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4D6CFA3-CA4A-4A49-B17D-D9D4EEF49DE9}" type="pres">
      <dgm:prSet presAssocID="{4E1CDACE-384A-4332-996F-22BE1AB1539F}" presName="negativeSpace" presStyleCnt="0"/>
      <dgm:spPr/>
    </dgm:pt>
    <dgm:pt modelId="{C4284177-0A3A-4A52-ACF3-11DF2D4D565E}" type="pres">
      <dgm:prSet presAssocID="{4E1CDACE-384A-4332-996F-22BE1AB1539F}" presName="childText" presStyleLbl="conFgAcc1" presStyleIdx="2" presStyleCnt="4">
        <dgm:presLayoutVars>
          <dgm:bulletEnabled val="1"/>
        </dgm:presLayoutVars>
      </dgm:prSet>
      <dgm:spPr/>
    </dgm:pt>
    <dgm:pt modelId="{E92568D8-FA76-42C5-BADB-C8B1EAD26A39}" type="pres">
      <dgm:prSet presAssocID="{C1EF7800-ED70-416C-BE6B-5B67E0202A57}" presName="spaceBetweenRectangles" presStyleCnt="0"/>
      <dgm:spPr/>
    </dgm:pt>
    <dgm:pt modelId="{79D5AB46-2644-414F-9B52-607231F8B032}" type="pres">
      <dgm:prSet presAssocID="{3D101B20-4DF2-4013-8263-7AA36BD3EC66}" presName="parentLin" presStyleCnt="0"/>
      <dgm:spPr/>
    </dgm:pt>
    <dgm:pt modelId="{ADE9E7B5-1E78-4759-943F-8CE98D6EF0B8}" type="pres">
      <dgm:prSet presAssocID="{3D101B20-4DF2-4013-8263-7AA36BD3EC66}" presName="parentLeftMargin" presStyleLbl="node1" presStyleIdx="2" presStyleCnt="4"/>
      <dgm:spPr/>
      <dgm:t>
        <a:bodyPr/>
        <a:lstStyle/>
        <a:p>
          <a:endParaRPr lang="ru-RU"/>
        </a:p>
      </dgm:t>
    </dgm:pt>
    <dgm:pt modelId="{4F5CC57F-11B1-43AC-AF05-CF61166CCED1}" type="pres">
      <dgm:prSet presAssocID="{3D101B20-4DF2-4013-8263-7AA36BD3EC66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279B842-C355-431C-9EBA-2ECF3261BFAF}" type="pres">
      <dgm:prSet presAssocID="{3D101B20-4DF2-4013-8263-7AA36BD3EC66}" presName="negativeSpace" presStyleCnt="0"/>
      <dgm:spPr/>
    </dgm:pt>
    <dgm:pt modelId="{F67EBB68-7BBD-4E6D-BF44-5BB235A1903D}" type="pres">
      <dgm:prSet presAssocID="{3D101B20-4DF2-4013-8263-7AA36BD3EC66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CBA021EB-746C-4BD8-B4B3-C9443E963833}" type="presOf" srcId="{17581DCE-857C-47C6-A73A-9C0684F6967E}" destId="{4D4D30BB-2B2E-4665-9133-ABE00C183673}" srcOrd="0" destOrd="0" presId="urn:microsoft.com/office/officeart/2005/8/layout/list1"/>
    <dgm:cxn modelId="{5B4C6298-F891-4689-9D5A-513122D88B93}" type="presOf" srcId="{3D101B20-4DF2-4013-8263-7AA36BD3EC66}" destId="{4F5CC57F-11B1-43AC-AF05-CF61166CCED1}" srcOrd="1" destOrd="0" presId="urn:microsoft.com/office/officeart/2005/8/layout/list1"/>
    <dgm:cxn modelId="{1176879E-852E-4DF1-830B-C7F4248F6512}" type="presOf" srcId="{4E1CDACE-384A-4332-996F-22BE1AB1539F}" destId="{9BFD2A41-BC0D-46DC-B7F7-6928A265EF7B}" srcOrd="1" destOrd="0" presId="urn:microsoft.com/office/officeart/2005/8/layout/list1"/>
    <dgm:cxn modelId="{EDA66B2A-93B4-4770-969C-DA91316DB539}" type="presOf" srcId="{4E1CDACE-384A-4332-996F-22BE1AB1539F}" destId="{D3EEFF0C-3565-4804-A33F-CFC7843DE8AB}" srcOrd="0" destOrd="0" presId="urn:microsoft.com/office/officeart/2005/8/layout/list1"/>
    <dgm:cxn modelId="{F308B4E8-B160-497D-B2B5-5E4B67810C84}" type="presOf" srcId="{26D20449-7A20-4EEE-B2AD-F6065EC80168}" destId="{F3368530-56CB-485D-8D04-4DE00E971504}" srcOrd="0" destOrd="0" presId="urn:microsoft.com/office/officeart/2005/8/layout/list1"/>
    <dgm:cxn modelId="{AB020594-66E9-4E29-B8A4-2D1C63B4E562}" srcId="{8221F28D-2248-4D7D-8703-AACD4FFAA9BC}" destId="{26D20449-7A20-4EEE-B2AD-F6065EC80168}" srcOrd="0" destOrd="0" parTransId="{B686C22B-F3FF-4FE6-B58C-A44A4C7BE25C}" sibTransId="{5DBEA563-32CC-4370-92AE-EE7A9DA61331}"/>
    <dgm:cxn modelId="{0288FBAC-99DF-4481-9096-CFED13DAF910}" srcId="{8221F28D-2248-4D7D-8703-AACD4FFAA9BC}" destId="{17581DCE-857C-47C6-A73A-9C0684F6967E}" srcOrd="1" destOrd="0" parTransId="{A6362B11-3BCE-4086-BCC6-62BE0771FC5E}" sibTransId="{A91B51F8-E2E1-47DE-AEFD-C8E25C99CD35}"/>
    <dgm:cxn modelId="{AB816459-F25E-4F25-A8E1-741F332C1C2A}" srcId="{8221F28D-2248-4D7D-8703-AACD4FFAA9BC}" destId="{3D101B20-4DF2-4013-8263-7AA36BD3EC66}" srcOrd="3" destOrd="0" parTransId="{AB257EA8-A589-469C-BEF1-A8C95CC275AE}" sibTransId="{E2485606-2725-4EF3-854B-DBFE37208745}"/>
    <dgm:cxn modelId="{53410B1D-12DD-4D53-95D6-E3CDDB8CBC14}" type="presOf" srcId="{26D20449-7A20-4EEE-B2AD-F6065EC80168}" destId="{6BC306D4-E646-424C-86AC-A2A5A4B950C2}" srcOrd="1" destOrd="0" presId="urn:microsoft.com/office/officeart/2005/8/layout/list1"/>
    <dgm:cxn modelId="{230C2FBE-88D6-4446-A48F-2D3BE36B47E9}" type="presOf" srcId="{3D101B20-4DF2-4013-8263-7AA36BD3EC66}" destId="{ADE9E7B5-1E78-4759-943F-8CE98D6EF0B8}" srcOrd="0" destOrd="0" presId="urn:microsoft.com/office/officeart/2005/8/layout/list1"/>
    <dgm:cxn modelId="{FF8F5602-46C9-459A-90E6-9DC063F7FAD9}" type="presOf" srcId="{17581DCE-857C-47C6-A73A-9C0684F6967E}" destId="{F6DADA5A-825F-4561-8C66-19CFEC05EAA2}" srcOrd="1" destOrd="0" presId="urn:microsoft.com/office/officeart/2005/8/layout/list1"/>
    <dgm:cxn modelId="{9B48C9BD-CA7E-407B-B276-ED6C52E276BF}" srcId="{8221F28D-2248-4D7D-8703-AACD4FFAA9BC}" destId="{4E1CDACE-384A-4332-996F-22BE1AB1539F}" srcOrd="2" destOrd="0" parTransId="{47863AFF-8704-47A7-B0A0-DEFE521F0E23}" sibTransId="{C1EF7800-ED70-416C-BE6B-5B67E0202A57}"/>
    <dgm:cxn modelId="{72F9CC95-5F0D-4C2A-9B2E-4A946158D5AF}" type="presOf" srcId="{8221F28D-2248-4D7D-8703-AACD4FFAA9BC}" destId="{DAAF7568-D377-4178-A915-94E574646062}" srcOrd="0" destOrd="0" presId="urn:microsoft.com/office/officeart/2005/8/layout/list1"/>
    <dgm:cxn modelId="{E173E118-0CD5-49D2-902F-1B86A37AC694}" type="presParOf" srcId="{DAAF7568-D377-4178-A915-94E574646062}" destId="{9FE847EC-B6CC-45AA-8C28-43D7C7A6695D}" srcOrd="0" destOrd="0" presId="urn:microsoft.com/office/officeart/2005/8/layout/list1"/>
    <dgm:cxn modelId="{EC0F7F65-826B-4CED-83A7-7449CD333784}" type="presParOf" srcId="{9FE847EC-B6CC-45AA-8C28-43D7C7A6695D}" destId="{F3368530-56CB-485D-8D04-4DE00E971504}" srcOrd="0" destOrd="0" presId="urn:microsoft.com/office/officeart/2005/8/layout/list1"/>
    <dgm:cxn modelId="{5A45694A-36EA-4159-87A2-C61B3EEAF5B1}" type="presParOf" srcId="{9FE847EC-B6CC-45AA-8C28-43D7C7A6695D}" destId="{6BC306D4-E646-424C-86AC-A2A5A4B950C2}" srcOrd="1" destOrd="0" presId="urn:microsoft.com/office/officeart/2005/8/layout/list1"/>
    <dgm:cxn modelId="{04987C36-212E-45B0-8664-3F7EC9B28B5F}" type="presParOf" srcId="{DAAF7568-D377-4178-A915-94E574646062}" destId="{B89C722D-5ECC-4EB5-BFF5-E348660CA099}" srcOrd="1" destOrd="0" presId="urn:microsoft.com/office/officeart/2005/8/layout/list1"/>
    <dgm:cxn modelId="{DF414502-619E-4641-8B50-7562FC796691}" type="presParOf" srcId="{DAAF7568-D377-4178-A915-94E574646062}" destId="{252DFA4E-BFF7-4FE4-B772-F832C5A7FFF3}" srcOrd="2" destOrd="0" presId="urn:microsoft.com/office/officeart/2005/8/layout/list1"/>
    <dgm:cxn modelId="{75E9C946-6559-45B5-82E7-795C0E16EB77}" type="presParOf" srcId="{DAAF7568-D377-4178-A915-94E574646062}" destId="{A92F59C1-9113-4654-AF0A-5F9679453DA9}" srcOrd="3" destOrd="0" presId="urn:microsoft.com/office/officeart/2005/8/layout/list1"/>
    <dgm:cxn modelId="{A6ACD986-C709-43B7-883E-B397C968640D}" type="presParOf" srcId="{DAAF7568-D377-4178-A915-94E574646062}" destId="{615485A3-DF30-41D3-8668-0022D6326AFA}" srcOrd="4" destOrd="0" presId="urn:microsoft.com/office/officeart/2005/8/layout/list1"/>
    <dgm:cxn modelId="{6DADC174-9C1A-4798-AFF6-27B5DBCBF511}" type="presParOf" srcId="{615485A3-DF30-41D3-8668-0022D6326AFA}" destId="{4D4D30BB-2B2E-4665-9133-ABE00C183673}" srcOrd="0" destOrd="0" presId="urn:microsoft.com/office/officeart/2005/8/layout/list1"/>
    <dgm:cxn modelId="{D75BDDF2-6AE3-4556-BE19-DCDD765FCFBE}" type="presParOf" srcId="{615485A3-DF30-41D3-8668-0022D6326AFA}" destId="{F6DADA5A-825F-4561-8C66-19CFEC05EAA2}" srcOrd="1" destOrd="0" presId="urn:microsoft.com/office/officeart/2005/8/layout/list1"/>
    <dgm:cxn modelId="{AEE715BD-4526-4546-89DA-8B83CF5B1518}" type="presParOf" srcId="{DAAF7568-D377-4178-A915-94E574646062}" destId="{386A5B72-C7BF-46F8-8227-BE13CFA264CC}" srcOrd="5" destOrd="0" presId="urn:microsoft.com/office/officeart/2005/8/layout/list1"/>
    <dgm:cxn modelId="{5478B6F6-7B77-43D8-8421-D0DB20ACA374}" type="presParOf" srcId="{DAAF7568-D377-4178-A915-94E574646062}" destId="{A7EE3C87-9760-4890-8919-3DCA396BF98A}" srcOrd="6" destOrd="0" presId="urn:microsoft.com/office/officeart/2005/8/layout/list1"/>
    <dgm:cxn modelId="{4344F935-7CCB-475D-B86D-030892D61EE0}" type="presParOf" srcId="{DAAF7568-D377-4178-A915-94E574646062}" destId="{786FF343-C68E-4E73-9F09-F0CA6342DF5E}" srcOrd="7" destOrd="0" presId="urn:microsoft.com/office/officeart/2005/8/layout/list1"/>
    <dgm:cxn modelId="{7E695B1C-B93C-4872-BB71-E5046B97FC1C}" type="presParOf" srcId="{DAAF7568-D377-4178-A915-94E574646062}" destId="{882A63B2-59E3-4A04-938C-01BA02C9F1B8}" srcOrd="8" destOrd="0" presId="urn:microsoft.com/office/officeart/2005/8/layout/list1"/>
    <dgm:cxn modelId="{62C985C8-94F2-48D8-B9C0-189BAB377737}" type="presParOf" srcId="{882A63B2-59E3-4A04-938C-01BA02C9F1B8}" destId="{D3EEFF0C-3565-4804-A33F-CFC7843DE8AB}" srcOrd="0" destOrd="0" presId="urn:microsoft.com/office/officeart/2005/8/layout/list1"/>
    <dgm:cxn modelId="{A38A0F9A-00B8-49E3-BDB8-CCAD76F72B1F}" type="presParOf" srcId="{882A63B2-59E3-4A04-938C-01BA02C9F1B8}" destId="{9BFD2A41-BC0D-46DC-B7F7-6928A265EF7B}" srcOrd="1" destOrd="0" presId="urn:microsoft.com/office/officeart/2005/8/layout/list1"/>
    <dgm:cxn modelId="{9A296DAE-6280-44F3-8D05-22C2D07851B4}" type="presParOf" srcId="{DAAF7568-D377-4178-A915-94E574646062}" destId="{F4D6CFA3-CA4A-4A49-B17D-D9D4EEF49DE9}" srcOrd="9" destOrd="0" presId="urn:microsoft.com/office/officeart/2005/8/layout/list1"/>
    <dgm:cxn modelId="{C9CEAC79-3ED1-4214-80AA-ACC59EAB5818}" type="presParOf" srcId="{DAAF7568-D377-4178-A915-94E574646062}" destId="{C4284177-0A3A-4A52-ACF3-11DF2D4D565E}" srcOrd="10" destOrd="0" presId="urn:microsoft.com/office/officeart/2005/8/layout/list1"/>
    <dgm:cxn modelId="{5A3201CB-AEB5-47E4-8EC9-194802558294}" type="presParOf" srcId="{DAAF7568-D377-4178-A915-94E574646062}" destId="{E92568D8-FA76-42C5-BADB-C8B1EAD26A39}" srcOrd="11" destOrd="0" presId="urn:microsoft.com/office/officeart/2005/8/layout/list1"/>
    <dgm:cxn modelId="{78510017-BC00-4D53-9027-DD9DE969481F}" type="presParOf" srcId="{DAAF7568-D377-4178-A915-94E574646062}" destId="{79D5AB46-2644-414F-9B52-607231F8B032}" srcOrd="12" destOrd="0" presId="urn:microsoft.com/office/officeart/2005/8/layout/list1"/>
    <dgm:cxn modelId="{5FCDDEB5-0F7F-4AC4-9595-5030374B755C}" type="presParOf" srcId="{79D5AB46-2644-414F-9B52-607231F8B032}" destId="{ADE9E7B5-1E78-4759-943F-8CE98D6EF0B8}" srcOrd="0" destOrd="0" presId="urn:microsoft.com/office/officeart/2005/8/layout/list1"/>
    <dgm:cxn modelId="{B4C6E24C-4520-4E86-B576-4D3732129146}" type="presParOf" srcId="{79D5AB46-2644-414F-9B52-607231F8B032}" destId="{4F5CC57F-11B1-43AC-AF05-CF61166CCED1}" srcOrd="1" destOrd="0" presId="urn:microsoft.com/office/officeart/2005/8/layout/list1"/>
    <dgm:cxn modelId="{5349AE21-3D20-4322-BDE8-2B2A63FED194}" type="presParOf" srcId="{DAAF7568-D377-4178-A915-94E574646062}" destId="{6279B842-C355-431C-9EBA-2ECF3261BFAF}" srcOrd="13" destOrd="0" presId="urn:microsoft.com/office/officeart/2005/8/layout/list1"/>
    <dgm:cxn modelId="{3DE8F991-26F6-41B2-BDB4-72D766169A1B}" type="presParOf" srcId="{DAAF7568-D377-4178-A915-94E574646062}" destId="{F67EBB68-7BBD-4E6D-BF44-5BB235A1903D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D80008E-B1E5-4918-9DEB-1BDADB7C482C}" type="doc">
      <dgm:prSet loTypeId="urn:microsoft.com/office/officeart/2005/8/layout/hProcess7" loCatId="list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endParaRPr lang="ru-RU"/>
        </a:p>
      </dgm:t>
    </dgm:pt>
    <dgm:pt modelId="{9CEAE4A0-778D-456D-A545-011F8E06D322}">
      <dgm:prSet phldrT="[Текст]"/>
      <dgm:spPr/>
      <dgm:t>
        <a:bodyPr/>
        <a:lstStyle/>
        <a:p>
          <a:r>
            <a:rPr lang="ru-RU" dirty="0" smtClean="0"/>
            <a:t>Раздел 1</a:t>
          </a:r>
          <a:endParaRPr lang="ru-RU" dirty="0"/>
        </a:p>
      </dgm:t>
    </dgm:pt>
    <dgm:pt modelId="{CD916EB9-25E0-4546-8AE0-E2D2560D23AA}" type="parTrans" cxnId="{AF8BF422-68E6-4C64-A9B7-FE9E7CD22B35}">
      <dgm:prSet/>
      <dgm:spPr/>
      <dgm:t>
        <a:bodyPr/>
        <a:lstStyle/>
        <a:p>
          <a:endParaRPr lang="ru-RU"/>
        </a:p>
      </dgm:t>
    </dgm:pt>
    <dgm:pt modelId="{1A085B2D-6BFD-458A-87A9-3E4B6938792D}" type="sibTrans" cxnId="{AF8BF422-68E6-4C64-A9B7-FE9E7CD22B35}">
      <dgm:prSet/>
      <dgm:spPr/>
      <dgm:t>
        <a:bodyPr/>
        <a:lstStyle/>
        <a:p>
          <a:endParaRPr lang="ru-RU"/>
        </a:p>
      </dgm:t>
    </dgm:pt>
    <dgm:pt modelId="{4EB10B57-74FC-449C-AB03-0AC65256C831}">
      <dgm:prSet phldrT="[Текст]" custT="1"/>
      <dgm:spPr/>
      <dgm:t>
        <a:bodyPr/>
        <a:lstStyle/>
        <a:p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Общие сведения о количестве модулей демонстрационного экзамена, разряды присвоенных квалификаций по мере выполнения модулей</a:t>
          </a:r>
          <a:endParaRPr lang="ru-RU" sz="2400" dirty="0"/>
        </a:p>
      </dgm:t>
    </dgm:pt>
    <dgm:pt modelId="{3710BAC4-4A1B-4490-A561-5D3934B83FD9}" type="parTrans" cxnId="{5EAAAF6D-2C8E-4653-9691-9CD66800525B}">
      <dgm:prSet/>
      <dgm:spPr/>
      <dgm:t>
        <a:bodyPr/>
        <a:lstStyle/>
        <a:p>
          <a:endParaRPr lang="ru-RU"/>
        </a:p>
      </dgm:t>
    </dgm:pt>
    <dgm:pt modelId="{A46AE5AF-37E0-42C4-B2D0-3C980D8194B2}" type="sibTrans" cxnId="{5EAAAF6D-2C8E-4653-9691-9CD66800525B}">
      <dgm:prSet/>
      <dgm:spPr/>
      <dgm:t>
        <a:bodyPr/>
        <a:lstStyle/>
        <a:p>
          <a:endParaRPr lang="ru-RU"/>
        </a:p>
      </dgm:t>
    </dgm:pt>
    <dgm:pt modelId="{49D2EF1F-6FCD-43E7-8BE7-74DAB3FC1DC3}">
      <dgm:prSet phldrT="[Текст]"/>
      <dgm:spPr/>
      <dgm:t>
        <a:bodyPr/>
        <a:lstStyle/>
        <a:p>
          <a:r>
            <a:rPr lang="ru-RU" dirty="0" smtClean="0"/>
            <a:t>Раздел 2</a:t>
          </a:r>
          <a:endParaRPr lang="ru-RU" dirty="0"/>
        </a:p>
      </dgm:t>
    </dgm:pt>
    <dgm:pt modelId="{7E3FC55B-FC05-4C7A-83DD-F054ECF78364}" type="parTrans" cxnId="{904311BA-9BF6-4265-8F12-C5B30A4A91EF}">
      <dgm:prSet/>
      <dgm:spPr/>
      <dgm:t>
        <a:bodyPr/>
        <a:lstStyle/>
        <a:p>
          <a:endParaRPr lang="ru-RU"/>
        </a:p>
      </dgm:t>
    </dgm:pt>
    <dgm:pt modelId="{1DCF9E01-648D-45AF-91FC-D53FEC61B820}" type="sibTrans" cxnId="{904311BA-9BF6-4265-8F12-C5B30A4A91EF}">
      <dgm:prSet/>
      <dgm:spPr/>
      <dgm:t>
        <a:bodyPr/>
        <a:lstStyle/>
        <a:p>
          <a:endParaRPr lang="ru-RU"/>
        </a:p>
      </dgm:t>
    </dgm:pt>
    <dgm:pt modelId="{654137E9-D4A8-476D-ABE9-2EF32D6F094A}">
      <dgm:prSet phldrT="[Текст]" custT="1"/>
      <dgm:spPr/>
      <dgm:t>
        <a:bodyPr/>
        <a:lstStyle/>
        <a:p>
          <a:r>
            <a:rPr lang="kk-KZ" sz="2800" dirty="0" smtClean="0">
              <a:latin typeface="Times New Roman" panose="02020603050405020304" pitchFamily="18" charset="0"/>
              <a:ea typeface="Microsoft Sans Serif" panose="020B0604020202020204" pitchFamily="34" charset="0"/>
              <a:cs typeface="Times New Roman" panose="02020603050405020304" pitchFamily="18" charset="0"/>
            </a:rPr>
            <a:t>Подробное описание работы либо общее, либо по модулям; </a:t>
          </a:r>
          <a:r>
            <a: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Время проведения испытаний</a:t>
          </a:r>
          <a:endParaRPr lang="ru-RU" sz="2800" dirty="0"/>
        </a:p>
      </dgm:t>
    </dgm:pt>
    <dgm:pt modelId="{A32C68FE-19E2-4EBC-828E-B7605CEB3F8C}" type="parTrans" cxnId="{3574D5F7-CE8C-49C8-8EB0-B46BF965ECAC}">
      <dgm:prSet/>
      <dgm:spPr/>
      <dgm:t>
        <a:bodyPr/>
        <a:lstStyle/>
        <a:p>
          <a:endParaRPr lang="ru-RU"/>
        </a:p>
      </dgm:t>
    </dgm:pt>
    <dgm:pt modelId="{1E0C62C7-45B7-4576-966C-185D749BF090}" type="sibTrans" cxnId="{3574D5F7-CE8C-49C8-8EB0-B46BF965ECAC}">
      <dgm:prSet/>
      <dgm:spPr/>
      <dgm:t>
        <a:bodyPr/>
        <a:lstStyle/>
        <a:p>
          <a:endParaRPr lang="ru-RU"/>
        </a:p>
      </dgm:t>
    </dgm:pt>
    <dgm:pt modelId="{74760DFC-E8F2-47F6-9FF3-CED4203F24F7}">
      <dgm:prSet phldrT="[Текст]"/>
      <dgm:spPr/>
      <dgm:t>
        <a:bodyPr/>
        <a:lstStyle/>
        <a:p>
          <a:r>
            <a:rPr lang="ru-RU" dirty="0" smtClean="0"/>
            <a:t>Раздел 3</a:t>
          </a:r>
          <a:endParaRPr lang="ru-RU" dirty="0"/>
        </a:p>
      </dgm:t>
    </dgm:pt>
    <dgm:pt modelId="{A804F2BB-A79D-474E-94FE-D658CA82504E}" type="parTrans" cxnId="{3521B60D-7C6F-4BF9-B2B8-83DA997C6AE4}">
      <dgm:prSet/>
      <dgm:spPr/>
      <dgm:t>
        <a:bodyPr/>
        <a:lstStyle/>
        <a:p>
          <a:endParaRPr lang="ru-RU"/>
        </a:p>
      </dgm:t>
    </dgm:pt>
    <dgm:pt modelId="{726E9F6B-D6BB-4781-B411-09996CF14062}" type="sibTrans" cxnId="{3521B60D-7C6F-4BF9-B2B8-83DA997C6AE4}">
      <dgm:prSet/>
      <dgm:spPr/>
      <dgm:t>
        <a:bodyPr/>
        <a:lstStyle/>
        <a:p>
          <a:endParaRPr lang="ru-RU"/>
        </a:p>
      </dgm:t>
    </dgm:pt>
    <dgm:pt modelId="{D47E6744-C16F-4BA2-9E29-7E9DA0C560C9}">
      <dgm:prSet phldrT="[Текст]" custT="1"/>
      <dgm:spPr/>
      <dgm:t>
        <a:bodyPr/>
        <a:lstStyle/>
        <a:p>
          <a:r>
            <a:rPr lang="ru-RU" sz="3200" dirty="0" smtClean="0"/>
            <a:t>Необходимые приложения (чертежи, схемы, размеры, общий вид и т.д.)</a:t>
          </a:r>
          <a:endParaRPr lang="ru-RU" sz="3200" dirty="0"/>
        </a:p>
      </dgm:t>
    </dgm:pt>
    <dgm:pt modelId="{7D2102F4-7BC7-4D37-8BA0-D8CAB1657CC5}" type="parTrans" cxnId="{63B408CC-5692-4904-AE55-33B5426F09CA}">
      <dgm:prSet/>
      <dgm:spPr/>
      <dgm:t>
        <a:bodyPr/>
        <a:lstStyle/>
        <a:p>
          <a:endParaRPr lang="ru-RU"/>
        </a:p>
      </dgm:t>
    </dgm:pt>
    <dgm:pt modelId="{CB0E660B-A535-49E6-AC11-3249C6D49611}" type="sibTrans" cxnId="{63B408CC-5692-4904-AE55-33B5426F09CA}">
      <dgm:prSet/>
      <dgm:spPr/>
      <dgm:t>
        <a:bodyPr/>
        <a:lstStyle/>
        <a:p>
          <a:endParaRPr lang="ru-RU"/>
        </a:p>
      </dgm:t>
    </dgm:pt>
    <dgm:pt modelId="{281A7CDE-E366-4664-971D-BC1CDD67C164}">
      <dgm:prSet/>
      <dgm:spPr/>
      <dgm:t>
        <a:bodyPr/>
        <a:lstStyle/>
        <a:p>
          <a:endParaRPr lang="ru-RU" sz="3100" dirty="0"/>
        </a:p>
      </dgm:t>
    </dgm:pt>
    <dgm:pt modelId="{2CFBA77A-DF15-4473-BFB0-F24F3376AA7F}" type="parTrans" cxnId="{D67E11E2-C031-46C6-B0CB-D95E92781EAB}">
      <dgm:prSet/>
      <dgm:spPr/>
      <dgm:t>
        <a:bodyPr/>
        <a:lstStyle/>
        <a:p>
          <a:endParaRPr lang="ru-RU"/>
        </a:p>
      </dgm:t>
    </dgm:pt>
    <dgm:pt modelId="{EBA91175-4CEC-49DD-B417-0B12D6FC4622}" type="sibTrans" cxnId="{D67E11E2-C031-46C6-B0CB-D95E92781EAB}">
      <dgm:prSet/>
      <dgm:spPr/>
      <dgm:t>
        <a:bodyPr/>
        <a:lstStyle/>
        <a:p>
          <a:endParaRPr lang="ru-RU"/>
        </a:p>
      </dgm:t>
    </dgm:pt>
    <dgm:pt modelId="{E434DCC0-BE56-4D0D-AD6C-D52CFB2195F2}" type="pres">
      <dgm:prSet presAssocID="{6D80008E-B1E5-4918-9DEB-1BDADB7C482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14C0185-1A78-41D5-81DF-36C0DD3E57B5}" type="pres">
      <dgm:prSet presAssocID="{9CEAE4A0-778D-456D-A545-011F8E06D322}" presName="compositeNode" presStyleCnt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102872-7AA8-4101-B161-A189C536FEFA}" type="pres">
      <dgm:prSet presAssocID="{9CEAE4A0-778D-456D-A545-011F8E06D322}" presName="bgRect" presStyleLbl="node1" presStyleIdx="0" presStyleCnt="3"/>
      <dgm:spPr/>
      <dgm:t>
        <a:bodyPr/>
        <a:lstStyle/>
        <a:p>
          <a:endParaRPr lang="ru-RU"/>
        </a:p>
      </dgm:t>
    </dgm:pt>
    <dgm:pt modelId="{D10F053F-FC62-4335-8497-EEBF2CF2EB84}" type="pres">
      <dgm:prSet presAssocID="{9CEAE4A0-778D-456D-A545-011F8E06D322}" presName="parentNode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3C3B160-ED64-43D6-97BB-B5A65EA6DE5C}" type="pres">
      <dgm:prSet presAssocID="{9CEAE4A0-778D-456D-A545-011F8E06D322}" presName="child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82EB7DC-6A9A-432A-84E1-CCDAEEE3FBDE}" type="pres">
      <dgm:prSet presAssocID="{1A085B2D-6BFD-458A-87A9-3E4B6938792D}" presName="hSp" presStyleCnt="0"/>
      <dgm:spPr/>
      <dgm:t>
        <a:bodyPr/>
        <a:lstStyle/>
        <a:p>
          <a:endParaRPr lang="ru-RU"/>
        </a:p>
      </dgm:t>
    </dgm:pt>
    <dgm:pt modelId="{54BA27B4-B57A-45E7-BB46-76EFF802C0DC}" type="pres">
      <dgm:prSet presAssocID="{1A085B2D-6BFD-458A-87A9-3E4B6938792D}" presName="vProcSp" presStyleCnt="0"/>
      <dgm:spPr/>
      <dgm:t>
        <a:bodyPr/>
        <a:lstStyle/>
        <a:p>
          <a:endParaRPr lang="ru-RU"/>
        </a:p>
      </dgm:t>
    </dgm:pt>
    <dgm:pt modelId="{6084EAA3-D5A1-4CE0-8D8A-77374D823889}" type="pres">
      <dgm:prSet presAssocID="{1A085B2D-6BFD-458A-87A9-3E4B6938792D}" presName="vSp1" presStyleCnt="0"/>
      <dgm:spPr/>
      <dgm:t>
        <a:bodyPr/>
        <a:lstStyle/>
        <a:p>
          <a:endParaRPr lang="ru-RU"/>
        </a:p>
      </dgm:t>
    </dgm:pt>
    <dgm:pt modelId="{5CA66B83-3C64-477F-9AB5-F404AFEA51A0}" type="pres">
      <dgm:prSet presAssocID="{1A085B2D-6BFD-458A-87A9-3E4B6938792D}" presName="simulatedConn" presStyleLbl="solidFgAcc1" presStyleIdx="0" presStyleCnt="2"/>
      <dgm:spPr/>
      <dgm:t>
        <a:bodyPr/>
        <a:lstStyle/>
        <a:p>
          <a:endParaRPr lang="ru-RU"/>
        </a:p>
      </dgm:t>
    </dgm:pt>
    <dgm:pt modelId="{1D485689-E526-4439-B9FD-C4491007B4E5}" type="pres">
      <dgm:prSet presAssocID="{1A085B2D-6BFD-458A-87A9-3E4B6938792D}" presName="vSp2" presStyleCnt="0"/>
      <dgm:spPr/>
      <dgm:t>
        <a:bodyPr/>
        <a:lstStyle/>
        <a:p>
          <a:endParaRPr lang="ru-RU"/>
        </a:p>
      </dgm:t>
    </dgm:pt>
    <dgm:pt modelId="{BE1E6C83-4E64-4D3A-8293-712EF60E58B6}" type="pres">
      <dgm:prSet presAssocID="{1A085B2D-6BFD-458A-87A9-3E4B6938792D}" presName="sibTrans" presStyleCnt="0"/>
      <dgm:spPr/>
      <dgm:t>
        <a:bodyPr/>
        <a:lstStyle/>
        <a:p>
          <a:endParaRPr lang="ru-RU"/>
        </a:p>
      </dgm:t>
    </dgm:pt>
    <dgm:pt modelId="{CB93FBAA-09B5-4A9D-83D5-A9B4C1C53D6B}" type="pres">
      <dgm:prSet presAssocID="{49D2EF1F-6FCD-43E7-8BE7-74DAB3FC1DC3}" presName="compositeNode" presStyleCnt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17C338C-B1B7-4A17-A13C-DD7BB19855E8}" type="pres">
      <dgm:prSet presAssocID="{49D2EF1F-6FCD-43E7-8BE7-74DAB3FC1DC3}" presName="bgRect" presStyleLbl="node1" presStyleIdx="1" presStyleCnt="3"/>
      <dgm:spPr/>
      <dgm:t>
        <a:bodyPr/>
        <a:lstStyle/>
        <a:p>
          <a:endParaRPr lang="ru-RU"/>
        </a:p>
      </dgm:t>
    </dgm:pt>
    <dgm:pt modelId="{948AF21D-1999-4F1F-870F-EB48818158F3}" type="pres">
      <dgm:prSet presAssocID="{49D2EF1F-6FCD-43E7-8BE7-74DAB3FC1DC3}" presName="parentNode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809B4F-3C03-414B-B9A4-D81F38178185}" type="pres">
      <dgm:prSet presAssocID="{49D2EF1F-6FCD-43E7-8BE7-74DAB3FC1DC3}" presName="child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A94CDB5-9839-4DE9-BFC4-0B0CC9F0D3BB}" type="pres">
      <dgm:prSet presAssocID="{1DCF9E01-648D-45AF-91FC-D53FEC61B820}" presName="hSp" presStyleCnt="0"/>
      <dgm:spPr/>
      <dgm:t>
        <a:bodyPr/>
        <a:lstStyle/>
        <a:p>
          <a:endParaRPr lang="ru-RU"/>
        </a:p>
      </dgm:t>
    </dgm:pt>
    <dgm:pt modelId="{F00627CF-66EB-4D3D-8554-FD48E949512E}" type="pres">
      <dgm:prSet presAssocID="{1DCF9E01-648D-45AF-91FC-D53FEC61B820}" presName="vProcSp" presStyleCnt="0"/>
      <dgm:spPr/>
      <dgm:t>
        <a:bodyPr/>
        <a:lstStyle/>
        <a:p>
          <a:endParaRPr lang="ru-RU"/>
        </a:p>
      </dgm:t>
    </dgm:pt>
    <dgm:pt modelId="{CAE04A65-3371-44A7-99C7-2A3CB7731220}" type="pres">
      <dgm:prSet presAssocID="{1DCF9E01-648D-45AF-91FC-D53FEC61B820}" presName="vSp1" presStyleCnt="0"/>
      <dgm:spPr/>
      <dgm:t>
        <a:bodyPr/>
        <a:lstStyle/>
        <a:p>
          <a:endParaRPr lang="ru-RU"/>
        </a:p>
      </dgm:t>
    </dgm:pt>
    <dgm:pt modelId="{798E3244-FD60-477A-938E-56DFAD66FB62}" type="pres">
      <dgm:prSet presAssocID="{1DCF9E01-648D-45AF-91FC-D53FEC61B820}" presName="simulatedConn" presStyleLbl="solidFgAcc1" presStyleIdx="1" presStyleCnt="2"/>
      <dgm:spPr/>
      <dgm:t>
        <a:bodyPr/>
        <a:lstStyle/>
        <a:p>
          <a:endParaRPr lang="ru-RU"/>
        </a:p>
      </dgm:t>
    </dgm:pt>
    <dgm:pt modelId="{24897EB5-CD17-4597-BD08-C665534E5539}" type="pres">
      <dgm:prSet presAssocID="{1DCF9E01-648D-45AF-91FC-D53FEC61B820}" presName="vSp2" presStyleCnt="0"/>
      <dgm:spPr/>
      <dgm:t>
        <a:bodyPr/>
        <a:lstStyle/>
        <a:p>
          <a:endParaRPr lang="ru-RU"/>
        </a:p>
      </dgm:t>
    </dgm:pt>
    <dgm:pt modelId="{4FA2DD9C-0AF5-4E99-9ABE-52AA08B66485}" type="pres">
      <dgm:prSet presAssocID="{1DCF9E01-648D-45AF-91FC-D53FEC61B820}" presName="sibTrans" presStyleCnt="0"/>
      <dgm:spPr/>
      <dgm:t>
        <a:bodyPr/>
        <a:lstStyle/>
        <a:p>
          <a:endParaRPr lang="ru-RU"/>
        </a:p>
      </dgm:t>
    </dgm:pt>
    <dgm:pt modelId="{49B9D159-2D6E-429D-BC14-BE099A4F730E}" type="pres">
      <dgm:prSet presAssocID="{74760DFC-E8F2-47F6-9FF3-CED4203F24F7}" presName="compositeNode" presStyleCnt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79228FE-EAB7-460C-AE77-6D660A14CBE7}" type="pres">
      <dgm:prSet presAssocID="{74760DFC-E8F2-47F6-9FF3-CED4203F24F7}" presName="bgRect" presStyleLbl="node1" presStyleIdx="2" presStyleCnt="3"/>
      <dgm:spPr/>
      <dgm:t>
        <a:bodyPr/>
        <a:lstStyle/>
        <a:p>
          <a:endParaRPr lang="ru-RU"/>
        </a:p>
      </dgm:t>
    </dgm:pt>
    <dgm:pt modelId="{FF346664-BF86-4B94-B222-70BC6A360AEF}" type="pres">
      <dgm:prSet presAssocID="{74760DFC-E8F2-47F6-9FF3-CED4203F24F7}" presName="parentNode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A3CA1D-26C4-4A18-AF19-77906624E5CD}" type="pres">
      <dgm:prSet presAssocID="{74760DFC-E8F2-47F6-9FF3-CED4203F24F7}" presName="child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50F4068-9C77-489B-AFFE-32FB5E30D76D}" type="presOf" srcId="{4EB10B57-74FC-449C-AB03-0AC65256C831}" destId="{A3C3B160-ED64-43D6-97BB-B5A65EA6DE5C}" srcOrd="0" destOrd="0" presId="urn:microsoft.com/office/officeart/2005/8/layout/hProcess7"/>
    <dgm:cxn modelId="{3521B60D-7C6F-4BF9-B2B8-83DA997C6AE4}" srcId="{6D80008E-B1E5-4918-9DEB-1BDADB7C482C}" destId="{74760DFC-E8F2-47F6-9FF3-CED4203F24F7}" srcOrd="2" destOrd="0" parTransId="{A804F2BB-A79D-474E-94FE-D658CA82504E}" sibTransId="{726E9F6B-D6BB-4781-B411-09996CF14062}"/>
    <dgm:cxn modelId="{51ADE471-0D35-49E6-8561-81B5319A8027}" type="presOf" srcId="{49D2EF1F-6FCD-43E7-8BE7-74DAB3FC1DC3}" destId="{B17C338C-B1B7-4A17-A13C-DD7BB19855E8}" srcOrd="0" destOrd="0" presId="urn:microsoft.com/office/officeart/2005/8/layout/hProcess7"/>
    <dgm:cxn modelId="{FF0FD256-C15B-4EF0-B731-904D37A2815C}" type="presOf" srcId="{74760DFC-E8F2-47F6-9FF3-CED4203F24F7}" destId="{FF346664-BF86-4B94-B222-70BC6A360AEF}" srcOrd="1" destOrd="0" presId="urn:microsoft.com/office/officeart/2005/8/layout/hProcess7"/>
    <dgm:cxn modelId="{C11E1916-93D9-4D6F-957F-ACEE2BFD1961}" type="presOf" srcId="{49D2EF1F-6FCD-43E7-8BE7-74DAB3FC1DC3}" destId="{948AF21D-1999-4F1F-870F-EB48818158F3}" srcOrd="1" destOrd="0" presId="urn:microsoft.com/office/officeart/2005/8/layout/hProcess7"/>
    <dgm:cxn modelId="{70CC50A4-DB1B-4434-A351-294F4FFD81CF}" type="presOf" srcId="{281A7CDE-E366-4664-971D-BC1CDD67C164}" destId="{5AA3CA1D-26C4-4A18-AF19-77906624E5CD}" srcOrd="0" destOrd="1" presId="urn:microsoft.com/office/officeart/2005/8/layout/hProcess7"/>
    <dgm:cxn modelId="{166DA600-8A65-437F-AB98-5B875B27E35F}" type="presOf" srcId="{9CEAE4A0-778D-456D-A545-011F8E06D322}" destId="{D10F053F-FC62-4335-8497-EEBF2CF2EB84}" srcOrd="1" destOrd="0" presId="urn:microsoft.com/office/officeart/2005/8/layout/hProcess7"/>
    <dgm:cxn modelId="{D67E11E2-C031-46C6-B0CB-D95E92781EAB}" srcId="{74760DFC-E8F2-47F6-9FF3-CED4203F24F7}" destId="{281A7CDE-E366-4664-971D-BC1CDD67C164}" srcOrd="1" destOrd="0" parTransId="{2CFBA77A-DF15-4473-BFB0-F24F3376AA7F}" sibTransId="{EBA91175-4CEC-49DD-B417-0B12D6FC4622}"/>
    <dgm:cxn modelId="{8F5D991A-F6D8-4A11-AA11-196B974710D8}" type="presOf" srcId="{6D80008E-B1E5-4918-9DEB-1BDADB7C482C}" destId="{E434DCC0-BE56-4D0D-AD6C-D52CFB2195F2}" srcOrd="0" destOrd="0" presId="urn:microsoft.com/office/officeart/2005/8/layout/hProcess7"/>
    <dgm:cxn modelId="{6A3F1845-229C-4F43-A651-75AD75A44604}" type="presOf" srcId="{D47E6744-C16F-4BA2-9E29-7E9DA0C560C9}" destId="{5AA3CA1D-26C4-4A18-AF19-77906624E5CD}" srcOrd="0" destOrd="0" presId="urn:microsoft.com/office/officeart/2005/8/layout/hProcess7"/>
    <dgm:cxn modelId="{63B408CC-5692-4904-AE55-33B5426F09CA}" srcId="{74760DFC-E8F2-47F6-9FF3-CED4203F24F7}" destId="{D47E6744-C16F-4BA2-9E29-7E9DA0C560C9}" srcOrd="0" destOrd="0" parTransId="{7D2102F4-7BC7-4D37-8BA0-D8CAB1657CC5}" sibTransId="{CB0E660B-A535-49E6-AC11-3249C6D49611}"/>
    <dgm:cxn modelId="{57631F05-8F58-4B15-947B-6F8BD5D94AB6}" type="presOf" srcId="{74760DFC-E8F2-47F6-9FF3-CED4203F24F7}" destId="{879228FE-EAB7-460C-AE77-6D660A14CBE7}" srcOrd="0" destOrd="0" presId="urn:microsoft.com/office/officeart/2005/8/layout/hProcess7"/>
    <dgm:cxn modelId="{5EAAAF6D-2C8E-4653-9691-9CD66800525B}" srcId="{9CEAE4A0-778D-456D-A545-011F8E06D322}" destId="{4EB10B57-74FC-449C-AB03-0AC65256C831}" srcOrd="0" destOrd="0" parTransId="{3710BAC4-4A1B-4490-A561-5D3934B83FD9}" sibTransId="{A46AE5AF-37E0-42C4-B2D0-3C980D8194B2}"/>
    <dgm:cxn modelId="{F1B541F8-2C48-4AA9-97DA-AEB94466EEB1}" type="presOf" srcId="{654137E9-D4A8-476D-ABE9-2EF32D6F094A}" destId="{68809B4F-3C03-414B-B9A4-D81F38178185}" srcOrd="0" destOrd="0" presId="urn:microsoft.com/office/officeart/2005/8/layout/hProcess7"/>
    <dgm:cxn modelId="{3574D5F7-CE8C-49C8-8EB0-B46BF965ECAC}" srcId="{49D2EF1F-6FCD-43E7-8BE7-74DAB3FC1DC3}" destId="{654137E9-D4A8-476D-ABE9-2EF32D6F094A}" srcOrd="0" destOrd="0" parTransId="{A32C68FE-19E2-4EBC-828E-B7605CEB3F8C}" sibTransId="{1E0C62C7-45B7-4576-966C-185D749BF090}"/>
    <dgm:cxn modelId="{AF8BF422-68E6-4C64-A9B7-FE9E7CD22B35}" srcId="{6D80008E-B1E5-4918-9DEB-1BDADB7C482C}" destId="{9CEAE4A0-778D-456D-A545-011F8E06D322}" srcOrd="0" destOrd="0" parTransId="{CD916EB9-25E0-4546-8AE0-E2D2560D23AA}" sibTransId="{1A085B2D-6BFD-458A-87A9-3E4B6938792D}"/>
    <dgm:cxn modelId="{E14B974F-51FE-4952-BE4A-4D8286EC5E01}" type="presOf" srcId="{9CEAE4A0-778D-456D-A545-011F8E06D322}" destId="{82102872-7AA8-4101-B161-A189C536FEFA}" srcOrd="0" destOrd="0" presId="urn:microsoft.com/office/officeart/2005/8/layout/hProcess7"/>
    <dgm:cxn modelId="{904311BA-9BF6-4265-8F12-C5B30A4A91EF}" srcId="{6D80008E-B1E5-4918-9DEB-1BDADB7C482C}" destId="{49D2EF1F-6FCD-43E7-8BE7-74DAB3FC1DC3}" srcOrd="1" destOrd="0" parTransId="{7E3FC55B-FC05-4C7A-83DD-F054ECF78364}" sibTransId="{1DCF9E01-648D-45AF-91FC-D53FEC61B820}"/>
    <dgm:cxn modelId="{0B412771-D531-4656-822A-AE5AE7E308D5}" type="presParOf" srcId="{E434DCC0-BE56-4D0D-AD6C-D52CFB2195F2}" destId="{614C0185-1A78-41D5-81DF-36C0DD3E57B5}" srcOrd="0" destOrd="0" presId="urn:microsoft.com/office/officeart/2005/8/layout/hProcess7"/>
    <dgm:cxn modelId="{F92E5799-5128-40C2-880D-E0D44636D05D}" type="presParOf" srcId="{614C0185-1A78-41D5-81DF-36C0DD3E57B5}" destId="{82102872-7AA8-4101-B161-A189C536FEFA}" srcOrd="0" destOrd="0" presId="urn:microsoft.com/office/officeart/2005/8/layout/hProcess7"/>
    <dgm:cxn modelId="{F7827B45-89E8-44DB-A79D-9519F90628E9}" type="presParOf" srcId="{614C0185-1A78-41D5-81DF-36C0DD3E57B5}" destId="{D10F053F-FC62-4335-8497-EEBF2CF2EB84}" srcOrd="1" destOrd="0" presId="urn:microsoft.com/office/officeart/2005/8/layout/hProcess7"/>
    <dgm:cxn modelId="{1EF90A4A-20C7-478A-8581-09C5196757CB}" type="presParOf" srcId="{614C0185-1A78-41D5-81DF-36C0DD3E57B5}" destId="{A3C3B160-ED64-43D6-97BB-B5A65EA6DE5C}" srcOrd="2" destOrd="0" presId="urn:microsoft.com/office/officeart/2005/8/layout/hProcess7"/>
    <dgm:cxn modelId="{23A1DC46-6B95-43E6-B475-A2017591F0DE}" type="presParOf" srcId="{E434DCC0-BE56-4D0D-AD6C-D52CFB2195F2}" destId="{D82EB7DC-6A9A-432A-84E1-CCDAEEE3FBDE}" srcOrd="1" destOrd="0" presId="urn:microsoft.com/office/officeart/2005/8/layout/hProcess7"/>
    <dgm:cxn modelId="{5EFC31A4-5C13-4E08-9AFB-FBB0BE1B0BFF}" type="presParOf" srcId="{E434DCC0-BE56-4D0D-AD6C-D52CFB2195F2}" destId="{54BA27B4-B57A-45E7-BB46-76EFF802C0DC}" srcOrd="2" destOrd="0" presId="urn:microsoft.com/office/officeart/2005/8/layout/hProcess7"/>
    <dgm:cxn modelId="{30E50F1F-C678-444E-8A06-395ACAD75A67}" type="presParOf" srcId="{54BA27B4-B57A-45E7-BB46-76EFF802C0DC}" destId="{6084EAA3-D5A1-4CE0-8D8A-77374D823889}" srcOrd="0" destOrd="0" presId="urn:microsoft.com/office/officeart/2005/8/layout/hProcess7"/>
    <dgm:cxn modelId="{DA332E07-517C-4621-B232-8E8D94A37A4B}" type="presParOf" srcId="{54BA27B4-B57A-45E7-BB46-76EFF802C0DC}" destId="{5CA66B83-3C64-477F-9AB5-F404AFEA51A0}" srcOrd="1" destOrd="0" presId="urn:microsoft.com/office/officeart/2005/8/layout/hProcess7"/>
    <dgm:cxn modelId="{67680118-0557-4EC9-8040-D0492EC53BF9}" type="presParOf" srcId="{54BA27B4-B57A-45E7-BB46-76EFF802C0DC}" destId="{1D485689-E526-4439-B9FD-C4491007B4E5}" srcOrd="2" destOrd="0" presId="urn:microsoft.com/office/officeart/2005/8/layout/hProcess7"/>
    <dgm:cxn modelId="{D45081AC-307E-4075-BE8D-6216F3E8C694}" type="presParOf" srcId="{E434DCC0-BE56-4D0D-AD6C-D52CFB2195F2}" destId="{BE1E6C83-4E64-4D3A-8293-712EF60E58B6}" srcOrd="3" destOrd="0" presId="urn:microsoft.com/office/officeart/2005/8/layout/hProcess7"/>
    <dgm:cxn modelId="{A6EE73CE-0C8E-463C-B1D5-961E2D750227}" type="presParOf" srcId="{E434DCC0-BE56-4D0D-AD6C-D52CFB2195F2}" destId="{CB93FBAA-09B5-4A9D-83D5-A9B4C1C53D6B}" srcOrd="4" destOrd="0" presId="urn:microsoft.com/office/officeart/2005/8/layout/hProcess7"/>
    <dgm:cxn modelId="{F08B3D91-6CDC-4D7A-BBC0-875375D41E2D}" type="presParOf" srcId="{CB93FBAA-09B5-4A9D-83D5-A9B4C1C53D6B}" destId="{B17C338C-B1B7-4A17-A13C-DD7BB19855E8}" srcOrd="0" destOrd="0" presId="urn:microsoft.com/office/officeart/2005/8/layout/hProcess7"/>
    <dgm:cxn modelId="{B9055D2F-B9F5-4A80-A647-E6D302A2E4F1}" type="presParOf" srcId="{CB93FBAA-09B5-4A9D-83D5-A9B4C1C53D6B}" destId="{948AF21D-1999-4F1F-870F-EB48818158F3}" srcOrd="1" destOrd="0" presId="urn:microsoft.com/office/officeart/2005/8/layout/hProcess7"/>
    <dgm:cxn modelId="{0BCCF25C-D51A-4A95-BD67-8EE6E13DBF9B}" type="presParOf" srcId="{CB93FBAA-09B5-4A9D-83D5-A9B4C1C53D6B}" destId="{68809B4F-3C03-414B-B9A4-D81F38178185}" srcOrd="2" destOrd="0" presId="urn:microsoft.com/office/officeart/2005/8/layout/hProcess7"/>
    <dgm:cxn modelId="{8A065616-01E4-4FCE-B7E1-3EF179B4F2C2}" type="presParOf" srcId="{E434DCC0-BE56-4D0D-AD6C-D52CFB2195F2}" destId="{7A94CDB5-9839-4DE9-BFC4-0B0CC9F0D3BB}" srcOrd="5" destOrd="0" presId="urn:microsoft.com/office/officeart/2005/8/layout/hProcess7"/>
    <dgm:cxn modelId="{B7A770D2-E728-423A-A8C0-9C72B277BE7F}" type="presParOf" srcId="{E434DCC0-BE56-4D0D-AD6C-D52CFB2195F2}" destId="{F00627CF-66EB-4D3D-8554-FD48E949512E}" srcOrd="6" destOrd="0" presId="urn:microsoft.com/office/officeart/2005/8/layout/hProcess7"/>
    <dgm:cxn modelId="{4C78C92A-3BCF-4F5C-9915-6A6B61F6B16A}" type="presParOf" srcId="{F00627CF-66EB-4D3D-8554-FD48E949512E}" destId="{CAE04A65-3371-44A7-99C7-2A3CB7731220}" srcOrd="0" destOrd="0" presId="urn:microsoft.com/office/officeart/2005/8/layout/hProcess7"/>
    <dgm:cxn modelId="{5313E0FE-9C2B-4156-AE15-8F785EEB9919}" type="presParOf" srcId="{F00627CF-66EB-4D3D-8554-FD48E949512E}" destId="{798E3244-FD60-477A-938E-56DFAD66FB62}" srcOrd="1" destOrd="0" presId="urn:microsoft.com/office/officeart/2005/8/layout/hProcess7"/>
    <dgm:cxn modelId="{9D1D988C-ECCA-45E6-AFD2-93EBA67B0084}" type="presParOf" srcId="{F00627CF-66EB-4D3D-8554-FD48E949512E}" destId="{24897EB5-CD17-4597-BD08-C665534E5539}" srcOrd="2" destOrd="0" presId="urn:microsoft.com/office/officeart/2005/8/layout/hProcess7"/>
    <dgm:cxn modelId="{5BBEBFCE-CEF3-4365-B23F-B1DF5FFFD895}" type="presParOf" srcId="{E434DCC0-BE56-4D0D-AD6C-D52CFB2195F2}" destId="{4FA2DD9C-0AF5-4E99-9ABE-52AA08B66485}" srcOrd="7" destOrd="0" presId="urn:microsoft.com/office/officeart/2005/8/layout/hProcess7"/>
    <dgm:cxn modelId="{161454F4-B4C6-48C1-A62B-331A055857A3}" type="presParOf" srcId="{E434DCC0-BE56-4D0D-AD6C-D52CFB2195F2}" destId="{49B9D159-2D6E-429D-BC14-BE099A4F730E}" srcOrd="8" destOrd="0" presId="urn:microsoft.com/office/officeart/2005/8/layout/hProcess7"/>
    <dgm:cxn modelId="{77F967EF-3879-4C44-A4A5-C00DE7C86C14}" type="presParOf" srcId="{49B9D159-2D6E-429D-BC14-BE099A4F730E}" destId="{879228FE-EAB7-460C-AE77-6D660A14CBE7}" srcOrd="0" destOrd="0" presId="urn:microsoft.com/office/officeart/2005/8/layout/hProcess7"/>
    <dgm:cxn modelId="{8EAAAE89-926A-457A-88C3-9745C0BD5A76}" type="presParOf" srcId="{49B9D159-2D6E-429D-BC14-BE099A4F730E}" destId="{FF346664-BF86-4B94-B222-70BC6A360AEF}" srcOrd="1" destOrd="0" presId="urn:microsoft.com/office/officeart/2005/8/layout/hProcess7"/>
    <dgm:cxn modelId="{85B7C7D1-4593-4234-B29A-C3876AC19D15}" type="presParOf" srcId="{49B9D159-2D6E-429D-BC14-BE099A4F730E}" destId="{5AA3CA1D-26C4-4A18-AF19-77906624E5CD}" srcOrd="2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D80008E-B1E5-4918-9DEB-1BDADB7C482C}" type="doc">
      <dgm:prSet loTypeId="urn:microsoft.com/office/officeart/2005/8/layout/hProcess7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ru-RU"/>
        </a:p>
      </dgm:t>
    </dgm:pt>
    <dgm:pt modelId="{9CEAE4A0-778D-456D-A545-011F8E06D322}">
      <dgm:prSet phldrT="[Текст]"/>
      <dgm:spPr/>
      <dgm:t>
        <a:bodyPr/>
        <a:lstStyle/>
        <a:p>
          <a:r>
            <a:rPr lang="ru-RU" dirty="0" smtClean="0"/>
            <a:t>Шаг 1</a:t>
          </a:r>
          <a:endParaRPr lang="ru-RU" dirty="0"/>
        </a:p>
      </dgm:t>
    </dgm:pt>
    <dgm:pt modelId="{CD916EB9-25E0-4546-8AE0-E2D2560D23AA}" type="parTrans" cxnId="{AF8BF422-68E6-4C64-A9B7-FE9E7CD22B35}">
      <dgm:prSet/>
      <dgm:spPr/>
      <dgm:t>
        <a:bodyPr/>
        <a:lstStyle/>
        <a:p>
          <a:endParaRPr lang="ru-RU"/>
        </a:p>
      </dgm:t>
    </dgm:pt>
    <dgm:pt modelId="{1A085B2D-6BFD-458A-87A9-3E4B6938792D}" type="sibTrans" cxnId="{AF8BF422-68E6-4C64-A9B7-FE9E7CD22B35}">
      <dgm:prSet/>
      <dgm:spPr/>
      <dgm:t>
        <a:bodyPr/>
        <a:lstStyle/>
        <a:p>
          <a:endParaRPr lang="ru-RU"/>
        </a:p>
      </dgm:t>
    </dgm:pt>
    <dgm:pt modelId="{4EB10B57-74FC-449C-AB03-0AC65256C831}">
      <dgm:prSet phldrT="[Текст]" custT="1"/>
      <dgm:spPr/>
      <dgm:t>
        <a:bodyPr/>
        <a:lstStyle/>
        <a:p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Открываем Техническое описание и находим раздел 2 Спецификация стандартов, в котором есть таблица с описанием что должен знать и уметь экзаменуемый</a:t>
          </a:r>
          <a:endParaRPr lang="ru-RU" sz="2400" dirty="0"/>
        </a:p>
      </dgm:t>
    </dgm:pt>
    <dgm:pt modelId="{3710BAC4-4A1B-4490-A561-5D3934B83FD9}" type="parTrans" cxnId="{5EAAAF6D-2C8E-4653-9691-9CD66800525B}">
      <dgm:prSet/>
      <dgm:spPr/>
      <dgm:t>
        <a:bodyPr/>
        <a:lstStyle/>
        <a:p>
          <a:endParaRPr lang="ru-RU"/>
        </a:p>
      </dgm:t>
    </dgm:pt>
    <dgm:pt modelId="{A46AE5AF-37E0-42C4-B2D0-3C980D8194B2}" type="sibTrans" cxnId="{5EAAAF6D-2C8E-4653-9691-9CD66800525B}">
      <dgm:prSet/>
      <dgm:spPr/>
      <dgm:t>
        <a:bodyPr/>
        <a:lstStyle/>
        <a:p>
          <a:endParaRPr lang="ru-RU"/>
        </a:p>
      </dgm:t>
    </dgm:pt>
    <dgm:pt modelId="{49D2EF1F-6FCD-43E7-8BE7-74DAB3FC1DC3}">
      <dgm:prSet phldrT="[Текст]"/>
      <dgm:spPr/>
      <dgm:t>
        <a:bodyPr/>
        <a:lstStyle/>
        <a:p>
          <a:r>
            <a:rPr lang="ru-RU" dirty="0" smtClean="0"/>
            <a:t>Шаг 2</a:t>
          </a:r>
          <a:endParaRPr lang="ru-RU" dirty="0"/>
        </a:p>
      </dgm:t>
    </dgm:pt>
    <dgm:pt modelId="{7E3FC55B-FC05-4C7A-83DD-F054ECF78364}" type="parTrans" cxnId="{904311BA-9BF6-4265-8F12-C5B30A4A91EF}">
      <dgm:prSet/>
      <dgm:spPr/>
      <dgm:t>
        <a:bodyPr/>
        <a:lstStyle/>
        <a:p>
          <a:endParaRPr lang="ru-RU"/>
        </a:p>
      </dgm:t>
    </dgm:pt>
    <dgm:pt modelId="{1DCF9E01-648D-45AF-91FC-D53FEC61B820}" type="sibTrans" cxnId="{904311BA-9BF6-4265-8F12-C5B30A4A91EF}">
      <dgm:prSet/>
      <dgm:spPr/>
      <dgm:t>
        <a:bodyPr/>
        <a:lstStyle/>
        <a:p>
          <a:endParaRPr lang="ru-RU"/>
        </a:p>
      </dgm:t>
    </dgm:pt>
    <dgm:pt modelId="{654137E9-D4A8-476D-ABE9-2EF32D6F094A}">
      <dgm:prSet phldrT="[Текст]" custT="1"/>
      <dgm:spPr/>
      <dgm:t>
        <a:bodyPr/>
        <a:lstStyle/>
        <a:p>
          <a:r>
            <a:rPr lang="kk-KZ" sz="2800" dirty="0" smtClean="0">
              <a:latin typeface="Times New Roman" panose="02020603050405020304" pitchFamily="18" charset="0"/>
              <a:ea typeface="Microsoft Sans Serif" panose="020B0604020202020204" pitchFamily="34" charset="0"/>
              <a:cs typeface="Times New Roman" panose="02020603050405020304" pitchFamily="18" charset="0"/>
            </a:rPr>
            <a:t>Изучаем критерии оценивания – разделы 1-9 и аспекты – элементарные позиции по которым должна вестись оценка</a:t>
          </a:r>
          <a:endParaRPr lang="ru-RU" sz="2800" dirty="0"/>
        </a:p>
      </dgm:t>
    </dgm:pt>
    <dgm:pt modelId="{A32C68FE-19E2-4EBC-828E-B7605CEB3F8C}" type="parTrans" cxnId="{3574D5F7-CE8C-49C8-8EB0-B46BF965ECAC}">
      <dgm:prSet/>
      <dgm:spPr/>
      <dgm:t>
        <a:bodyPr/>
        <a:lstStyle/>
        <a:p>
          <a:endParaRPr lang="ru-RU"/>
        </a:p>
      </dgm:t>
    </dgm:pt>
    <dgm:pt modelId="{1E0C62C7-45B7-4576-966C-185D749BF090}" type="sibTrans" cxnId="{3574D5F7-CE8C-49C8-8EB0-B46BF965ECAC}">
      <dgm:prSet/>
      <dgm:spPr/>
      <dgm:t>
        <a:bodyPr/>
        <a:lstStyle/>
        <a:p>
          <a:endParaRPr lang="ru-RU"/>
        </a:p>
      </dgm:t>
    </dgm:pt>
    <dgm:pt modelId="{74760DFC-E8F2-47F6-9FF3-CED4203F24F7}">
      <dgm:prSet phldrT="[Текст]"/>
      <dgm:spPr/>
      <dgm:t>
        <a:bodyPr/>
        <a:lstStyle/>
        <a:p>
          <a:r>
            <a:rPr lang="ru-RU" dirty="0" smtClean="0"/>
            <a:t>Шаг  3</a:t>
          </a:r>
          <a:endParaRPr lang="ru-RU" dirty="0"/>
        </a:p>
      </dgm:t>
    </dgm:pt>
    <dgm:pt modelId="{A804F2BB-A79D-474E-94FE-D658CA82504E}" type="parTrans" cxnId="{3521B60D-7C6F-4BF9-B2B8-83DA997C6AE4}">
      <dgm:prSet/>
      <dgm:spPr/>
      <dgm:t>
        <a:bodyPr/>
        <a:lstStyle/>
        <a:p>
          <a:endParaRPr lang="ru-RU"/>
        </a:p>
      </dgm:t>
    </dgm:pt>
    <dgm:pt modelId="{726E9F6B-D6BB-4781-B411-09996CF14062}" type="sibTrans" cxnId="{3521B60D-7C6F-4BF9-B2B8-83DA997C6AE4}">
      <dgm:prSet/>
      <dgm:spPr/>
      <dgm:t>
        <a:bodyPr/>
        <a:lstStyle/>
        <a:p>
          <a:endParaRPr lang="ru-RU"/>
        </a:p>
      </dgm:t>
    </dgm:pt>
    <dgm:pt modelId="{D47E6744-C16F-4BA2-9E29-7E9DA0C560C9}">
      <dgm:prSet phldrT="[Текст]" custT="1"/>
      <dgm:spPr/>
      <dgm:t>
        <a:bodyPr/>
        <a:lstStyle/>
        <a:p>
          <a:r>
            <a:rPr lang="ru-RU" sz="3200" dirty="0" smtClean="0"/>
            <a:t>Подбираем задания, чтобы максимально охватить все позиции</a:t>
          </a:r>
          <a:endParaRPr lang="ru-RU" sz="3200" dirty="0"/>
        </a:p>
      </dgm:t>
    </dgm:pt>
    <dgm:pt modelId="{7D2102F4-7BC7-4D37-8BA0-D8CAB1657CC5}" type="parTrans" cxnId="{63B408CC-5692-4904-AE55-33B5426F09CA}">
      <dgm:prSet/>
      <dgm:spPr/>
      <dgm:t>
        <a:bodyPr/>
        <a:lstStyle/>
        <a:p>
          <a:endParaRPr lang="ru-RU"/>
        </a:p>
      </dgm:t>
    </dgm:pt>
    <dgm:pt modelId="{CB0E660B-A535-49E6-AC11-3249C6D49611}" type="sibTrans" cxnId="{63B408CC-5692-4904-AE55-33B5426F09CA}">
      <dgm:prSet/>
      <dgm:spPr/>
      <dgm:t>
        <a:bodyPr/>
        <a:lstStyle/>
        <a:p>
          <a:endParaRPr lang="ru-RU"/>
        </a:p>
      </dgm:t>
    </dgm:pt>
    <dgm:pt modelId="{281A7CDE-E366-4664-971D-BC1CDD67C164}">
      <dgm:prSet/>
      <dgm:spPr/>
      <dgm:t>
        <a:bodyPr/>
        <a:lstStyle/>
        <a:p>
          <a:endParaRPr lang="ru-RU" sz="3100" dirty="0"/>
        </a:p>
      </dgm:t>
    </dgm:pt>
    <dgm:pt modelId="{2CFBA77A-DF15-4473-BFB0-F24F3376AA7F}" type="parTrans" cxnId="{D67E11E2-C031-46C6-B0CB-D95E92781EAB}">
      <dgm:prSet/>
      <dgm:spPr/>
      <dgm:t>
        <a:bodyPr/>
        <a:lstStyle/>
        <a:p>
          <a:endParaRPr lang="ru-RU"/>
        </a:p>
      </dgm:t>
    </dgm:pt>
    <dgm:pt modelId="{EBA91175-4CEC-49DD-B417-0B12D6FC4622}" type="sibTrans" cxnId="{D67E11E2-C031-46C6-B0CB-D95E92781EAB}">
      <dgm:prSet/>
      <dgm:spPr/>
      <dgm:t>
        <a:bodyPr/>
        <a:lstStyle/>
        <a:p>
          <a:endParaRPr lang="ru-RU"/>
        </a:p>
      </dgm:t>
    </dgm:pt>
    <dgm:pt modelId="{E434DCC0-BE56-4D0D-AD6C-D52CFB2195F2}" type="pres">
      <dgm:prSet presAssocID="{6D80008E-B1E5-4918-9DEB-1BDADB7C482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14C0185-1A78-41D5-81DF-36C0DD3E57B5}" type="pres">
      <dgm:prSet presAssocID="{9CEAE4A0-778D-456D-A545-011F8E06D322}" presName="compositeNode" presStyleCnt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102872-7AA8-4101-B161-A189C536FEFA}" type="pres">
      <dgm:prSet presAssocID="{9CEAE4A0-778D-456D-A545-011F8E06D322}" presName="bgRect" presStyleLbl="node1" presStyleIdx="0" presStyleCnt="3"/>
      <dgm:spPr/>
      <dgm:t>
        <a:bodyPr/>
        <a:lstStyle/>
        <a:p>
          <a:endParaRPr lang="ru-RU"/>
        </a:p>
      </dgm:t>
    </dgm:pt>
    <dgm:pt modelId="{D10F053F-FC62-4335-8497-EEBF2CF2EB84}" type="pres">
      <dgm:prSet presAssocID="{9CEAE4A0-778D-456D-A545-011F8E06D322}" presName="parentNode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3C3B160-ED64-43D6-97BB-B5A65EA6DE5C}" type="pres">
      <dgm:prSet presAssocID="{9CEAE4A0-778D-456D-A545-011F8E06D322}" presName="child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82EB7DC-6A9A-432A-84E1-CCDAEEE3FBDE}" type="pres">
      <dgm:prSet presAssocID="{1A085B2D-6BFD-458A-87A9-3E4B6938792D}" presName="hSp" presStyleCnt="0"/>
      <dgm:spPr/>
      <dgm:t>
        <a:bodyPr/>
        <a:lstStyle/>
        <a:p>
          <a:endParaRPr lang="ru-RU"/>
        </a:p>
      </dgm:t>
    </dgm:pt>
    <dgm:pt modelId="{54BA27B4-B57A-45E7-BB46-76EFF802C0DC}" type="pres">
      <dgm:prSet presAssocID="{1A085B2D-6BFD-458A-87A9-3E4B6938792D}" presName="vProcSp" presStyleCnt="0"/>
      <dgm:spPr/>
      <dgm:t>
        <a:bodyPr/>
        <a:lstStyle/>
        <a:p>
          <a:endParaRPr lang="ru-RU"/>
        </a:p>
      </dgm:t>
    </dgm:pt>
    <dgm:pt modelId="{6084EAA3-D5A1-4CE0-8D8A-77374D823889}" type="pres">
      <dgm:prSet presAssocID="{1A085B2D-6BFD-458A-87A9-3E4B6938792D}" presName="vSp1" presStyleCnt="0"/>
      <dgm:spPr/>
      <dgm:t>
        <a:bodyPr/>
        <a:lstStyle/>
        <a:p>
          <a:endParaRPr lang="ru-RU"/>
        </a:p>
      </dgm:t>
    </dgm:pt>
    <dgm:pt modelId="{5CA66B83-3C64-477F-9AB5-F404AFEA51A0}" type="pres">
      <dgm:prSet presAssocID="{1A085B2D-6BFD-458A-87A9-3E4B6938792D}" presName="simulatedConn" presStyleLbl="solidFgAcc1" presStyleIdx="0" presStyleCnt="2"/>
      <dgm:spPr/>
      <dgm:t>
        <a:bodyPr/>
        <a:lstStyle/>
        <a:p>
          <a:endParaRPr lang="ru-RU"/>
        </a:p>
      </dgm:t>
    </dgm:pt>
    <dgm:pt modelId="{1D485689-E526-4439-B9FD-C4491007B4E5}" type="pres">
      <dgm:prSet presAssocID="{1A085B2D-6BFD-458A-87A9-3E4B6938792D}" presName="vSp2" presStyleCnt="0"/>
      <dgm:spPr/>
      <dgm:t>
        <a:bodyPr/>
        <a:lstStyle/>
        <a:p>
          <a:endParaRPr lang="ru-RU"/>
        </a:p>
      </dgm:t>
    </dgm:pt>
    <dgm:pt modelId="{BE1E6C83-4E64-4D3A-8293-712EF60E58B6}" type="pres">
      <dgm:prSet presAssocID="{1A085B2D-6BFD-458A-87A9-3E4B6938792D}" presName="sibTrans" presStyleCnt="0"/>
      <dgm:spPr/>
      <dgm:t>
        <a:bodyPr/>
        <a:lstStyle/>
        <a:p>
          <a:endParaRPr lang="ru-RU"/>
        </a:p>
      </dgm:t>
    </dgm:pt>
    <dgm:pt modelId="{CB93FBAA-09B5-4A9D-83D5-A9B4C1C53D6B}" type="pres">
      <dgm:prSet presAssocID="{49D2EF1F-6FCD-43E7-8BE7-74DAB3FC1DC3}" presName="compositeNode" presStyleCnt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17C338C-B1B7-4A17-A13C-DD7BB19855E8}" type="pres">
      <dgm:prSet presAssocID="{49D2EF1F-6FCD-43E7-8BE7-74DAB3FC1DC3}" presName="bgRect" presStyleLbl="node1" presStyleIdx="1" presStyleCnt="3"/>
      <dgm:spPr/>
      <dgm:t>
        <a:bodyPr/>
        <a:lstStyle/>
        <a:p>
          <a:endParaRPr lang="ru-RU"/>
        </a:p>
      </dgm:t>
    </dgm:pt>
    <dgm:pt modelId="{948AF21D-1999-4F1F-870F-EB48818158F3}" type="pres">
      <dgm:prSet presAssocID="{49D2EF1F-6FCD-43E7-8BE7-74DAB3FC1DC3}" presName="parentNode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809B4F-3C03-414B-B9A4-D81F38178185}" type="pres">
      <dgm:prSet presAssocID="{49D2EF1F-6FCD-43E7-8BE7-74DAB3FC1DC3}" presName="child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A94CDB5-9839-4DE9-BFC4-0B0CC9F0D3BB}" type="pres">
      <dgm:prSet presAssocID="{1DCF9E01-648D-45AF-91FC-D53FEC61B820}" presName="hSp" presStyleCnt="0"/>
      <dgm:spPr/>
      <dgm:t>
        <a:bodyPr/>
        <a:lstStyle/>
        <a:p>
          <a:endParaRPr lang="ru-RU"/>
        </a:p>
      </dgm:t>
    </dgm:pt>
    <dgm:pt modelId="{F00627CF-66EB-4D3D-8554-FD48E949512E}" type="pres">
      <dgm:prSet presAssocID="{1DCF9E01-648D-45AF-91FC-D53FEC61B820}" presName="vProcSp" presStyleCnt="0"/>
      <dgm:spPr/>
      <dgm:t>
        <a:bodyPr/>
        <a:lstStyle/>
        <a:p>
          <a:endParaRPr lang="ru-RU"/>
        </a:p>
      </dgm:t>
    </dgm:pt>
    <dgm:pt modelId="{CAE04A65-3371-44A7-99C7-2A3CB7731220}" type="pres">
      <dgm:prSet presAssocID="{1DCF9E01-648D-45AF-91FC-D53FEC61B820}" presName="vSp1" presStyleCnt="0"/>
      <dgm:spPr/>
      <dgm:t>
        <a:bodyPr/>
        <a:lstStyle/>
        <a:p>
          <a:endParaRPr lang="ru-RU"/>
        </a:p>
      </dgm:t>
    </dgm:pt>
    <dgm:pt modelId="{798E3244-FD60-477A-938E-56DFAD66FB62}" type="pres">
      <dgm:prSet presAssocID="{1DCF9E01-648D-45AF-91FC-D53FEC61B820}" presName="simulatedConn" presStyleLbl="solidFgAcc1" presStyleIdx="1" presStyleCnt="2"/>
      <dgm:spPr/>
      <dgm:t>
        <a:bodyPr/>
        <a:lstStyle/>
        <a:p>
          <a:endParaRPr lang="ru-RU"/>
        </a:p>
      </dgm:t>
    </dgm:pt>
    <dgm:pt modelId="{24897EB5-CD17-4597-BD08-C665534E5539}" type="pres">
      <dgm:prSet presAssocID="{1DCF9E01-648D-45AF-91FC-D53FEC61B820}" presName="vSp2" presStyleCnt="0"/>
      <dgm:spPr/>
      <dgm:t>
        <a:bodyPr/>
        <a:lstStyle/>
        <a:p>
          <a:endParaRPr lang="ru-RU"/>
        </a:p>
      </dgm:t>
    </dgm:pt>
    <dgm:pt modelId="{4FA2DD9C-0AF5-4E99-9ABE-52AA08B66485}" type="pres">
      <dgm:prSet presAssocID="{1DCF9E01-648D-45AF-91FC-D53FEC61B820}" presName="sibTrans" presStyleCnt="0"/>
      <dgm:spPr/>
      <dgm:t>
        <a:bodyPr/>
        <a:lstStyle/>
        <a:p>
          <a:endParaRPr lang="ru-RU"/>
        </a:p>
      </dgm:t>
    </dgm:pt>
    <dgm:pt modelId="{49B9D159-2D6E-429D-BC14-BE099A4F730E}" type="pres">
      <dgm:prSet presAssocID="{74760DFC-E8F2-47F6-9FF3-CED4203F24F7}" presName="compositeNode" presStyleCnt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79228FE-EAB7-460C-AE77-6D660A14CBE7}" type="pres">
      <dgm:prSet presAssocID="{74760DFC-E8F2-47F6-9FF3-CED4203F24F7}" presName="bgRect" presStyleLbl="node1" presStyleIdx="2" presStyleCnt="3"/>
      <dgm:spPr/>
      <dgm:t>
        <a:bodyPr/>
        <a:lstStyle/>
        <a:p>
          <a:endParaRPr lang="ru-RU"/>
        </a:p>
      </dgm:t>
    </dgm:pt>
    <dgm:pt modelId="{FF346664-BF86-4B94-B222-70BC6A360AEF}" type="pres">
      <dgm:prSet presAssocID="{74760DFC-E8F2-47F6-9FF3-CED4203F24F7}" presName="parentNode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A3CA1D-26C4-4A18-AF19-77906624E5CD}" type="pres">
      <dgm:prSet presAssocID="{74760DFC-E8F2-47F6-9FF3-CED4203F24F7}" presName="child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521B60D-7C6F-4BF9-B2B8-83DA997C6AE4}" srcId="{6D80008E-B1E5-4918-9DEB-1BDADB7C482C}" destId="{74760DFC-E8F2-47F6-9FF3-CED4203F24F7}" srcOrd="2" destOrd="0" parTransId="{A804F2BB-A79D-474E-94FE-D658CA82504E}" sibTransId="{726E9F6B-D6BB-4781-B411-09996CF14062}"/>
    <dgm:cxn modelId="{4B80486C-5CAF-4F6C-94B1-8CD1063CD3A9}" type="presOf" srcId="{281A7CDE-E366-4664-971D-BC1CDD67C164}" destId="{5AA3CA1D-26C4-4A18-AF19-77906624E5CD}" srcOrd="0" destOrd="1" presId="urn:microsoft.com/office/officeart/2005/8/layout/hProcess7"/>
    <dgm:cxn modelId="{FD6B1A3F-9119-4892-8EE6-7388B64C7229}" type="presOf" srcId="{654137E9-D4A8-476D-ABE9-2EF32D6F094A}" destId="{68809B4F-3C03-414B-B9A4-D81F38178185}" srcOrd="0" destOrd="0" presId="urn:microsoft.com/office/officeart/2005/8/layout/hProcess7"/>
    <dgm:cxn modelId="{D67E11E2-C031-46C6-B0CB-D95E92781EAB}" srcId="{74760DFC-E8F2-47F6-9FF3-CED4203F24F7}" destId="{281A7CDE-E366-4664-971D-BC1CDD67C164}" srcOrd="1" destOrd="0" parTransId="{2CFBA77A-DF15-4473-BFB0-F24F3376AA7F}" sibTransId="{EBA91175-4CEC-49DD-B417-0B12D6FC4622}"/>
    <dgm:cxn modelId="{516FB71E-B661-4986-ADB9-4ED5FDF13F26}" type="presOf" srcId="{74760DFC-E8F2-47F6-9FF3-CED4203F24F7}" destId="{879228FE-EAB7-460C-AE77-6D660A14CBE7}" srcOrd="0" destOrd="0" presId="urn:microsoft.com/office/officeart/2005/8/layout/hProcess7"/>
    <dgm:cxn modelId="{F853EACE-EFE1-4C38-81E1-6EB2908F556F}" type="presOf" srcId="{9CEAE4A0-778D-456D-A545-011F8E06D322}" destId="{82102872-7AA8-4101-B161-A189C536FEFA}" srcOrd="0" destOrd="0" presId="urn:microsoft.com/office/officeart/2005/8/layout/hProcess7"/>
    <dgm:cxn modelId="{2A36F373-92C0-4A0E-A362-11147F1BC63A}" type="presOf" srcId="{9CEAE4A0-778D-456D-A545-011F8E06D322}" destId="{D10F053F-FC62-4335-8497-EEBF2CF2EB84}" srcOrd="1" destOrd="0" presId="urn:microsoft.com/office/officeart/2005/8/layout/hProcess7"/>
    <dgm:cxn modelId="{63B408CC-5692-4904-AE55-33B5426F09CA}" srcId="{74760DFC-E8F2-47F6-9FF3-CED4203F24F7}" destId="{D47E6744-C16F-4BA2-9E29-7E9DA0C560C9}" srcOrd="0" destOrd="0" parTransId="{7D2102F4-7BC7-4D37-8BA0-D8CAB1657CC5}" sibTransId="{CB0E660B-A535-49E6-AC11-3249C6D49611}"/>
    <dgm:cxn modelId="{CF64E6C7-4F0F-40EE-95FE-DC0E787B776B}" type="presOf" srcId="{74760DFC-E8F2-47F6-9FF3-CED4203F24F7}" destId="{FF346664-BF86-4B94-B222-70BC6A360AEF}" srcOrd="1" destOrd="0" presId="urn:microsoft.com/office/officeart/2005/8/layout/hProcess7"/>
    <dgm:cxn modelId="{5EAAAF6D-2C8E-4653-9691-9CD66800525B}" srcId="{9CEAE4A0-778D-456D-A545-011F8E06D322}" destId="{4EB10B57-74FC-449C-AB03-0AC65256C831}" srcOrd="0" destOrd="0" parTransId="{3710BAC4-4A1B-4490-A561-5D3934B83FD9}" sibTransId="{A46AE5AF-37E0-42C4-B2D0-3C980D8194B2}"/>
    <dgm:cxn modelId="{2A73B104-895B-4752-B868-589785BFC3A4}" type="presOf" srcId="{49D2EF1F-6FCD-43E7-8BE7-74DAB3FC1DC3}" destId="{948AF21D-1999-4F1F-870F-EB48818158F3}" srcOrd="1" destOrd="0" presId="urn:microsoft.com/office/officeart/2005/8/layout/hProcess7"/>
    <dgm:cxn modelId="{3574D5F7-CE8C-49C8-8EB0-B46BF965ECAC}" srcId="{49D2EF1F-6FCD-43E7-8BE7-74DAB3FC1DC3}" destId="{654137E9-D4A8-476D-ABE9-2EF32D6F094A}" srcOrd="0" destOrd="0" parTransId="{A32C68FE-19E2-4EBC-828E-B7605CEB3F8C}" sibTransId="{1E0C62C7-45B7-4576-966C-185D749BF090}"/>
    <dgm:cxn modelId="{AF8BF422-68E6-4C64-A9B7-FE9E7CD22B35}" srcId="{6D80008E-B1E5-4918-9DEB-1BDADB7C482C}" destId="{9CEAE4A0-778D-456D-A545-011F8E06D322}" srcOrd="0" destOrd="0" parTransId="{CD916EB9-25E0-4546-8AE0-E2D2560D23AA}" sibTransId="{1A085B2D-6BFD-458A-87A9-3E4B6938792D}"/>
    <dgm:cxn modelId="{FF4E33E9-F8F2-4A20-977E-3E0304EAF5F4}" type="presOf" srcId="{49D2EF1F-6FCD-43E7-8BE7-74DAB3FC1DC3}" destId="{B17C338C-B1B7-4A17-A13C-DD7BB19855E8}" srcOrd="0" destOrd="0" presId="urn:microsoft.com/office/officeart/2005/8/layout/hProcess7"/>
    <dgm:cxn modelId="{A263997E-EC39-4E7A-AFCF-8D2AE7B14EEB}" type="presOf" srcId="{D47E6744-C16F-4BA2-9E29-7E9DA0C560C9}" destId="{5AA3CA1D-26C4-4A18-AF19-77906624E5CD}" srcOrd="0" destOrd="0" presId="urn:microsoft.com/office/officeart/2005/8/layout/hProcess7"/>
    <dgm:cxn modelId="{3F8AF181-493D-41C8-A07F-F30943478784}" type="presOf" srcId="{6D80008E-B1E5-4918-9DEB-1BDADB7C482C}" destId="{E434DCC0-BE56-4D0D-AD6C-D52CFB2195F2}" srcOrd="0" destOrd="0" presId="urn:microsoft.com/office/officeart/2005/8/layout/hProcess7"/>
    <dgm:cxn modelId="{AD11EEF3-3D70-45C1-911F-0323C8D52F00}" type="presOf" srcId="{4EB10B57-74FC-449C-AB03-0AC65256C831}" destId="{A3C3B160-ED64-43D6-97BB-B5A65EA6DE5C}" srcOrd="0" destOrd="0" presId="urn:microsoft.com/office/officeart/2005/8/layout/hProcess7"/>
    <dgm:cxn modelId="{904311BA-9BF6-4265-8F12-C5B30A4A91EF}" srcId="{6D80008E-B1E5-4918-9DEB-1BDADB7C482C}" destId="{49D2EF1F-6FCD-43E7-8BE7-74DAB3FC1DC3}" srcOrd="1" destOrd="0" parTransId="{7E3FC55B-FC05-4C7A-83DD-F054ECF78364}" sibTransId="{1DCF9E01-648D-45AF-91FC-D53FEC61B820}"/>
    <dgm:cxn modelId="{F77F48E9-411D-431F-9939-A59FF9111A58}" type="presParOf" srcId="{E434DCC0-BE56-4D0D-AD6C-D52CFB2195F2}" destId="{614C0185-1A78-41D5-81DF-36C0DD3E57B5}" srcOrd="0" destOrd="0" presId="urn:microsoft.com/office/officeart/2005/8/layout/hProcess7"/>
    <dgm:cxn modelId="{4213D775-F603-435F-8798-808CCD2C55FD}" type="presParOf" srcId="{614C0185-1A78-41D5-81DF-36C0DD3E57B5}" destId="{82102872-7AA8-4101-B161-A189C536FEFA}" srcOrd="0" destOrd="0" presId="urn:microsoft.com/office/officeart/2005/8/layout/hProcess7"/>
    <dgm:cxn modelId="{BCF13323-5E16-4B9C-B4C2-69BB333EF94D}" type="presParOf" srcId="{614C0185-1A78-41D5-81DF-36C0DD3E57B5}" destId="{D10F053F-FC62-4335-8497-EEBF2CF2EB84}" srcOrd="1" destOrd="0" presId="urn:microsoft.com/office/officeart/2005/8/layout/hProcess7"/>
    <dgm:cxn modelId="{E01EAD93-796A-4873-9613-D07C720E1F55}" type="presParOf" srcId="{614C0185-1A78-41D5-81DF-36C0DD3E57B5}" destId="{A3C3B160-ED64-43D6-97BB-B5A65EA6DE5C}" srcOrd="2" destOrd="0" presId="urn:microsoft.com/office/officeart/2005/8/layout/hProcess7"/>
    <dgm:cxn modelId="{046E9105-388B-42AE-82F5-C8091B46923C}" type="presParOf" srcId="{E434DCC0-BE56-4D0D-AD6C-D52CFB2195F2}" destId="{D82EB7DC-6A9A-432A-84E1-CCDAEEE3FBDE}" srcOrd="1" destOrd="0" presId="urn:microsoft.com/office/officeart/2005/8/layout/hProcess7"/>
    <dgm:cxn modelId="{8B31E7D7-6B35-44E2-A36E-7B51300BC80D}" type="presParOf" srcId="{E434DCC0-BE56-4D0D-AD6C-D52CFB2195F2}" destId="{54BA27B4-B57A-45E7-BB46-76EFF802C0DC}" srcOrd="2" destOrd="0" presId="urn:microsoft.com/office/officeart/2005/8/layout/hProcess7"/>
    <dgm:cxn modelId="{F2A3205F-2175-4A10-A040-8597F0B54D89}" type="presParOf" srcId="{54BA27B4-B57A-45E7-BB46-76EFF802C0DC}" destId="{6084EAA3-D5A1-4CE0-8D8A-77374D823889}" srcOrd="0" destOrd="0" presId="urn:microsoft.com/office/officeart/2005/8/layout/hProcess7"/>
    <dgm:cxn modelId="{03A0A405-54B7-4D67-9F97-7BCFCA797280}" type="presParOf" srcId="{54BA27B4-B57A-45E7-BB46-76EFF802C0DC}" destId="{5CA66B83-3C64-477F-9AB5-F404AFEA51A0}" srcOrd="1" destOrd="0" presId="urn:microsoft.com/office/officeart/2005/8/layout/hProcess7"/>
    <dgm:cxn modelId="{995BF989-4DAB-4416-9EBC-1B0E7FB8EDA6}" type="presParOf" srcId="{54BA27B4-B57A-45E7-BB46-76EFF802C0DC}" destId="{1D485689-E526-4439-B9FD-C4491007B4E5}" srcOrd="2" destOrd="0" presId="urn:microsoft.com/office/officeart/2005/8/layout/hProcess7"/>
    <dgm:cxn modelId="{8D4744B5-0E03-469C-A1F7-58F977288C5A}" type="presParOf" srcId="{E434DCC0-BE56-4D0D-AD6C-D52CFB2195F2}" destId="{BE1E6C83-4E64-4D3A-8293-712EF60E58B6}" srcOrd="3" destOrd="0" presId="urn:microsoft.com/office/officeart/2005/8/layout/hProcess7"/>
    <dgm:cxn modelId="{680BBB00-2219-4FD1-BCC4-7FE1B6632536}" type="presParOf" srcId="{E434DCC0-BE56-4D0D-AD6C-D52CFB2195F2}" destId="{CB93FBAA-09B5-4A9D-83D5-A9B4C1C53D6B}" srcOrd="4" destOrd="0" presId="urn:microsoft.com/office/officeart/2005/8/layout/hProcess7"/>
    <dgm:cxn modelId="{7028EF22-ACAF-4727-AF5E-FA1A72EDE81D}" type="presParOf" srcId="{CB93FBAA-09B5-4A9D-83D5-A9B4C1C53D6B}" destId="{B17C338C-B1B7-4A17-A13C-DD7BB19855E8}" srcOrd="0" destOrd="0" presId="urn:microsoft.com/office/officeart/2005/8/layout/hProcess7"/>
    <dgm:cxn modelId="{C548CA31-736F-4F65-947A-E5A7EF734553}" type="presParOf" srcId="{CB93FBAA-09B5-4A9D-83D5-A9B4C1C53D6B}" destId="{948AF21D-1999-4F1F-870F-EB48818158F3}" srcOrd="1" destOrd="0" presId="urn:microsoft.com/office/officeart/2005/8/layout/hProcess7"/>
    <dgm:cxn modelId="{9A4BF53F-61A8-4E38-B26E-064DA51D3EDC}" type="presParOf" srcId="{CB93FBAA-09B5-4A9D-83D5-A9B4C1C53D6B}" destId="{68809B4F-3C03-414B-B9A4-D81F38178185}" srcOrd="2" destOrd="0" presId="urn:microsoft.com/office/officeart/2005/8/layout/hProcess7"/>
    <dgm:cxn modelId="{27517C35-949C-43EF-8151-49A025216AF1}" type="presParOf" srcId="{E434DCC0-BE56-4D0D-AD6C-D52CFB2195F2}" destId="{7A94CDB5-9839-4DE9-BFC4-0B0CC9F0D3BB}" srcOrd="5" destOrd="0" presId="urn:microsoft.com/office/officeart/2005/8/layout/hProcess7"/>
    <dgm:cxn modelId="{196799A6-6F20-4A9C-8AB4-5D94E8AA064B}" type="presParOf" srcId="{E434DCC0-BE56-4D0D-AD6C-D52CFB2195F2}" destId="{F00627CF-66EB-4D3D-8554-FD48E949512E}" srcOrd="6" destOrd="0" presId="urn:microsoft.com/office/officeart/2005/8/layout/hProcess7"/>
    <dgm:cxn modelId="{585D35E6-A0BE-4953-9736-87201040BCB0}" type="presParOf" srcId="{F00627CF-66EB-4D3D-8554-FD48E949512E}" destId="{CAE04A65-3371-44A7-99C7-2A3CB7731220}" srcOrd="0" destOrd="0" presId="urn:microsoft.com/office/officeart/2005/8/layout/hProcess7"/>
    <dgm:cxn modelId="{9069C4FE-4F6E-49A2-955A-EBBB20C62797}" type="presParOf" srcId="{F00627CF-66EB-4D3D-8554-FD48E949512E}" destId="{798E3244-FD60-477A-938E-56DFAD66FB62}" srcOrd="1" destOrd="0" presId="urn:microsoft.com/office/officeart/2005/8/layout/hProcess7"/>
    <dgm:cxn modelId="{3CCD1F0A-99F3-4675-AC2A-3D8C62703979}" type="presParOf" srcId="{F00627CF-66EB-4D3D-8554-FD48E949512E}" destId="{24897EB5-CD17-4597-BD08-C665534E5539}" srcOrd="2" destOrd="0" presId="urn:microsoft.com/office/officeart/2005/8/layout/hProcess7"/>
    <dgm:cxn modelId="{4DA2473F-33D0-4D59-AB39-C9BEF59AA011}" type="presParOf" srcId="{E434DCC0-BE56-4D0D-AD6C-D52CFB2195F2}" destId="{4FA2DD9C-0AF5-4E99-9ABE-52AA08B66485}" srcOrd="7" destOrd="0" presId="urn:microsoft.com/office/officeart/2005/8/layout/hProcess7"/>
    <dgm:cxn modelId="{0D2E0485-8418-4202-BB5B-3E1F8EDE55B3}" type="presParOf" srcId="{E434DCC0-BE56-4D0D-AD6C-D52CFB2195F2}" destId="{49B9D159-2D6E-429D-BC14-BE099A4F730E}" srcOrd="8" destOrd="0" presId="urn:microsoft.com/office/officeart/2005/8/layout/hProcess7"/>
    <dgm:cxn modelId="{A9A7B21C-C80F-44D0-8838-DD5BF55340C8}" type="presParOf" srcId="{49B9D159-2D6E-429D-BC14-BE099A4F730E}" destId="{879228FE-EAB7-460C-AE77-6D660A14CBE7}" srcOrd="0" destOrd="0" presId="urn:microsoft.com/office/officeart/2005/8/layout/hProcess7"/>
    <dgm:cxn modelId="{491BC55F-1D69-433A-99EA-C3E2D451462B}" type="presParOf" srcId="{49B9D159-2D6E-429D-BC14-BE099A4F730E}" destId="{FF346664-BF86-4B94-B222-70BC6A360AEF}" srcOrd="1" destOrd="0" presId="urn:microsoft.com/office/officeart/2005/8/layout/hProcess7"/>
    <dgm:cxn modelId="{25C4CF74-CE3E-466E-AC46-10B3DC036A60}" type="presParOf" srcId="{49B9D159-2D6E-429D-BC14-BE099A4F730E}" destId="{5AA3CA1D-26C4-4A18-AF19-77906624E5CD}" srcOrd="2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940A39D-B8D7-4FED-999E-D1E60C7D596C}" type="doc">
      <dgm:prSet loTypeId="urn:microsoft.com/office/officeart/2005/8/layout/vList3" loCatId="list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6B1B6158-39C4-4ACA-B8EB-38DA3DC76FFF}">
      <dgm:prSet/>
      <dgm:spPr/>
      <dgm:t>
        <a:bodyPr/>
        <a:lstStyle/>
        <a:p>
          <a:pPr rtl="0"/>
          <a:r>
            <a:rPr lang="ru-RU" dirty="0" smtClean="0"/>
            <a:t>А Женский перманент, стрижка и укладка</a:t>
          </a:r>
          <a:endParaRPr lang="ru-RU" dirty="0"/>
        </a:p>
      </dgm:t>
    </dgm:pt>
    <dgm:pt modelId="{8EE90078-51EC-44EA-A151-A2B9861C25FF}" type="parTrans" cxnId="{F652CABF-BAB6-42F7-92B9-7CB3A3173624}">
      <dgm:prSet/>
      <dgm:spPr/>
      <dgm:t>
        <a:bodyPr/>
        <a:lstStyle/>
        <a:p>
          <a:endParaRPr lang="ru-RU"/>
        </a:p>
      </dgm:t>
    </dgm:pt>
    <dgm:pt modelId="{C47F82B8-4EAD-4078-9D2E-95F83ADF3C48}" type="sibTrans" cxnId="{F652CABF-BAB6-42F7-92B9-7CB3A3173624}">
      <dgm:prSet/>
      <dgm:spPr/>
      <dgm:t>
        <a:bodyPr/>
        <a:lstStyle/>
        <a:p>
          <a:endParaRPr lang="ru-RU"/>
        </a:p>
      </dgm:t>
    </dgm:pt>
    <dgm:pt modelId="{B7D7CEF7-5536-433E-A0C5-426CE6923426}">
      <dgm:prSet/>
      <dgm:spPr/>
      <dgm:t>
        <a:bodyPr/>
        <a:lstStyle/>
        <a:p>
          <a:pPr rtl="0"/>
          <a:r>
            <a:rPr lang="ru-RU" dirty="0" smtClean="0"/>
            <a:t>В Женская прическа</a:t>
          </a:r>
          <a:endParaRPr lang="ru-RU" dirty="0"/>
        </a:p>
      </dgm:t>
    </dgm:pt>
    <dgm:pt modelId="{062C5EDA-75AB-47B2-9125-66508825FDE6}" type="parTrans" cxnId="{88044908-B044-4E5F-A324-2FCAB4AEE86B}">
      <dgm:prSet/>
      <dgm:spPr/>
      <dgm:t>
        <a:bodyPr/>
        <a:lstStyle/>
        <a:p>
          <a:endParaRPr lang="ru-RU"/>
        </a:p>
      </dgm:t>
    </dgm:pt>
    <dgm:pt modelId="{A18E9961-4F32-4686-A488-B6BFEA4122EE}" type="sibTrans" cxnId="{88044908-B044-4E5F-A324-2FCAB4AEE86B}">
      <dgm:prSet/>
      <dgm:spPr/>
      <dgm:t>
        <a:bodyPr/>
        <a:lstStyle/>
        <a:p>
          <a:endParaRPr lang="ru-RU"/>
        </a:p>
      </dgm:t>
    </dgm:pt>
    <dgm:pt modelId="{B3AB962F-D357-41C7-9C80-7C45BAAB41BE}">
      <dgm:prSet/>
      <dgm:spPr/>
      <dgm:t>
        <a:bodyPr/>
        <a:lstStyle/>
        <a:p>
          <a:pPr rtl="0"/>
          <a:r>
            <a:rPr lang="ru-RU" dirty="0" smtClean="0"/>
            <a:t>С Мужская стрижка с окрашиванием и укладкой и представление на подиуме</a:t>
          </a:r>
          <a:endParaRPr lang="ru-RU" dirty="0"/>
        </a:p>
      </dgm:t>
    </dgm:pt>
    <dgm:pt modelId="{6C6A3B1A-80BE-4DE4-AB99-4A3E5DACE47F}" type="parTrans" cxnId="{8757DC45-90EA-442C-B8BC-7D030EE21F61}">
      <dgm:prSet/>
      <dgm:spPr/>
      <dgm:t>
        <a:bodyPr/>
        <a:lstStyle/>
        <a:p>
          <a:endParaRPr lang="ru-RU"/>
        </a:p>
      </dgm:t>
    </dgm:pt>
    <dgm:pt modelId="{2241C9A9-4668-44BF-AC38-0B6DF26BE1B2}" type="sibTrans" cxnId="{8757DC45-90EA-442C-B8BC-7D030EE21F61}">
      <dgm:prSet/>
      <dgm:spPr/>
      <dgm:t>
        <a:bodyPr/>
        <a:lstStyle/>
        <a:p>
          <a:endParaRPr lang="ru-RU"/>
        </a:p>
      </dgm:t>
    </dgm:pt>
    <dgm:pt modelId="{8772A9DE-F6AE-444A-BEE1-F4FE5C475DA2}" type="pres">
      <dgm:prSet presAssocID="{3940A39D-B8D7-4FED-999E-D1E60C7D596C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AE526A4-0126-4045-9211-2D4A84CC39B1}" type="pres">
      <dgm:prSet presAssocID="{6B1B6158-39C4-4ACA-B8EB-38DA3DC76FFF}" presName="composite" presStyleCnt="0"/>
      <dgm:spPr/>
      <dgm:t>
        <a:bodyPr/>
        <a:lstStyle/>
        <a:p>
          <a:endParaRPr lang="ru-RU"/>
        </a:p>
      </dgm:t>
    </dgm:pt>
    <dgm:pt modelId="{5E3AA5A7-FD37-426D-B7C4-00A1A0D5AB37}" type="pres">
      <dgm:prSet presAssocID="{6B1B6158-39C4-4ACA-B8EB-38DA3DC76FFF}" presName="imgShp" presStyleLbl="fgImgPlace1" presStyleIdx="0" presStyleCnt="3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E26BF3A5-73C8-457A-B294-8A604F2A580C}" type="pres">
      <dgm:prSet presAssocID="{6B1B6158-39C4-4ACA-B8EB-38DA3DC76FFF}" presName="txShp" presStyleLbl="node1" presStyleIdx="0" presStyleCnt="3" custLinFactNeighborX="1418" custLinFactNeighborY="154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4461985-7700-4455-A858-E2E630435780}" type="pres">
      <dgm:prSet presAssocID="{C47F82B8-4EAD-4078-9D2E-95F83ADF3C48}" presName="spacing" presStyleCnt="0"/>
      <dgm:spPr/>
      <dgm:t>
        <a:bodyPr/>
        <a:lstStyle/>
        <a:p>
          <a:endParaRPr lang="ru-RU"/>
        </a:p>
      </dgm:t>
    </dgm:pt>
    <dgm:pt modelId="{008B849E-3F13-4753-899D-5593FC2DCF8C}" type="pres">
      <dgm:prSet presAssocID="{B7D7CEF7-5536-433E-A0C5-426CE6923426}" presName="composite" presStyleCnt="0"/>
      <dgm:spPr/>
      <dgm:t>
        <a:bodyPr/>
        <a:lstStyle/>
        <a:p>
          <a:endParaRPr lang="ru-RU"/>
        </a:p>
      </dgm:t>
    </dgm:pt>
    <dgm:pt modelId="{93CEA162-8DB2-4F70-8E03-3F368BE69D5E}" type="pres">
      <dgm:prSet presAssocID="{B7D7CEF7-5536-433E-A0C5-426CE6923426}" presName="imgShp" presStyleLbl="fgImgPlace1" presStyleIdx="1" presStyleCnt="3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4285281F-B73A-439E-A786-264D9FAF311E}" type="pres">
      <dgm:prSet presAssocID="{B7D7CEF7-5536-433E-A0C5-426CE6923426}" presName="tx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2BD54DC-B231-46E8-8B7C-987DC267E8E1}" type="pres">
      <dgm:prSet presAssocID="{A18E9961-4F32-4686-A488-B6BFEA4122EE}" presName="spacing" presStyleCnt="0"/>
      <dgm:spPr/>
      <dgm:t>
        <a:bodyPr/>
        <a:lstStyle/>
        <a:p>
          <a:endParaRPr lang="ru-RU"/>
        </a:p>
      </dgm:t>
    </dgm:pt>
    <dgm:pt modelId="{471239F2-C9F9-48BE-9A01-369469BE76EC}" type="pres">
      <dgm:prSet presAssocID="{B3AB962F-D357-41C7-9C80-7C45BAAB41BE}" presName="composite" presStyleCnt="0"/>
      <dgm:spPr/>
      <dgm:t>
        <a:bodyPr/>
        <a:lstStyle/>
        <a:p>
          <a:endParaRPr lang="ru-RU"/>
        </a:p>
      </dgm:t>
    </dgm:pt>
    <dgm:pt modelId="{0973EFB9-B127-4DD5-956C-7F2F4A54B63D}" type="pres">
      <dgm:prSet presAssocID="{B3AB962F-D357-41C7-9C80-7C45BAAB41BE}" presName="imgShp" presStyleLbl="fgImgPlace1" presStyleIdx="2" presStyleCnt="3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691C1A0E-A1DF-4496-8FB7-8DD222E74723}" type="pres">
      <dgm:prSet presAssocID="{B3AB962F-D357-41C7-9C80-7C45BAAB41BE}" presName="tx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C586FE1-8F0F-4463-8449-4711629D0FC2}" type="presOf" srcId="{B3AB962F-D357-41C7-9C80-7C45BAAB41BE}" destId="{691C1A0E-A1DF-4496-8FB7-8DD222E74723}" srcOrd="0" destOrd="0" presId="urn:microsoft.com/office/officeart/2005/8/layout/vList3"/>
    <dgm:cxn modelId="{8757DC45-90EA-442C-B8BC-7D030EE21F61}" srcId="{3940A39D-B8D7-4FED-999E-D1E60C7D596C}" destId="{B3AB962F-D357-41C7-9C80-7C45BAAB41BE}" srcOrd="2" destOrd="0" parTransId="{6C6A3B1A-80BE-4DE4-AB99-4A3E5DACE47F}" sibTransId="{2241C9A9-4668-44BF-AC38-0B6DF26BE1B2}"/>
    <dgm:cxn modelId="{17F0A1D1-5563-48F7-9D9A-21EB01564263}" type="presOf" srcId="{6B1B6158-39C4-4ACA-B8EB-38DA3DC76FFF}" destId="{E26BF3A5-73C8-457A-B294-8A604F2A580C}" srcOrd="0" destOrd="0" presId="urn:microsoft.com/office/officeart/2005/8/layout/vList3"/>
    <dgm:cxn modelId="{EEEE15A8-DE6A-414B-AEA2-731830D93B74}" type="presOf" srcId="{3940A39D-B8D7-4FED-999E-D1E60C7D596C}" destId="{8772A9DE-F6AE-444A-BEE1-F4FE5C475DA2}" srcOrd="0" destOrd="0" presId="urn:microsoft.com/office/officeart/2005/8/layout/vList3"/>
    <dgm:cxn modelId="{88044908-B044-4E5F-A324-2FCAB4AEE86B}" srcId="{3940A39D-B8D7-4FED-999E-D1E60C7D596C}" destId="{B7D7CEF7-5536-433E-A0C5-426CE6923426}" srcOrd="1" destOrd="0" parTransId="{062C5EDA-75AB-47B2-9125-66508825FDE6}" sibTransId="{A18E9961-4F32-4686-A488-B6BFEA4122EE}"/>
    <dgm:cxn modelId="{F652CABF-BAB6-42F7-92B9-7CB3A3173624}" srcId="{3940A39D-B8D7-4FED-999E-D1E60C7D596C}" destId="{6B1B6158-39C4-4ACA-B8EB-38DA3DC76FFF}" srcOrd="0" destOrd="0" parTransId="{8EE90078-51EC-44EA-A151-A2B9861C25FF}" sibTransId="{C47F82B8-4EAD-4078-9D2E-95F83ADF3C48}"/>
    <dgm:cxn modelId="{D8B0559F-7472-4522-9A5A-7600242F2F72}" type="presOf" srcId="{B7D7CEF7-5536-433E-A0C5-426CE6923426}" destId="{4285281F-B73A-439E-A786-264D9FAF311E}" srcOrd="0" destOrd="0" presId="urn:microsoft.com/office/officeart/2005/8/layout/vList3"/>
    <dgm:cxn modelId="{EA3BF06F-08A7-419E-8E16-F22AEA2C1873}" type="presParOf" srcId="{8772A9DE-F6AE-444A-BEE1-F4FE5C475DA2}" destId="{6AE526A4-0126-4045-9211-2D4A84CC39B1}" srcOrd="0" destOrd="0" presId="urn:microsoft.com/office/officeart/2005/8/layout/vList3"/>
    <dgm:cxn modelId="{28EF93DE-0CC9-4E35-BA56-2EBB4A408213}" type="presParOf" srcId="{6AE526A4-0126-4045-9211-2D4A84CC39B1}" destId="{5E3AA5A7-FD37-426D-B7C4-00A1A0D5AB37}" srcOrd="0" destOrd="0" presId="urn:microsoft.com/office/officeart/2005/8/layout/vList3"/>
    <dgm:cxn modelId="{A786443D-6655-4159-958A-D06536DBE51E}" type="presParOf" srcId="{6AE526A4-0126-4045-9211-2D4A84CC39B1}" destId="{E26BF3A5-73C8-457A-B294-8A604F2A580C}" srcOrd="1" destOrd="0" presId="urn:microsoft.com/office/officeart/2005/8/layout/vList3"/>
    <dgm:cxn modelId="{B79EB2D2-9430-43AD-A8D2-A5FC738EE213}" type="presParOf" srcId="{8772A9DE-F6AE-444A-BEE1-F4FE5C475DA2}" destId="{64461985-7700-4455-A858-E2E630435780}" srcOrd="1" destOrd="0" presId="urn:microsoft.com/office/officeart/2005/8/layout/vList3"/>
    <dgm:cxn modelId="{C6D708C3-AA1F-476C-BB56-535391F60E6C}" type="presParOf" srcId="{8772A9DE-F6AE-444A-BEE1-F4FE5C475DA2}" destId="{008B849E-3F13-4753-899D-5593FC2DCF8C}" srcOrd="2" destOrd="0" presId="urn:microsoft.com/office/officeart/2005/8/layout/vList3"/>
    <dgm:cxn modelId="{D4E4FAC8-33BC-4422-BC10-FE60EEA406E7}" type="presParOf" srcId="{008B849E-3F13-4753-899D-5593FC2DCF8C}" destId="{93CEA162-8DB2-4F70-8E03-3F368BE69D5E}" srcOrd="0" destOrd="0" presId="urn:microsoft.com/office/officeart/2005/8/layout/vList3"/>
    <dgm:cxn modelId="{66B14EE2-EDCD-4D97-A982-DA1443464EC4}" type="presParOf" srcId="{008B849E-3F13-4753-899D-5593FC2DCF8C}" destId="{4285281F-B73A-439E-A786-264D9FAF311E}" srcOrd="1" destOrd="0" presId="urn:microsoft.com/office/officeart/2005/8/layout/vList3"/>
    <dgm:cxn modelId="{01E9AEE7-5AEC-4E62-8CA3-6C624E750AA6}" type="presParOf" srcId="{8772A9DE-F6AE-444A-BEE1-F4FE5C475DA2}" destId="{12BD54DC-B231-46E8-8B7C-987DC267E8E1}" srcOrd="3" destOrd="0" presId="urn:microsoft.com/office/officeart/2005/8/layout/vList3"/>
    <dgm:cxn modelId="{FDC026BF-0621-45C6-9842-860D022E0832}" type="presParOf" srcId="{8772A9DE-F6AE-444A-BEE1-F4FE5C475DA2}" destId="{471239F2-C9F9-48BE-9A01-369469BE76EC}" srcOrd="4" destOrd="0" presId="urn:microsoft.com/office/officeart/2005/8/layout/vList3"/>
    <dgm:cxn modelId="{381BAB25-F88C-4271-BB81-20118A4292E6}" type="presParOf" srcId="{471239F2-C9F9-48BE-9A01-369469BE76EC}" destId="{0973EFB9-B127-4DD5-956C-7F2F4A54B63D}" srcOrd="0" destOrd="0" presId="urn:microsoft.com/office/officeart/2005/8/layout/vList3"/>
    <dgm:cxn modelId="{AC40AABD-F692-48C7-8102-557D5C5889CE}" type="presParOf" srcId="{471239F2-C9F9-48BE-9A01-369469BE76EC}" destId="{691C1A0E-A1DF-4496-8FB7-8DD222E74723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392D488-D040-490C-8D34-37627109E2DB}" type="doc">
      <dgm:prSet loTypeId="urn:microsoft.com/office/officeart/2005/8/layout/vList5" loCatId="list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3962AB37-4C72-4F10-8B69-107EBE8E71A9}">
      <dgm:prSet custT="1"/>
      <dgm:spPr/>
      <dgm:t>
        <a:bodyPr/>
        <a:lstStyle/>
        <a:p>
          <a:pPr rtl="0"/>
          <a:r>
            <a:rPr lang="ru-RU" sz="1600" b="1" dirty="0" smtClean="0"/>
            <a:t>Организация рабочего пространства и рабочий процесс</a:t>
          </a:r>
          <a:endParaRPr lang="ru-RU" sz="1600" dirty="0"/>
        </a:p>
      </dgm:t>
    </dgm:pt>
    <dgm:pt modelId="{D1426F07-07BB-437F-BD65-0C9F609FF111}" type="parTrans" cxnId="{C2E3B533-DC8D-4EFF-82A5-42A285286EB9}">
      <dgm:prSet/>
      <dgm:spPr/>
      <dgm:t>
        <a:bodyPr/>
        <a:lstStyle/>
        <a:p>
          <a:endParaRPr lang="ru-RU" sz="1600"/>
        </a:p>
      </dgm:t>
    </dgm:pt>
    <dgm:pt modelId="{83737C0A-9195-4EA0-A11A-00A7BD90F7D1}" type="sibTrans" cxnId="{C2E3B533-DC8D-4EFF-82A5-42A285286EB9}">
      <dgm:prSet/>
      <dgm:spPr/>
      <dgm:t>
        <a:bodyPr/>
        <a:lstStyle/>
        <a:p>
          <a:endParaRPr lang="ru-RU" sz="1600"/>
        </a:p>
      </dgm:t>
    </dgm:pt>
    <dgm:pt modelId="{AAEF6ED6-061A-41C8-B79E-EC5078C6CDB2}">
      <dgm:prSet custT="1"/>
      <dgm:spPr/>
      <dgm:t>
        <a:bodyPr/>
        <a:lstStyle/>
        <a:p>
          <a:pPr rtl="0"/>
          <a:r>
            <a:rPr lang="ru-RU" sz="1600" b="1" dirty="0" smtClean="0"/>
            <a:t>Коммуникации и забота о клиенте</a:t>
          </a:r>
          <a:endParaRPr lang="ru-RU" sz="1600" dirty="0"/>
        </a:p>
      </dgm:t>
    </dgm:pt>
    <dgm:pt modelId="{37377BC5-B310-42C1-AC6B-F114B333D635}" type="parTrans" cxnId="{87C5F99E-F93C-4896-9FCB-A67BA027A25B}">
      <dgm:prSet/>
      <dgm:spPr/>
      <dgm:t>
        <a:bodyPr/>
        <a:lstStyle/>
        <a:p>
          <a:endParaRPr lang="ru-RU" sz="1600"/>
        </a:p>
      </dgm:t>
    </dgm:pt>
    <dgm:pt modelId="{9C8EFF0A-6A01-4D4D-AF04-6A0E5406E0A9}" type="sibTrans" cxnId="{87C5F99E-F93C-4896-9FCB-A67BA027A25B}">
      <dgm:prSet/>
      <dgm:spPr/>
      <dgm:t>
        <a:bodyPr/>
        <a:lstStyle/>
        <a:p>
          <a:endParaRPr lang="ru-RU" sz="1600"/>
        </a:p>
      </dgm:t>
    </dgm:pt>
    <dgm:pt modelId="{27563852-C7E7-4CDA-B495-884078289464}">
      <dgm:prSet custT="1"/>
      <dgm:spPr/>
      <dgm:t>
        <a:bodyPr/>
        <a:lstStyle/>
        <a:p>
          <a:pPr rtl="0"/>
          <a:r>
            <a:rPr lang="ru-RU" sz="1600" b="1" dirty="0" smtClean="0"/>
            <a:t>Стрижка</a:t>
          </a:r>
          <a:endParaRPr lang="ru-RU" sz="1600" dirty="0"/>
        </a:p>
      </dgm:t>
    </dgm:pt>
    <dgm:pt modelId="{CB6D2640-24F4-42B8-9E9C-1DFE7302316F}" type="parTrans" cxnId="{854BC180-E7EB-405C-B698-66E15C897078}">
      <dgm:prSet/>
      <dgm:spPr/>
      <dgm:t>
        <a:bodyPr/>
        <a:lstStyle/>
        <a:p>
          <a:endParaRPr lang="ru-RU" sz="1600"/>
        </a:p>
      </dgm:t>
    </dgm:pt>
    <dgm:pt modelId="{088E7304-10AA-4548-B450-C907083724AB}" type="sibTrans" cxnId="{854BC180-E7EB-405C-B698-66E15C897078}">
      <dgm:prSet/>
      <dgm:spPr/>
      <dgm:t>
        <a:bodyPr/>
        <a:lstStyle/>
        <a:p>
          <a:endParaRPr lang="ru-RU" sz="1600"/>
        </a:p>
      </dgm:t>
    </dgm:pt>
    <dgm:pt modelId="{A349518A-DFFF-40C2-A7E2-B23E293E33B5}">
      <dgm:prSet custT="1"/>
      <dgm:spPr/>
      <dgm:t>
        <a:bodyPr/>
        <a:lstStyle/>
        <a:p>
          <a:pPr rtl="0"/>
          <a:r>
            <a:rPr lang="ru-RU" sz="1600" dirty="0" smtClean="0"/>
            <a:t>Окрашивание</a:t>
          </a:r>
          <a:endParaRPr lang="ru-RU" sz="1600" dirty="0"/>
        </a:p>
      </dgm:t>
    </dgm:pt>
    <dgm:pt modelId="{4B2FD480-411A-4512-8215-3D8F969938EC}" type="parTrans" cxnId="{2274F0C3-EF0E-4B7B-8015-AB427E86DB41}">
      <dgm:prSet/>
      <dgm:spPr/>
      <dgm:t>
        <a:bodyPr/>
        <a:lstStyle/>
        <a:p>
          <a:endParaRPr lang="ru-RU" sz="1600"/>
        </a:p>
      </dgm:t>
    </dgm:pt>
    <dgm:pt modelId="{096F75D6-356A-4832-BE4D-84872E1879E1}" type="sibTrans" cxnId="{2274F0C3-EF0E-4B7B-8015-AB427E86DB41}">
      <dgm:prSet/>
      <dgm:spPr/>
      <dgm:t>
        <a:bodyPr/>
        <a:lstStyle/>
        <a:p>
          <a:endParaRPr lang="ru-RU" sz="1600"/>
        </a:p>
      </dgm:t>
    </dgm:pt>
    <dgm:pt modelId="{0E1FABD4-BA29-445A-9DD6-64E186F7F83F}">
      <dgm:prSet custT="1"/>
      <dgm:spPr/>
      <dgm:t>
        <a:bodyPr/>
        <a:lstStyle/>
        <a:p>
          <a:pPr rtl="0"/>
          <a:r>
            <a:rPr lang="ru-RU" sz="1600" b="1" dirty="0" smtClean="0"/>
            <a:t>Укладка</a:t>
          </a:r>
          <a:endParaRPr lang="ru-RU" sz="1600" dirty="0"/>
        </a:p>
      </dgm:t>
    </dgm:pt>
    <dgm:pt modelId="{879AC280-6140-4586-9988-61BCDC57F459}" type="parTrans" cxnId="{A7343A25-E40C-4ECE-81BC-120F5306840D}">
      <dgm:prSet/>
      <dgm:spPr/>
      <dgm:t>
        <a:bodyPr/>
        <a:lstStyle/>
        <a:p>
          <a:endParaRPr lang="ru-RU" sz="1600"/>
        </a:p>
      </dgm:t>
    </dgm:pt>
    <dgm:pt modelId="{77D15EE1-05C3-48D6-BA87-EC41A981E6AE}" type="sibTrans" cxnId="{A7343A25-E40C-4ECE-81BC-120F5306840D}">
      <dgm:prSet/>
      <dgm:spPr/>
      <dgm:t>
        <a:bodyPr/>
        <a:lstStyle/>
        <a:p>
          <a:endParaRPr lang="ru-RU" sz="1600"/>
        </a:p>
      </dgm:t>
    </dgm:pt>
    <dgm:pt modelId="{B5C104B7-0A27-448C-9A3F-28D3C5DD448A}">
      <dgm:prSet custT="1"/>
      <dgm:spPr/>
      <dgm:t>
        <a:bodyPr/>
        <a:lstStyle/>
        <a:p>
          <a:pPr rtl="0"/>
          <a:r>
            <a:rPr lang="ru-RU" sz="1600" dirty="0" smtClean="0"/>
            <a:t>Химическое воздействие (перманентная завивка и выпрямление)</a:t>
          </a:r>
          <a:endParaRPr lang="ru-RU" sz="1600" dirty="0"/>
        </a:p>
      </dgm:t>
    </dgm:pt>
    <dgm:pt modelId="{80BD570C-FCAD-4A31-B5D1-DD6A369BB190}" type="parTrans" cxnId="{61225EEC-4E70-411D-9665-A59A21AE407E}">
      <dgm:prSet/>
      <dgm:spPr/>
      <dgm:t>
        <a:bodyPr/>
        <a:lstStyle/>
        <a:p>
          <a:endParaRPr lang="ru-RU" sz="1600"/>
        </a:p>
      </dgm:t>
    </dgm:pt>
    <dgm:pt modelId="{474AF9D3-2606-4C5D-B58C-B2311C116147}" type="sibTrans" cxnId="{61225EEC-4E70-411D-9665-A59A21AE407E}">
      <dgm:prSet/>
      <dgm:spPr/>
      <dgm:t>
        <a:bodyPr/>
        <a:lstStyle/>
        <a:p>
          <a:endParaRPr lang="ru-RU" sz="1600"/>
        </a:p>
      </dgm:t>
    </dgm:pt>
    <dgm:pt modelId="{D151CAA9-B1A1-46E3-B5B9-EEB06D80E4EE}">
      <dgm:prSet custT="1"/>
      <dgm:spPr/>
      <dgm:t>
        <a:bodyPr/>
        <a:lstStyle/>
        <a:p>
          <a:pPr rtl="0"/>
          <a:r>
            <a:rPr lang="ru-RU" sz="1600" b="1" dirty="0" smtClean="0"/>
            <a:t>Особые процедуры для волос, включая различные торжества, фотосессии, выставки, маркетинг, пиар, связи с общественностью.</a:t>
          </a:r>
          <a:endParaRPr lang="ru-RU" sz="1600" dirty="0"/>
        </a:p>
      </dgm:t>
    </dgm:pt>
    <dgm:pt modelId="{B737694A-6348-476B-9D04-14374DDEB2D7}" type="parTrans" cxnId="{DA74ADFC-0063-4CA8-AC5D-C78398346BDF}">
      <dgm:prSet/>
      <dgm:spPr/>
      <dgm:t>
        <a:bodyPr/>
        <a:lstStyle/>
        <a:p>
          <a:endParaRPr lang="ru-RU" sz="1600"/>
        </a:p>
      </dgm:t>
    </dgm:pt>
    <dgm:pt modelId="{8834CE13-D460-4CB7-9FB3-AE220C0BB447}" type="sibTrans" cxnId="{DA74ADFC-0063-4CA8-AC5D-C78398346BDF}">
      <dgm:prSet/>
      <dgm:spPr/>
      <dgm:t>
        <a:bodyPr/>
        <a:lstStyle/>
        <a:p>
          <a:endParaRPr lang="ru-RU" sz="1600"/>
        </a:p>
      </dgm:t>
    </dgm:pt>
    <dgm:pt modelId="{C8BF894B-D36E-498B-8941-09DBB489CD72}" type="pres">
      <dgm:prSet presAssocID="{F392D488-D040-490C-8D34-37627109E2D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F2F8CE0-B37C-47F2-B408-9E1121AC9BF8}" type="pres">
      <dgm:prSet presAssocID="{3962AB37-4C72-4F10-8B69-107EBE8E71A9}" presName="linNode" presStyleCnt="0"/>
      <dgm:spPr/>
      <dgm:t>
        <a:bodyPr/>
        <a:lstStyle/>
        <a:p>
          <a:endParaRPr lang="ru-RU"/>
        </a:p>
      </dgm:t>
    </dgm:pt>
    <dgm:pt modelId="{039F6660-719E-4564-A3CF-C8A150ECFD32}" type="pres">
      <dgm:prSet presAssocID="{3962AB37-4C72-4F10-8B69-107EBE8E71A9}" presName="parentText" presStyleLbl="node1" presStyleIdx="0" presStyleCnt="7" custScaleX="27777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2AA7F3D-A18B-4102-8A50-E2DE928BFD49}" type="pres">
      <dgm:prSet presAssocID="{83737C0A-9195-4EA0-A11A-00A7BD90F7D1}" presName="sp" presStyleCnt="0"/>
      <dgm:spPr/>
      <dgm:t>
        <a:bodyPr/>
        <a:lstStyle/>
        <a:p>
          <a:endParaRPr lang="ru-RU"/>
        </a:p>
      </dgm:t>
    </dgm:pt>
    <dgm:pt modelId="{98CC1F8C-8F95-4E70-A36A-519019BB7F48}" type="pres">
      <dgm:prSet presAssocID="{AAEF6ED6-061A-41C8-B79E-EC5078C6CDB2}" presName="linNode" presStyleCnt="0"/>
      <dgm:spPr/>
      <dgm:t>
        <a:bodyPr/>
        <a:lstStyle/>
        <a:p>
          <a:endParaRPr lang="ru-RU"/>
        </a:p>
      </dgm:t>
    </dgm:pt>
    <dgm:pt modelId="{2D2A0279-C9BF-47D8-B465-EC1D4A0FE39B}" type="pres">
      <dgm:prSet presAssocID="{AAEF6ED6-061A-41C8-B79E-EC5078C6CDB2}" presName="parentText" presStyleLbl="node1" presStyleIdx="1" presStyleCnt="7" custScaleX="27750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2B7451D-1BDF-4BC7-BBB3-0D404C6648C0}" type="pres">
      <dgm:prSet presAssocID="{9C8EFF0A-6A01-4D4D-AF04-6A0E5406E0A9}" presName="sp" presStyleCnt="0"/>
      <dgm:spPr/>
      <dgm:t>
        <a:bodyPr/>
        <a:lstStyle/>
        <a:p>
          <a:endParaRPr lang="ru-RU"/>
        </a:p>
      </dgm:t>
    </dgm:pt>
    <dgm:pt modelId="{648FA977-5527-4EB1-ACF8-1A6E00F20DD5}" type="pres">
      <dgm:prSet presAssocID="{27563852-C7E7-4CDA-B495-884078289464}" presName="linNode" presStyleCnt="0"/>
      <dgm:spPr/>
      <dgm:t>
        <a:bodyPr/>
        <a:lstStyle/>
        <a:p>
          <a:endParaRPr lang="ru-RU"/>
        </a:p>
      </dgm:t>
    </dgm:pt>
    <dgm:pt modelId="{91F2CC71-45E1-4B2B-9A81-1FD980A7ADED}" type="pres">
      <dgm:prSet presAssocID="{27563852-C7E7-4CDA-B495-884078289464}" presName="parentText" presStyleLbl="node1" presStyleIdx="2" presStyleCnt="7" custScaleX="27777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6EFFF50-1196-4E07-9D3C-7B5A53BA0DD6}" type="pres">
      <dgm:prSet presAssocID="{088E7304-10AA-4548-B450-C907083724AB}" presName="sp" presStyleCnt="0"/>
      <dgm:spPr/>
      <dgm:t>
        <a:bodyPr/>
        <a:lstStyle/>
        <a:p>
          <a:endParaRPr lang="ru-RU"/>
        </a:p>
      </dgm:t>
    </dgm:pt>
    <dgm:pt modelId="{0BBC6EAD-8AAF-4F73-835D-6141F0D5B1F2}" type="pres">
      <dgm:prSet presAssocID="{A349518A-DFFF-40C2-A7E2-B23E293E33B5}" presName="linNode" presStyleCnt="0"/>
      <dgm:spPr/>
      <dgm:t>
        <a:bodyPr/>
        <a:lstStyle/>
        <a:p>
          <a:endParaRPr lang="ru-RU"/>
        </a:p>
      </dgm:t>
    </dgm:pt>
    <dgm:pt modelId="{ED669239-3C46-4AE1-A827-7054E8045A1E}" type="pres">
      <dgm:prSet presAssocID="{A349518A-DFFF-40C2-A7E2-B23E293E33B5}" presName="parentText" presStyleLbl="node1" presStyleIdx="3" presStyleCnt="7" custScaleX="27777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431FAA-B1A9-40B9-A51E-A778A9ECEA9D}" type="pres">
      <dgm:prSet presAssocID="{096F75D6-356A-4832-BE4D-84872E1879E1}" presName="sp" presStyleCnt="0"/>
      <dgm:spPr/>
      <dgm:t>
        <a:bodyPr/>
        <a:lstStyle/>
        <a:p>
          <a:endParaRPr lang="ru-RU"/>
        </a:p>
      </dgm:t>
    </dgm:pt>
    <dgm:pt modelId="{547EFD9D-7E55-4956-A0A6-69E830492C1B}" type="pres">
      <dgm:prSet presAssocID="{0E1FABD4-BA29-445A-9DD6-64E186F7F83F}" presName="linNode" presStyleCnt="0"/>
      <dgm:spPr/>
      <dgm:t>
        <a:bodyPr/>
        <a:lstStyle/>
        <a:p>
          <a:endParaRPr lang="ru-RU"/>
        </a:p>
      </dgm:t>
    </dgm:pt>
    <dgm:pt modelId="{5312DA0F-29C5-44B4-839C-F5430C552E95}" type="pres">
      <dgm:prSet presAssocID="{0E1FABD4-BA29-445A-9DD6-64E186F7F83F}" presName="parentText" presStyleLbl="node1" presStyleIdx="4" presStyleCnt="7" custScaleX="27777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59A28CB-5EF9-40A8-BDA1-A197026AD63C}" type="pres">
      <dgm:prSet presAssocID="{77D15EE1-05C3-48D6-BA87-EC41A981E6AE}" presName="sp" presStyleCnt="0"/>
      <dgm:spPr/>
      <dgm:t>
        <a:bodyPr/>
        <a:lstStyle/>
        <a:p>
          <a:endParaRPr lang="ru-RU"/>
        </a:p>
      </dgm:t>
    </dgm:pt>
    <dgm:pt modelId="{8E530E43-74D3-4EA1-9877-E14FF4FE176D}" type="pres">
      <dgm:prSet presAssocID="{B5C104B7-0A27-448C-9A3F-28D3C5DD448A}" presName="linNode" presStyleCnt="0"/>
      <dgm:spPr/>
      <dgm:t>
        <a:bodyPr/>
        <a:lstStyle/>
        <a:p>
          <a:endParaRPr lang="ru-RU"/>
        </a:p>
      </dgm:t>
    </dgm:pt>
    <dgm:pt modelId="{C129A77F-FE6E-4C82-B63A-BB5CD6D295EC}" type="pres">
      <dgm:prSet presAssocID="{B5C104B7-0A27-448C-9A3F-28D3C5DD448A}" presName="parentText" presStyleLbl="node1" presStyleIdx="5" presStyleCnt="7" custScaleX="275182" custLinFactNeighborX="3375" custLinFactNeighborY="-264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FDE46E1-90F1-476E-9989-01F284054481}" type="pres">
      <dgm:prSet presAssocID="{474AF9D3-2606-4C5D-B58C-B2311C116147}" presName="sp" presStyleCnt="0"/>
      <dgm:spPr/>
      <dgm:t>
        <a:bodyPr/>
        <a:lstStyle/>
        <a:p>
          <a:endParaRPr lang="ru-RU"/>
        </a:p>
      </dgm:t>
    </dgm:pt>
    <dgm:pt modelId="{6B2749BF-B6CF-4209-80A3-89FCF8951B6C}" type="pres">
      <dgm:prSet presAssocID="{D151CAA9-B1A1-46E3-B5B9-EEB06D80E4EE}" presName="linNode" presStyleCnt="0"/>
      <dgm:spPr/>
      <dgm:t>
        <a:bodyPr/>
        <a:lstStyle/>
        <a:p>
          <a:endParaRPr lang="ru-RU"/>
        </a:p>
      </dgm:t>
    </dgm:pt>
    <dgm:pt modelId="{FA24C80D-3406-4956-8033-614CEF3230B3}" type="pres">
      <dgm:prSet presAssocID="{D151CAA9-B1A1-46E3-B5B9-EEB06D80E4EE}" presName="parentText" presStyleLbl="node1" presStyleIdx="6" presStyleCnt="7" custScaleX="276870" custLinFactNeighborX="-1025" custLinFactNeighborY="375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23C9CFC-435C-4A2D-B500-DF04533ADA52}" type="presOf" srcId="{0E1FABD4-BA29-445A-9DD6-64E186F7F83F}" destId="{5312DA0F-29C5-44B4-839C-F5430C552E95}" srcOrd="0" destOrd="0" presId="urn:microsoft.com/office/officeart/2005/8/layout/vList5"/>
    <dgm:cxn modelId="{DA74ADFC-0063-4CA8-AC5D-C78398346BDF}" srcId="{F392D488-D040-490C-8D34-37627109E2DB}" destId="{D151CAA9-B1A1-46E3-B5B9-EEB06D80E4EE}" srcOrd="6" destOrd="0" parTransId="{B737694A-6348-476B-9D04-14374DDEB2D7}" sibTransId="{8834CE13-D460-4CB7-9FB3-AE220C0BB447}"/>
    <dgm:cxn modelId="{2CF9CFCD-B1ED-4ACE-B4A5-E690B71337BD}" type="presOf" srcId="{AAEF6ED6-061A-41C8-B79E-EC5078C6CDB2}" destId="{2D2A0279-C9BF-47D8-B465-EC1D4A0FE39B}" srcOrd="0" destOrd="0" presId="urn:microsoft.com/office/officeart/2005/8/layout/vList5"/>
    <dgm:cxn modelId="{35F19494-AFBC-474E-BF13-22D7E6B832F4}" type="presOf" srcId="{A349518A-DFFF-40C2-A7E2-B23E293E33B5}" destId="{ED669239-3C46-4AE1-A827-7054E8045A1E}" srcOrd="0" destOrd="0" presId="urn:microsoft.com/office/officeart/2005/8/layout/vList5"/>
    <dgm:cxn modelId="{61225EEC-4E70-411D-9665-A59A21AE407E}" srcId="{F392D488-D040-490C-8D34-37627109E2DB}" destId="{B5C104B7-0A27-448C-9A3F-28D3C5DD448A}" srcOrd="5" destOrd="0" parTransId="{80BD570C-FCAD-4A31-B5D1-DD6A369BB190}" sibTransId="{474AF9D3-2606-4C5D-B58C-B2311C116147}"/>
    <dgm:cxn modelId="{854BC180-E7EB-405C-B698-66E15C897078}" srcId="{F392D488-D040-490C-8D34-37627109E2DB}" destId="{27563852-C7E7-4CDA-B495-884078289464}" srcOrd="2" destOrd="0" parTransId="{CB6D2640-24F4-42B8-9E9C-1DFE7302316F}" sibTransId="{088E7304-10AA-4548-B450-C907083724AB}"/>
    <dgm:cxn modelId="{7CD181A9-E0D9-4CC8-AFC8-6CBD8469535C}" type="presOf" srcId="{D151CAA9-B1A1-46E3-B5B9-EEB06D80E4EE}" destId="{FA24C80D-3406-4956-8033-614CEF3230B3}" srcOrd="0" destOrd="0" presId="urn:microsoft.com/office/officeart/2005/8/layout/vList5"/>
    <dgm:cxn modelId="{87C5F99E-F93C-4896-9FCB-A67BA027A25B}" srcId="{F392D488-D040-490C-8D34-37627109E2DB}" destId="{AAEF6ED6-061A-41C8-B79E-EC5078C6CDB2}" srcOrd="1" destOrd="0" parTransId="{37377BC5-B310-42C1-AC6B-F114B333D635}" sibTransId="{9C8EFF0A-6A01-4D4D-AF04-6A0E5406E0A9}"/>
    <dgm:cxn modelId="{9C2D8C9F-F387-4F8C-85FC-245715EA4371}" type="presOf" srcId="{3962AB37-4C72-4F10-8B69-107EBE8E71A9}" destId="{039F6660-719E-4564-A3CF-C8A150ECFD32}" srcOrd="0" destOrd="0" presId="urn:microsoft.com/office/officeart/2005/8/layout/vList5"/>
    <dgm:cxn modelId="{64EDF8C6-B9AD-421E-BE4F-B4FB920F55DE}" type="presOf" srcId="{B5C104B7-0A27-448C-9A3F-28D3C5DD448A}" destId="{C129A77F-FE6E-4C82-B63A-BB5CD6D295EC}" srcOrd="0" destOrd="0" presId="urn:microsoft.com/office/officeart/2005/8/layout/vList5"/>
    <dgm:cxn modelId="{3A214D59-D0B7-4CD0-8687-8526F27C5F7C}" type="presOf" srcId="{27563852-C7E7-4CDA-B495-884078289464}" destId="{91F2CC71-45E1-4B2B-9A81-1FD980A7ADED}" srcOrd="0" destOrd="0" presId="urn:microsoft.com/office/officeart/2005/8/layout/vList5"/>
    <dgm:cxn modelId="{C2E3B533-DC8D-4EFF-82A5-42A285286EB9}" srcId="{F392D488-D040-490C-8D34-37627109E2DB}" destId="{3962AB37-4C72-4F10-8B69-107EBE8E71A9}" srcOrd="0" destOrd="0" parTransId="{D1426F07-07BB-437F-BD65-0C9F609FF111}" sibTransId="{83737C0A-9195-4EA0-A11A-00A7BD90F7D1}"/>
    <dgm:cxn modelId="{2274F0C3-EF0E-4B7B-8015-AB427E86DB41}" srcId="{F392D488-D040-490C-8D34-37627109E2DB}" destId="{A349518A-DFFF-40C2-A7E2-B23E293E33B5}" srcOrd="3" destOrd="0" parTransId="{4B2FD480-411A-4512-8215-3D8F969938EC}" sibTransId="{096F75D6-356A-4832-BE4D-84872E1879E1}"/>
    <dgm:cxn modelId="{6C1571E1-909C-439E-A2E0-4998F330B64A}" type="presOf" srcId="{F392D488-D040-490C-8D34-37627109E2DB}" destId="{C8BF894B-D36E-498B-8941-09DBB489CD72}" srcOrd="0" destOrd="0" presId="urn:microsoft.com/office/officeart/2005/8/layout/vList5"/>
    <dgm:cxn modelId="{A7343A25-E40C-4ECE-81BC-120F5306840D}" srcId="{F392D488-D040-490C-8D34-37627109E2DB}" destId="{0E1FABD4-BA29-445A-9DD6-64E186F7F83F}" srcOrd="4" destOrd="0" parTransId="{879AC280-6140-4586-9988-61BCDC57F459}" sibTransId="{77D15EE1-05C3-48D6-BA87-EC41A981E6AE}"/>
    <dgm:cxn modelId="{A95010FE-AEEE-4F84-AB67-1103DA16B250}" type="presParOf" srcId="{C8BF894B-D36E-498B-8941-09DBB489CD72}" destId="{7F2F8CE0-B37C-47F2-B408-9E1121AC9BF8}" srcOrd="0" destOrd="0" presId="urn:microsoft.com/office/officeart/2005/8/layout/vList5"/>
    <dgm:cxn modelId="{A115CA86-C306-41D4-B65D-9E7A66C38571}" type="presParOf" srcId="{7F2F8CE0-B37C-47F2-B408-9E1121AC9BF8}" destId="{039F6660-719E-4564-A3CF-C8A150ECFD32}" srcOrd="0" destOrd="0" presId="urn:microsoft.com/office/officeart/2005/8/layout/vList5"/>
    <dgm:cxn modelId="{B684287D-C362-4F7E-9335-AD702E6246A4}" type="presParOf" srcId="{C8BF894B-D36E-498B-8941-09DBB489CD72}" destId="{52AA7F3D-A18B-4102-8A50-E2DE928BFD49}" srcOrd="1" destOrd="0" presId="urn:microsoft.com/office/officeart/2005/8/layout/vList5"/>
    <dgm:cxn modelId="{D3119B56-4C22-4BAE-83AD-4695F1C91907}" type="presParOf" srcId="{C8BF894B-D36E-498B-8941-09DBB489CD72}" destId="{98CC1F8C-8F95-4E70-A36A-519019BB7F48}" srcOrd="2" destOrd="0" presId="urn:microsoft.com/office/officeart/2005/8/layout/vList5"/>
    <dgm:cxn modelId="{ACD9C6C1-E0CD-4B64-BE31-8CFF320E2BDB}" type="presParOf" srcId="{98CC1F8C-8F95-4E70-A36A-519019BB7F48}" destId="{2D2A0279-C9BF-47D8-B465-EC1D4A0FE39B}" srcOrd="0" destOrd="0" presId="urn:microsoft.com/office/officeart/2005/8/layout/vList5"/>
    <dgm:cxn modelId="{20EC89C2-E657-43E5-964A-4BCA08D11178}" type="presParOf" srcId="{C8BF894B-D36E-498B-8941-09DBB489CD72}" destId="{12B7451D-1BDF-4BC7-BBB3-0D404C6648C0}" srcOrd="3" destOrd="0" presId="urn:microsoft.com/office/officeart/2005/8/layout/vList5"/>
    <dgm:cxn modelId="{B03904F0-47D1-44A4-AF1A-AB97DCF4B6F2}" type="presParOf" srcId="{C8BF894B-D36E-498B-8941-09DBB489CD72}" destId="{648FA977-5527-4EB1-ACF8-1A6E00F20DD5}" srcOrd="4" destOrd="0" presId="urn:microsoft.com/office/officeart/2005/8/layout/vList5"/>
    <dgm:cxn modelId="{BD04DD1D-3D41-4F34-AAC5-68E6E9E3E4B3}" type="presParOf" srcId="{648FA977-5527-4EB1-ACF8-1A6E00F20DD5}" destId="{91F2CC71-45E1-4B2B-9A81-1FD980A7ADED}" srcOrd="0" destOrd="0" presId="urn:microsoft.com/office/officeart/2005/8/layout/vList5"/>
    <dgm:cxn modelId="{E6D2A155-6DFA-4A73-9473-56165864D1EB}" type="presParOf" srcId="{C8BF894B-D36E-498B-8941-09DBB489CD72}" destId="{B6EFFF50-1196-4E07-9D3C-7B5A53BA0DD6}" srcOrd="5" destOrd="0" presId="urn:microsoft.com/office/officeart/2005/8/layout/vList5"/>
    <dgm:cxn modelId="{18077669-2C28-4393-A06C-4AA78ADFE636}" type="presParOf" srcId="{C8BF894B-D36E-498B-8941-09DBB489CD72}" destId="{0BBC6EAD-8AAF-4F73-835D-6141F0D5B1F2}" srcOrd="6" destOrd="0" presId="urn:microsoft.com/office/officeart/2005/8/layout/vList5"/>
    <dgm:cxn modelId="{431445EF-8107-48AC-879F-30A0BD37C2C4}" type="presParOf" srcId="{0BBC6EAD-8AAF-4F73-835D-6141F0D5B1F2}" destId="{ED669239-3C46-4AE1-A827-7054E8045A1E}" srcOrd="0" destOrd="0" presId="urn:microsoft.com/office/officeart/2005/8/layout/vList5"/>
    <dgm:cxn modelId="{EC3DF40F-8B52-4924-ADBF-E7D6FC6910F3}" type="presParOf" srcId="{C8BF894B-D36E-498B-8941-09DBB489CD72}" destId="{3D431FAA-B1A9-40B9-A51E-A778A9ECEA9D}" srcOrd="7" destOrd="0" presId="urn:microsoft.com/office/officeart/2005/8/layout/vList5"/>
    <dgm:cxn modelId="{3E64B072-766D-47BD-9358-F724291FA95B}" type="presParOf" srcId="{C8BF894B-D36E-498B-8941-09DBB489CD72}" destId="{547EFD9D-7E55-4956-A0A6-69E830492C1B}" srcOrd="8" destOrd="0" presId="urn:microsoft.com/office/officeart/2005/8/layout/vList5"/>
    <dgm:cxn modelId="{69A5C767-114C-4F98-BEC6-8C9D946CFB1F}" type="presParOf" srcId="{547EFD9D-7E55-4956-A0A6-69E830492C1B}" destId="{5312DA0F-29C5-44B4-839C-F5430C552E95}" srcOrd="0" destOrd="0" presId="urn:microsoft.com/office/officeart/2005/8/layout/vList5"/>
    <dgm:cxn modelId="{352B24BB-41A2-4B0C-83E8-70ED15C36F38}" type="presParOf" srcId="{C8BF894B-D36E-498B-8941-09DBB489CD72}" destId="{559A28CB-5EF9-40A8-BDA1-A197026AD63C}" srcOrd="9" destOrd="0" presId="urn:microsoft.com/office/officeart/2005/8/layout/vList5"/>
    <dgm:cxn modelId="{3F993A44-7116-40C3-BB21-C086DB1010F3}" type="presParOf" srcId="{C8BF894B-D36E-498B-8941-09DBB489CD72}" destId="{8E530E43-74D3-4EA1-9877-E14FF4FE176D}" srcOrd="10" destOrd="0" presId="urn:microsoft.com/office/officeart/2005/8/layout/vList5"/>
    <dgm:cxn modelId="{BD1DFF6F-7919-4769-B813-2AD8FB3E94BB}" type="presParOf" srcId="{8E530E43-74D3-4EA1-9877-E14FF4FE176D}" destId="{C129A77F-FE6E-4C82-B63A-BB5CD6D295EC}" srcOrd="0" destOrd="0" presId="urn:microsoft.com/office/officeart/2005/8/layout/vList5"/>
    <dgm:cxn modelId="{2AF6EA3E-0B1F-42C6-821C-529936A7801A}" type="presParOf" srcId="{C8BF894B-D36E-498B-8941-09DBB489CD72}" destId="{5FDE46E1-90F1-476E-9989-01F284054481}" srcOrd="11" destOrd="0" presId="urn:microsoft.com/office/officeart/2005/8/layout/vList5"/>
    <dgm:cxn modelId="{2AB0D346-2A7E-4675-9FDC-51FD0711295E}" type="presParOf" srcId="{C8BF894B-D36E-498B-8941-09DBB489CD72}" destId="{6B2749BF-B6CF-4209-80A3-89FCF8951B6C}" srcOrd="12" destOrd="0" presId="urn:microsoft.com/office/officeart/2005/8/layout/vList5"/>
    <dgm:cxn modelId="{85C0BA29-0E02-40E9-AC9C-5B16CE3EBE41}" type="presParOf" srcId="{6B2749BF-B6CF-4209-80A3-89FCF8951B6C}" destId="{FA24C80D-3406-4956-8033-614CEF3230B3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3940A39D-B8D7-4FED-999E-D1E60C7D596C}" type="doc">
      <dgm:prSet loTypeId="urn:microsoft.com/office/officeart/2005/8/layout/vList3" loCatId="list" qsTypeId="urn:microsoft.com/office/officeart/2005/8/quickstyle/3d1" qsCatId="3D" csTypeId="urn:microsoft.com/office/officeart/2005/8/colors/accent3_2" csCatId="accent3" phldr="1"/>
      <dgm:spPr/>
      <dgm:t>
        <a:bodyPr/>
        <a:lstStyle/>
        <a:p>
          <a:endParaRPr lang="ru-RU"/>
        </a:p>
      </dgm:t>
    </dgm:pt>
    <dgm:pt modelId="{6B1B6158-39C4-4ACA-B8EB-38DA3DC76FFF}">
      <dgm:prSet/>
      <dgm:spPr/>
      <dgm:t>
        <a:bodyPr/>
        <a:lstStyle/>
        <a:p>
          <a:pPr rtl="0"/>
          <a:r>
            <a:rPr lang="ru-RU" dirty="0" smtClean="0"/>
            <a:t>А Женский перманент, стрижка и укладка</a:t>
          </a:r>
          <a:endParaRPr lang="ru-RU" dirty="0"/>
        </a:p>
      </dgm:t>
    </dgm:pt>
    <dgm:pt modelId="{8EE90078-51EC-44EA-A151-A2B9861C25FF}" type="parTrans" cxnId="{F652CABF-BAB6-42F7-92B9-7CB3A3173624}">
      <dgm:prSet/>
      <dgm:spPr/>
      <dgm:t>
        <a:bodyPr/>
        <a:lstStyle/>
        <a:p>
          <a:endParaRPr lang="ru-RU"/>
        </a:p>
      </dgm:t>
    </dgm:pt>
    <dgm:pt modelId="{C47F82B8-4EAD-4078-9D2E-95F83ADF3C48}" type="sibTrans" cxnId="{F652CABF-BAB6-42F7-92B9-7CB3A3173624}">
      <dgm:prSet/>
      <dgm:spPr/>
      <dgm:t>
        <a:bodyPr/>
        <a:lstStyle/>
        <a:p>
          <a:endParaRPr lang="ru-RU"/>
        </a:p>
      </dgm:t>
    </dgm:pt>
    <dgm:pt modelId="{B7D7CEF7-5536-433E-A0C5-426CE6923426}">
      <dgm:prSet/>
      <dgm:spPr/>
      <dgm:t>
        <a:bodyPr/>
        <a:lstStyle/>
        <a:p>
          <a:pPr rtl="0"/>
          <a:r>
            <a:rPr lang="ru-RU" dirty="0" smtClean="0"/>
            <a:t>В Женская прическа</a:t>
          </a:r>
          <a:endParaRPr lang="ru-RU" dirty="0"/>
        </a:p>
      </dgm:t>
    </dgm:pt>
    <dgm:pt modelId="{062C5EDA-75AB-47B2-9125-66508825FDE6}" type="parTrans" cxnId="{88044908-B044-4E5F-A324-2FCAB4AEE86B}">
      <dgm:prSet/>
      <dgm:spPr/>
      <dgm:t>
        <a:bodyPr/>
        <a:lstStyle/>
        <a:p>
          <a:endParaRPr lang="ru-RU"/>
        </a:p>
      </dgm:t>
    </dgm:pt>
    <dgm:pt modelId="{A18E9961-4F32-4686-A488-B6BFEA4122EE}" type="sibTrans" cxnId="{88044908-B044-4E5F-A324-2FCAB4AEE86B}">
      <dgm:prSet/>
      <dgm:spPr/>
      <dgm:t>
        <a:bodyPr/>
        <a:lstStyle/>
        <a:p>
          <a:endParaRPr lang="ru-RU"/>
        </a:p>
      </dgm:t>
    </dgm:pt>
    <dgm:pt modelId="{B3AB962F-D357-41C7-9C80-7C45BAAB41BE}">
      <dgm:prSet/>
      <dgm:spPr/>
      <dgm:t>
        <a:bodyPr/>
        <a:lstStyle/>
        <a:p>
          <a:pPr rtl="0"/>
          <a:r>
            <a:rPr lang="ru-RU" dirty="0" smtClean="0"/>
            <a:t>С Мужская стрижка с окрашиванием и укладкой и представление на подиуме</a:t>
          </a:r>
          <a:endParaRPr lang="ru-RU" dirty="0"/>
        </a:p>
      </dgm:t>
    </dgm:pt>
    <dgm:pt modelId="{6C6A3B1A-80BE-4DE4-AB99-4A3E5DACE47F}" type="parTrans" cxnId="{8757DC45-90EA-442C-B8BC-7D030EE21F61}">
      <dgm:prSet/>
      <dgm:spPr/>
      <dgm:t>
        <a:bodyPr/>
        <a:lstStyle/>
        <a:p>
          <a:endParaRPr lang="ru-RU"/>
        </a:p>
      </dgm:t>
    </dgm:pt>
    <dgm:pt modelId="{2241C9A9-4668-44BF-AC38-0B6DF26BE1B2}" type="sibTrans" cxnId="{8757DC45-90EA-442C-B8BC-7D030EE21F61}">
      <dgm:prSet/>
      <dgm:spPr/>
      <dgm:t>
        <a:bodyPr/>
        <a:lstStyle/>
        <a:p>
          <a:endParaRPr lang="ru-RU"/>
        </a:p>
      </dgm:t>
    </dgm:pt>
    <dgm:pt modelId="{8772A9DE-F6AE-444A-BEE1-F4FE5C475DA2}" type="pres">
      <dgm:prSet presAssocID="{3940A39D-B8D7-4FED-999E-D1E60C7D596C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AE526A4-0126-4045-9211-2D4A84CC39B1}" type="pres">
      <dgm:prSet presAssocID="{6B1B6158-39C4-4ACA-B8EB-38DA3DC76FFF}" presName="composite" presStyleCnt="0"/>
      <dgm:spPr/>
      <dgm:t>
        <a:bodyPr/>
        <a:lstStyle/>
        <a:p>
          <a:endParaRPr lang="ru-RU"/>
        </a:p>
      </dgm:t>
    </dgm:pt>
    <dgm:pt modelId="{5E3AA5A7-FD37-426D-B7C4-00A1A0D5AB37}" type="pres">
      <dgm:prSet presAssocID="{6B1B6158-39C4-4ACA-B8EB-38DA3DC76FFF}" presName="imgShp" presStyleLbl="fgImgPlace1" presStyleIdx="0" presStyleCnt="3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E26BF3A5-73C8-457A-B294-8A604F2A580C}" type="pres">
      <dgm:prSet presAssocID="{6B1B6158-39C4-4ACA-B8EB-38DA3DC76FFF}" presName="txShp" presStyleLbl="node1" presStyleIdx="0" presStyleCnt="3" custLinFactNeighborX="1418" custLinFactNeighborY="154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4461985-7700-4455-A858-E2E630435780}" type="pres">
      <dgm:prSet presAssocID="{C47F82B8-4EAD-4078-9D2E-95F83ADF3C48}" presName="spacing" presStyleCnt="0"/>
      <dgm:spPr/>
      <dgm:t>
        <a:bodyPr/>
        <a:lstStyle/>
        <a:p>
          <a:endParaRPr lang="ru-RU"/>
        </a:p>
      </dgm:t>
    </dgm:pt>
    <dgm:pt modelId="{008B849E-3F13-4753-899D-5593FC2DCF8C}" type="pres">
      <dgm:prSet presAssocID="{B7D7CEF7-5536-433E-A0C5-426CE6923426}" presName="composite" presStyleCnt="0"/>
      <dgm:spPr/>
      <dgm:t>
        <a:bodyPr/>
        <a:lstStyle/>
        <a:p>
          <a:endParaRPr lang="ru-RU"/>
        </a:p>
      </dgm:t>
    </dgm:pt>
    <dgm:pt modelId="{93CEA162-8DB2-4F70-8E03-3F368BE69D5E}" type="pres">
      <dgm:prSet presAssocID="{B7D7CEF7-5536-433E-A0C5-426CE6923426}" presName="imgShp" presStyleLbl="fgImgPlace1" presStyleIdx="1" presStyleCnt="3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4285281F-B73A-439E-A786-264D9FAF311E}" type="pres">
      <dgm:prSet presAssocID="{B7D7CEF7-5536-433E-A0C5-426CE6923426}" presName="tx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2BD54DC-B231-46E8-8B7C-987DC267E8E1}" type="pres">
      <dgm:prSet presAssocID="{A18E9961-4F32-4686-A488-B6BFEA4122EE}" presName="spacing" presStyleCnt="0"/>
      <dgm:spPr/>
      <dgm:t>
        <a:bodyPr/>
        <a:lstStyle/>
        <a:p>
          <a:endParaRPr lang="ru-RU"/>
        </a:p>
      </dgm:t>
    </dgm:pt>
    <dgm:pt modelId="{471239F2-C9F9-48BE-9A01-369469BE76EC}" type="pres">
      <dgm:prSet presAssocID="{B3AB962F-D357-41C7-9C80-7C45BAAB41BE}" presName="composite" presStyleCnt="0"/>
      <dgm:spPr/>
      <dgm:t>
        <a:bodyPr/>
        <a:lstStyle/>
        <a:p>
          <a:endParaRPr lang="ru-RU"/>
        </a:p>
      </dgm:t>
    </dgm:pt>
    <dgm:pt modelId="{0973EFB9-B127-4DD5-956C-7F2F4A54B63D}" type="pres">
      <dgm:prSet presAssocID="{B3AB962F-D357-41C7-9C80-7C45BAAB41BE}" presName="imgShp" presStyleLbl="fgImgPlace1" presStyleIdx="2" presStyleCnt="3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691C1A0E-A1DF-4496-8FB7-8DD222E74723}" type="pres">
      <dgm:prSet presAssocID="{B3AB962F-D357-41C7-9C80-7C45BAAB41BE}" presName="tx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652CABF-BAB6-42F7-92B9-7CB3A3173624}" srcId="{3940A39D-B8D7-4FED-999E-D1E60C7D596C}" destId="{6B1B6158-39C4-4ACA-B8EB-38DA3DC76FFF}" srcOrd="0" destOrd="0" parTransId="{8EE90078-51EC-44EA-A151-A2B9861C25FF}" sibTransId="{C47F82B8-4EAD-4078-9D2E-95F83ADF3C48}"/>
    <dgm:cxn modelId="{4FBE6373-8EC1-408D-B38E-9EE1282A4B3D}" type="presOf" srcId="{B3AB962F-D357-41C7-9C80-7C45BAAB41BE}" destId="{691C1A0E-A1DF-4496-8FB7-8DD222E74723}" srcOrd="0" destOrd="0" presId="urn:microsoft.com/office/officeart/2005/8/layout/vList3"/>
    <dgm:cxn modelId="{95D6772E-9132-4DFD-B23C-6948752DC732}" type="presOf" srcId="{B7D7CEF7-5536-433E-A0C5-426CE6923426}" destId="{4285281F-B73A-439E-A786-264D9FAF311E}" srcOrd="0" destOrd="0" presId="urn:microsoft.com/office/officeart/2005/8/layout/vList3"/>
    <dgm:cxn modelId="{B73AD9DE-ECB5-4392-ADC7-ED3CF878CCCD}" type="presOf" srcId="{6B1B6158-39C4-4ACA-B8EB-38DA3DC76FFF}" destId="{E26BF3A5-73C8-457A-B294-8A604F2A580C}" srcOrd="0" destOrd="0" presId="urn:microsoft.com/office/officeart/2005/8/layout/vList3"/>
    <dgm:cxn modelId="{ED7264AE-97DB-4141-9A16-0348C26ADA4B}" type="presOf" srcId="{3940A39D-B8D7-4FED-999E-D1E60C7D596C}" destId="{8772A9DE-F6AE-444A-BEE1-F4FE5C475DA2}" srcOrd="0" destOrd="0" presId="urn:microsoft.com/office/officeart/2005/8/layout/vList3"/>
    <dgm:cxn modelId="{8757DC45-90EA-442C-B8BC-7D030EE21F61}" srcId="{3940A39D-B8D7-4FED-999E-D1E60C7D596C}" destId="{B3AB962F-D357-41C7-9C80-7C45BAAB41BE}" srcOrd="2" destOrd="0" parTransId="{6C6A3B1A-80BE-4DE4-AB99-4A3E5DACE47F}" sibTransId="{2241C9A9-4668-44BF-AC38-0B6DF26BE1B2}"/>
    <dgm:cxn modelId="{88044908-B044-4E5F-A324-2FCAB4AEE86B}" srcId="{3940A39D-B8D7-4FED-999E-D1E60C7D596C}" destId="{B7D7CEF7-5536-433E-A0C5-426CE6923426}" srcOrd="1" destOrd="0" parTransId="{062C5EDA-75AB-47B2-9125-66508825FDE6}" sibTransId="{A18E9961-4F32-4686-A488-B6BFEA4122EE}"/>
    <dgm:cxn modelId="{A49A6305-735D-48AC-906B-9AE078A01640}" type="presParOf" srcId="{8772A9DE-F6AE-444A-BEE1-F4FE5C475DA2}" destId="{6AE526A4-0126-4045-9211-2D4A84CC39B1}" srcOrd="0" destOrd="0" presId="urn:microsoft.com/office/officeart/2005/8/layout/vList3"/>
    <dgm:cxn modelId="{6061BA7C-0F1E-4F1A-ACA7-0CA2692F4DCE}" type="presParOf" srcId="{6AE526A4-0126-4045-9211-2D4A84CC39B1}" destId="{5E3AA5A7-FD37-426D-B7C4-00A1A0D5AB37}" srcOrd="0" destOrd="0" presId="urn:microsoft.com/office/officeart/2005/8/layout/vList3"/>
    <dgm:cxn modelId="{3835FB89-6F10-4B99-A63A-0DD51570DA6E}" type="presParOf" srcId="{6AE526A4-0126-4045-9211-2D4A84CC39B1}" destId="{E26BF3A5-73C8-457A-B294-8A604F2A580C}" srcOrd="1" destOrd="0" presId="urn:microsoft.com/office/officeart/2005/8/layout/vList3"/>
    <dgm:cxn modelId="{D4D7E2ED-3862-4255-839A-DC323F7A3B2B}" type="presParOf" srcId="{8772A9DE-F6AE-444A-BEE1-F4FE5C475DA2}" destId="{64461985-7700-4455-A858-E2E630435780}" srcOrd="1" destOrd="0" presId="urn:microsoft.com/office/officeart/2005/8/layout/vList3"/>
    <dgm:cxn modelId="{A9564D52-5BAB-4D8B-864C-A20F63269C72}" type="presParOf" srcId="{8772A9DE-F6AE-444A-BEE1-F4FE5C475DA2}" destId="{008B849E-3F13-4753-899D-5593FC2DCF8C}" srcOrd="2" destOrd="0" presId="urn:microsoft.com/office/officeart/2005/8/layout/vList3"/>
    <dgm:cxn modelId="{F565F985-EE57-47A6-9D4B-B06834574D2D}" type="presParOf" srcId="{008B849E-3F13-4753-899D-5593FC2DCF8C}" destId="{93CEA162-8DB2-4F70-8E03-3F368BE69D5E}" srcOrd="0" destOrd="0" presId="urn:microsoft.com/office/officeart/2005/8/layout/vList3"/>
    <dgm:cxn modelId="{87C05C60-28C5-4E3C-8BAA-FCBCBD39692C}" type="presParOf" srcId="{008B849E-3F13-4753-899D-5593FC2DCF8C}" destId="{4285281F-B73A-439E-A786-264D9FAF311E}" srcOrd="1" destOrd="0" presId="urn:microsoft.com/office/officeart/2005/8/layout/vList3"/>
    <dgm:cxn modelId="{1B6F353B-A6C0-4FDC-8B87-BFF8D9B743A5}" type="presParOf" srcId="{8772A9DE-F6AE-444A-BEE1-F4FE5C475DA2}" destId="{12BD54DC-B231-46E8-8B7C-987DC267E8E1}" srcOrd="3" destOrd="0" presId="urn:microsoft.com/office/officeart/2005/8/layout/vList3"/>
    <dgm:cxn modelId="{839FB4FD-5811-41AE-8171-0F86BBEDD9FF}" type="presParOf" srcId="{8772A9DE-F6AE-444A-BEE1-F4FE5C475DA2}" destId="{471239F2-C9F9-48BE-9A01-369469BE76EC}" srcOrd="4" destOrd="0" presId="urn:microsoft.com/office/officeart/2005/8/layout/vList3"/>
    <dgm:cxn modelId="{3DFEFEDE-E437-4EFC-8C55-DE2D2DBCFE99}" type="presParOf" srcId="{471239F2-C9F9-48BE-9A01-369469BE76EC}" destId="{0973EFB9-B127-4DD5-956C-7F2F4A54B63D}" srcOrd="0" destOrd="0" presId="urn:microsoft.com/office/officeart/2005/8/layout/vList3"/>
    <dgm:cxn modelId="{D4D901DD-FE43-4C74-9D54-A3B334C4E31A}" type="presParOf" srcId="{471239F2-C9F9-48BE-9A01-369469BE76EC}" destId="{691C1A0E-A1DF-4496-8FB7-8DD222E74723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F392D488-D040-490C-8D34-37627109E2DB}" type="doc">
      <dgm:prSet loTypeId="urn:microsoft.com/office/officeart/2005/8/layout/vList5" loCatId="list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3962AB37-4C72-4F10-8B69-107EBE8E71A9}">
      <dgm:prSet custT="1"/>
      <dgm:spPr/>
      <dgm:t>
        <a:bodyPr/>
        <a:lstStyle/>
        <a:p>
          <a:pPr rtl="0"/>
          <a:r>
            <a:rPr lang="ru-RU" sz="1600" b="1" dirty="0" smtClean="0"/>
            <a:t>Организация рабочего пространства и рабочий процесс </a:t>
          </a:r>
        </a:p>
        <a:p>
          <a:pPr rtl="0"/>
          <a:r>
            <a:rPr lang="ru-RU" sz="1600" b="1" dirty="0" smtClean="0"/>
            <a:t>18 баллов</a:t>
          </a:r>
          <a:endParaRPr lang="ru-RU" sz="1600" dirty="0"/>
        </a:p>
      </dgm:t>
    </dgm:pt>
    <dgm:pt modelId="{D1426F07-07BB-437F-BD65-0C9F609FF111}" type="parTrans" cxnId="{C2E3B533-DC8D-4EFF-82A5-42A285286EB9}">
      <dgm:prSet/>
      <dgm:spPr/>
      <dgm:t>
        <a:bodyPr/>
        <a:lstStyle/>
        <a:p>
          <a:endParaRPr lang="ru-RU" sz="1600"/>
        </a:p>
      </dgm:t>
    </dgm:pt>
    <dgm:pt modelId="{83737C0A-9195-4EA0-A11A-00A7BD90F7D1}" type="sibTrans" cxnId="{C2E3B533-DC8D-4EFF-82A5-42A285286EB9}">
      <dgm:prSet/>
      <dgm:spPr/>
      <dgm:t>
        <a:bodyPr/>
        <a:lstStyle/>
        <a:p>
          <a:endParaRPr lang="ru-RU" sz="1600"/>
        </a:p>
      </dgm:t>
    </dgm:pt>
    <dgm:pt modelId="{6F0016B7-EC4E-4826-B754-8CFC82901959}">
      <dgm:prSet/>
      <dgm:spPr/>
      <dgm:t>
        <a:bodyPr/>
        <a:lstStyle/>
        <a:p>
          <a:r>
            <a:rPr lang="ru-RU" dirty="0" smtClean="0"/>
            <a:t>• Подготавливать рабочее место и следить за тем, чтобы оно было чистым, безопасным и комфортным.</a:t>
          </a:r>
          <a:endParaRPr lang="ru-RU" dirty="0"/>
        </a:p>
      </dgm:t>
    </dgm:pt>
    <dgm:pt modelId="{90F338DC-9F6E-4626-93D6-A5049B581CA5}" type="parTrans" cxnId="{D19D2E6B-07E9-4066-BB87-AB8E168EC212}">
      <dgm:prSet/>
      <dgm:spPr/>
      <dgm:t>
        <a:bodyPr/>
        <a:lstStyle/>
        <a:p>
          <a:endParaRPr lang="ru-RU"/>
        </a:p>
      </dgm:t>
    </dgm:pt>
    <dgm:pt modelId="{F3D7EDEC-720D-4B7D-87E7-D2C29A1153B8}" type="sibTrans" cxnId="{D19D2E6B-07E9-4066-BB87-AB8E168EC212}">
      <dgm:prSet/>
      <dgm:spPr/>
      <dgm:t>
        <a:bodyPr/>
        <a:lstStyle/>
        <a:p>
          <a:endParaRPr lang="ru-RU"/>
        </a:p>
      </dgm:t>
    </dgm:pt>
    <dgm:pt modelId="{74A74010-0E8B-4743-88F7-B16977F0788D}">
      <dgm:prSet/>
      <dgm:spPr/>
      <dgm:t>
        <a:bodyPr/>
        <a:lstStyle/>
        <a:p>
          <a:r>
            <a:rPr lang="ru-RU" dirty="0" smtClean="0"/>
            <a:t>Планировать, подготавливать и выполнять каждую процедуру в рамках заданного времени.</a:t>
          </a:r>
          <a:endParaRPr lang="ru-RU" dirty="0"/>
        </a:p>
      </dgm:t>
    </dgm:pt>
    <dgm:pt modelId="{1F493041-FB21-472E-99F1-6B32E522FBA3}" type="parTrans" cxnId="{D76C61F1-B2AF-4FF0-888B-9C79AE54A85D}">
      <dgm:prSet/>
      <dgm:spPr/>
      <dgm:t>
        <a:bodyPr/>
        <a:lstStyle/>
        <a:p>
          <a:endParaRPr lang="ru-RU"/>
        </a:p>
      </dgm:t>
    </dgm:pt>
    <dgm:pt modelId="{FFFD0CE0-C0A9-4299-8026-C88CFD21771E}" type="sibTrans" cxnId="{D76C61F1-B2AF-4FF0-888B-9C79AE54A85D}">
      <dgm:prSet/>
      <dgm:spPr/>
      <dgm:t>
        <a:bodyPr/>
        <a:lstStyle/>
        <a:p>
          <a:endParaRPr lang="ru-RU"/>
        </a:p>
      </dgm:t>
    </dgm:pt>
    <dgm:pt modelId="{39431543-6324-4467-8471-4D017655B91D}">
      <dgm:prSet/>
      <dgm:spPr/>
      <dgm:t>
        <a:bodyPr/>
        <a:lstStyle/>
        <a:p>
          <a:r>
            <a:rPr lang="ru-RU" dirty="0" smtClean="0"/>
            <a:t>Подбирать, использовать, очищать и хранить все оборудование и материалы в безопасности, чистоте и в соответствии с инструкциями производителя.</a:t>
          </a:r>
          <a:endParaRPr lang="ru-RU" dirty="0"/>
        </a:p>
      </dgm:t>
    </dgm:pt>
    <dgm:pt modelId="{620BF738-FA3E-460A-B531-984144D261AA}" type="parTrans" cxnId="{45DACADF-C5E2-4491-959A-5D9797B26BC4}">
      <dgm:prSet/>
      <dgm:spPr/>
      <dgm:t>
        <a:bodyPr/>
        <a:lstStyle/>
        <a:p>
          <a:endParaRPr lang="ru-RU"/>
        </a:p>
      </dgm:t>
    </dgm:pt>
    <dgm:pt modelId="{FC2161C6-4504-4EA5-8F2D-5702A9602277}" type="sibTrans" cxnId="{45DACADF-C5E2-4491-959A-5D9797B26BC4}">
      <dgm:prSet/>
      <dgm:spPr/>
      <dgm:t>
        <a:bodyPr/>
        <a:lstStyle/>
        <a:p>
          <a:endParaRPr lang="ru-RU"/>
        </a:p>
      </dgm:t>
    </dgm:pt>
    <dgm:pt modelId="{B2ADCEA2-8549-484F-9F9B-9C420C4D0EC4}">
      <dgm:prSet/>
      <dgm:spPr/>
      <dgm:t>
        <a:bodyPr/>
        <a:lstStyle/>
        <a:p>
          <a:r>
            <a:rPr lang="ru-RU" dirty="0" smtClean="0"/>
            <a:t>• Заботиться о здоровье, о защите окружающей среды, а также работать в соответствии с Правилами безопасности.</a:t>
          </a:r>
          <a:endParaRPr lang="ru-RU" dirty="0"/>
        </a:p>
      </dgm:t>
    </dgm:pt>
    <dgm:pt modelId="{821B928D-AF58-457E-87EB-DF107E0B554B}" type="parTrans" cxnId="{C0E705F5-8AD3-4ABC-ACDE-B7167E471368}">
      <dgm:prSet/>
      <dgm:spPr/>
      <dgm:t>
        <a:bodyPr/>
        <a:lstStyle/>
        <a:p>
          <a:endParaRPr lang="ru-RU"/>
        </a:p>
      </dgm:t>
    </dgm:pt>
    <dgm:pt modelId="{00EBE0D1-CA85-4B14-81AC-526DB3E9D787}" type="sibTrans" cxnId="{C0E705F5-8AD3-4ABC-ACDE-B7167E471368}">
      <dgm:prSet/>
      <dgm:spPr/>
      <dgm:t>
        <a:bodyPr/>
        <a:lstStyle/>
        <a:p>
          <a:endParaRPr lang="ru-RU"/>
        </a:p>
      </dgm:t>
    </dgm:pt>
    <dgm:pt modelId="{C8BF894B-D36E-498B-8941-09DBB489CD72}" type="pres">
      <dgm:prSet presAssocID="{F392D488-D040-490C-8D34-37627109E2D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F2F8CE0-B37C-47F2-B408-9E1121AC9BF8}" type="pres">
      <dgm:prSet presAssocID="{3962AB37-4C72-4F10-8B69-107EBE8E71A9}" presName="linNode" presStyleCnt="0"/>
      <dgm:spPr/>
    </dgm:pt>
    <dgm:pt modelId="{039F6660-719E-4564-A3CF-C8A150ECFD32}" type="pres">
      <dgm:prSet presAssocID="{3962AB37-4C72-4F10-8B69-107EBE8E71A9}" presName="parentText" presStyleLbl="node1" presStyleIdx="0" presStyleCnt="5" custScaleX="27777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2AA7F3D-A18B-4102-8A50-E2DE928BFD49}" type="pres">
      <dgm:prSet presAssocID="{83737C0A-9195-4EA0-A11A-00A7BD90F7D1}" presName="sp" presStyleCnt="0"/>
      <dgm:spPr/>
    </dgm:pt>
    <dgm:pt modelId="{B253A910-B991-4DCB-BBB2-AFB0342A7F69}" type="pres">
      <dgm:prSet presAssocID="{6F0016B7-EC4E-4826-B754-8CFC82901959}" presName="linNode" presStyleCnt="0"/>
      <dgm:spPr/>
    </dgm:pt>
    <dgm:pt modelId="{3BD8F889-7AA4-49A1-BE5A-EEB5E456ADBE}" type="pres">
      <dgm:prSet presAssocID="{6F0016B7-EC4E-4826-B754-8CFC82901959}" presName="parentText" presStyleLbl="node1" presStyleIdx="1" presStyleCnt="5" custScaleX="27777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5FB35DA-2696-43D5-A90F-F68E25B1FC18}" type="pres">
      <dgm:prSet presAssocID="{F3D7EDEC-720D-4B7D-87E7-D2C29A1153B8}" presName="sp" presStyleCnt="0"/>
      <dgm:spPr/>
    </dgm:pt>
    <dgm:pt modelId="{3759EF9A-9008-48F8-840F-E22A57609FE3}" type="pres">
      <dgm:prSet presAssocID="{74A74010-0E8B-4743-88F7-B16977F0788D}" presName="linNode" presStyleCnt="0"/>
      <dgm:spPr/>
    </dgm:pt>
    <dgm:pt modelId="{5C238BF3-78D3-4C41-B5E0-49816B1C88F6}" type="pres">
      <dgm:prSet presAssocID="{74A74010-0E8B-4743-88F7-B16977F0788D}" presName="parentText" presStyleLbl="node1" presStyleIdx="2" presStyleCnt="5" custScaleX="27777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117542-405B-428B-83AA-C68E0A0C3E34}" type="pres">
      <dgm:prSet presAssocID="{FFFD0CE0-C0A9-4299-8026-C88CFD21771E}" presName="sp" presStyleCnt="0"/>
      <dgm:spPr/>
    </dgm:pt>
    <dgm:pt modelId="{D8704EFA-0482-4B03-A533-D91D5F9E8D19}" type="pres">
      <dgm:prSet presAssocID="{39431543-6324-4467-8471-4D017655B91D}" presName="linNode" presStyleCnt="0"/>
      <dgm:spPr/>
    </dgm:pt>
    <dgm:pt modelId="{9C1B314A-3A80-43EF-8B02-313EE640FFFB}" type="pres">
      <dgm:prSet presAssocID="{39431543-6324-4467-8471-4D017655B91D}" presName="parentText" presStyleLbl="node1" presStyleIdx="3" presStyleCnt="5" custScaleX="27777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BC3A10-889A-44E9-BD9F-268C5D5BB97B}" type="pres">
      <dgm:prSet presAssocID="{FC2161C6-4504-4EA5-8F2D-5702A9602277}" presName="sp" presStyleCnt="0"/>
      <dgm:spPr/>
    </dgm:pt>
    <dgm:pt modelId="{84C33166-6857-4BB4-811F-E2F7C7F432DF}" type="pres">
      <dgm:prSet presAssocID="{B2ADCEA2-8549-484F-9F9B-9C420C4D0EC4}" presName="linNode" presStyleCnt="0"/>
      <dgm:spPr/>
    </dgm:pt>
    <dgm:pt modelId="{CE8A8928-C7F6-4268-B1C9-BB5BD8BC5349}" type="pres">
      <dgm:prSet presAssocID="{B2ADCEA2-8549-484F-9F9B-9C420C4D0EC4}" presName="parentText" presStyleLbl="node1" presStyleIdx="4" presStyleCnt="5" custScaleX="200000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BF8FD73-6E28-4D73-9103-BAC36A9E269A}" type="presOf" srcId="{39431543-6324-4467-8471-4D017655B91D}" destId="{9C1B314A-3A80-43EF-8B02-313EE640FFFB}" srcOrd="0" destOrd="0" presId="urn:microsoft.com/office/officeart/2005/8/layout/vList5"/>
    <dgm:cxn modelId="{D19D2E6B-07E9-4066-BB87-AB8E168EC212}" srcId="{F392D488-D040-490C-8D34-37627109E2DB}" destId="{6F0016B7-EC4E-4826-B754-8CFC82901959}" srcOrd="1" destOrd="0" parTransId="{90F338DC-9F6E-4626-93D6-A5049B581CA5}" sibTransId="{F3D7EDEC-720D-4B7D-87E7-D2C29A1153B8}"/>
    <dgm:cxn modelId="{A5DA9C77-B3C3-40FE-B637-F364CB475DB4}" type="presOf" srcId="{F392D488-D040-490C-8D34-37627109E2DB}" destId="{C8BF894B-D36E-498B-8941-09DBB489CD72}" srcOrd="0" destOrd="0" presId="urn:microsoft.com/office/officeart/2005/8/layout/vList5"/>
    <dgm:cxn modelId="{D76C61F1-B2AF-4FF0-888B-9C79AE54A85D}" srcId="{F392D488-D040-490C-8D34-37627109E2DB}" destId="{74A74010-0E8B-4743-88F7-B16977F0788D}" srcOrd="2" destOrd="0" parTransId="{1F493041-FB21-472E-99F1-6B32E522FBA3}" sibTransId="{FFFD0CE0-C0A9-4299-8026-C88CFD21771E}"/>
    <dgm:cxn modelId="{C0E705F5-8AD3-4ABC-ACDE-B7167E471368}" srcId="{F392D488-D040-490C-8D34-37627109E2DB}" destId="{B2ADCEA2-8549-484F-9F9B-9C420C4D0EC4}" srcOrd="4" destOrd="0" parTransId="{821B928D-AF58-457E-87EB-DF107E0B554B}" sibTransId="{00EBE0D1-CA85-4B14-81AC-526DB3E9D787}"/>
    <dgm:cxn modelId="{45DACADF-C5E2-4491-959A-5D9797B26BC4}" srcId="{F392D488-D040-490C-8D34-37627109E2DB}" destId="{39431543-6324-4467-8471-4D017655B91D}" srcOrd="3" destOrd="0" parTransId="{620BF738-FA3E-460A-B531-984144D261AA}" sibTransId="{FC2161C6-4504-4EA5-8F2D-5702A9602277}"/>
    <dgm:cxn modelId="{214C1F2A-DC8D-4AA0-986F-81427827009B}" type="presOf" srcId="{3962AB37-4C72-4F10-8B69-107EBE8E71A9}" destId="{039F6660-719E-4564-A3CF-C8A150ECFD32}" srcOrd="0" destOrd="0" presId="urn:microsoft.com/office/officeart/2005/8/layout/vList5"/>
    <dgm:cxn modelId="{5548B055-1615-449C-8E6F-8939675903DC}" type="presOf" srcId="{74A74010-0E8B-4743-88F7-B16977F0788D}" destId="{5C238BF3-78D3-4C41-B5E0-49816B1C88F6}" srcOrd="0" destOrd="0" presId="urn:microsoft.com/office/officeart/2005/8/layout/vList5"/>
    <dgm:cxn modelId="{C2E3B533-DC8D-4EFF-82A5-42A285286EB9}" srcId="{F392D488-D040-490C-8D34-37627109E2DB}" destId="{3962AB37-4C72-4F10-8B69-107EBE8E71A9}" srcOrd="0" destOrd="0" parTransId="{D1426F07-07BB-437F-BD65-0C9F609FF111}" sibTransId="{83737C0A-9195-4EA0-A11A-00A7BD90F7D1}"/>
    <dgm:cxn modelId="{03A0DFD2-8D1C-48B7-9B67-B35D3282F3D7}" type="presOf" srcId="{6F0016B7-EC4E-4826-B754-8CFC82901959}" destId="{3BD8F889-7AA4-49A1-BE5A-EEB5E456ADBE}" srcOrd="0" destOrd="0" presId="urn:microsoft.com/office/officeart/2005/8/layout/vList5"/>
    <dgm:cxn modelId="{4B34F972-7E26-4513-A0A7-563B3D925D1F}" type="presOf" srcId="{B2ADCEA2-8549-484F-9F9B-9C420C4D0EC4}" destId="{CE8A8928-C7F6-4268-B1C9-BB5BD8BC5349}" srcOrd="0" destOrd="0" presId="urn:microsoft.com/office/officeart/2005/8/layout/vList5"/>
    <dgm:cxn modelId="{CDA5EE12-DC52-439C-8EF6-F1B034F932A5}" type="presParOf" srcId="{C8BF894B-D36E-498B-8941-09DBB489CD72}" destId="{7F2F8CE0-B37C-47F2-B408-9E1121AC9BF8}" srcOrd="0" destOrd="0" presId="urn:microsoft.com/office/officeart/2005/8/layout/vList5"/>
    <dgm:cxn modelId="{8CACF47E-6F2B-46CB-B9DB-6BE1F7EBB4BC}" type="presParOf" srcId="{7F2F8CE0-B37C-47F2-B408-9E1121AC9BF8}" destId="{039F6660-719E-4564-A3CF-C8A150ECFD32}" srcOrd="0" destOrd="0" presId="urn:microsoft.com/office/officeart/2005/8/layout/vList5"/>
    <dgm:cxn modelId="{7C5E7D9B-3305-4382-BC1E-C8A1AC7E45C1}" type="presParOf" srcId="{C8BF894B-D36E-498B-8941-09DBB489CD72}" destId="{52AA7F3D-A18B-4102-8A50-E2DE928BFD49}" srcOrd="1" destOrd="0" presId="urn:microsoft.com/office/officeart/2005/8/layout/vList5"/>
    <dgm:cxn modelId="{69AD0A84-604E-4205-B22A-5F7A538A60A9}" type="presParOf" srcId="{C8BF894B-D36E-498B-8941-09DBB489CD72}" destId="{B253A910-B991-4DCB-BBB2-AFB0342A7F69}" srcOrd="2" destOrd="0" presId="urn:microsoft.com/office/officeart/2005/8/layout/vList5"/>
    <dgm:cxn modelId="{5A3897CB-48AC-4141-983B-BF7F7A16BB75}" type="presParOf" srcId="{B253A910-B991-4DCB-BBB2-AFB0342A7F69}" destId="{3BD8F889-7AA4-49A1-BE5A-EEB5E456ADBE}" srcOrd="0" destOrd="0" presId="urn:microsoft.com/office/officeart/2005/8/layout/vList5"/>
    <dgm:cxn modelId="{12AB72F9-85D4-404F-AA25-0C01081F7B54}" type="presParOf" srcId="{C8BF894B-D36E-498B-8941-09DBB489CD72}" destId="{B5FB35DA-2696-43D5-A90F-F68E25B1FC18}" srcOrd="3" destOrd="0" presId="urn:microsoft.com/office/officeart/2005/8/layout/vList5"/>
    <dgm:cxn modelId="{F2C79851-F0F4-4AF6-835A-0E530DAC5795}" type="presParOf" srcId="{C8BF894B-D36E-498B-8941-09DBB489CD72}" destId="{3759EF9A-9008-48F8-840F-E22A57609FE3}" srcOrd="4" destOrd="0" presId="urn:microsoft.com/office/officeart/2005/8/layout/vList5"/>
    <dgm:cxn modelId="{535B440C-7CF9-406B-88DA-9C8E61616C6E}" type="presParOf" srcId="{3759EF9A-9008-48F8-840F-E22A57609FE3}" destId="{5C238BF3-78D3-4C41-B5E0-49816B1C88F6}" srcOrd="0" destOrd="0" presId="urn:microsoft.com/office/officeart/2005/8/layout/vList5"/>
    <dgm:cxn modelId="{750C331C-A322-4AA2-A8FF-40355642DC64}" type="presParOf" srcId="{C8BF894B-D36E-498B-8941-09DBB489CD72}" destId="{7D117542-405B-428B-83AA-C68E0A0C3E34}" srcOrd="5" destOrd="0" presId="urn:microsoft.com/office/officeart/2005/8/layout/vList5"/>
    <dgm:cxn modelId="{062E39C2-F8E2-4F50-BF69-59C2942DB207}" type="presParOf" srcId="{C8BF894B-D36E-498B-8941-09DBB489CD72}" destId="{D8704EFA-0482-4B03-A533-D91D5F9E8D19}" srcOrd="6" destOrd="0" presId="urn:microsoft.com/office/officeart/2005/8/layout/vList5"/>
    <dgm:cxn modelId="{D962DD1F-4F8B-483A-8EBF-0A6023BD2A49}" type="presParOf" srcId="{D8704EFA-0482-4B03-A533-D91D5F9E8D19}" destId="{9C1B314A-3A80-43EF-8B02-313EE640FFFB}" srcOrd="0" destOrd="0" presId="urn:microsoft.com/office/officeart/2005/8/layout/vList5"/>
    <dgm:cxn modelId="{D4D2BBC6-2B70-46AA-847B-C5DB7761C01F}" type="presParOf" srcId="{C8BF894B-D36E-498B-8941-09DBB489CD72}" destId="{02BC3A10-889A-44E9-BD9F-268C5D5BB97B}" srcOrd="7" destOrd="0" presId="urn:microsoft.com/office/officeart/2005/8/layout/vList5"/>
    <dgm:cxn modelId="{B7FEA76F-E35E-4521-A999-DDA550571B31}" type="presParOf" srcId="{C8BF894B-D36E-498B-8941-09DBB489CD72}" destId="{84C33166-6857-4BB4-811F-E2F7C7F432DF}" srcOrd="8" destOrd="0" presId="urn:microsoft.com/office/officeart/2005/8/layout/vList5"/>
    <dgm:cxn modelId="{73C11D7D-A2C8-4182-89AA-02210DE21EBB}" type="presParOf" srcId="{84C33166-6857-4BB4-811F-E2F7C7F432DF}" destId="{CE8A8928-C7F6-4268-B1C9-BB5BD8BC5349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2DFA4E-BFF7-4FE4-B772-F832C5A7FFF3}">
      <dsp:nvSpPr>
        <dsp:cNvPr id="0" name=""/>
        <dsp:cNvSpPr/>
      </dsp:nvSpPr>
      <dsp:spPr>
        <a:xfrm>
          <a:off x="0" y="441242"/>
          <a:ext cx="5391650" cy="705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BC306D4-E646-424C-86AC-A2A5A4B950C2}">
      <dsp:nvSpPr>
        <dsp:cNvPr id="0" name=""/>
        <dsp:cNvSpPr/>
      </dsp:nvSpPr>
      <dsp:spPr>
        <a:xfrm>
          <a:off x="269582" y="27962"/>
          <a:ext cx="3774155" cy="8265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654" tIns="0" rIns="142654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kern="1200" dirty="0" smtClean="0">
              <a:solidFill>
                <a:schemeClr val="tx1"/>
              </a:solidFill>
            </a:rPr>
            <a:t>Поиск соответствующих компетенций в стандартах  </a:t>
          </a:r>
          <a:r>
            <a:rPr lang="en-US" sz="1800" kern="1200" dirty="0" smtClean="0">
              <a:solidFill>
                <a:schemeClr val="tx1"/>
              </a:solidFill>
            </a:rPr>
            <a:t>WorldSkills</a:t>
          </a:r>
          <a:endParaRPr lang="ru-RU" sz="1800" kern="1200" dirty="0">
            <a:solidFill>
              <a:schemeClr val="tx1"/>
            </a:solidFill>
          </a:endParaRPr>
        </a:p>
      </dsp:txBody>
      <dsp:txXfrm>
        <a:off x="309931" y="68311"/>
        <a:ext cx="3693457" cy="745862"/>
      </dsp:txXfrm>
    </dsp:sp>
    <dsp:sp modelId="{A7EE3C87-9760-4890-8919-3DCA396BF98A}">
      <dsp:nvSpPr>
        <dsp:cNvPr id="0" name=""/>
        <dsp:cNvSpPr/>
      </dsp:nvSpPr>
      <dsp:spPr>
        <a:xfrm>
          <a:off x="0" y="1711323"/>
          <a:ext cx="5391650" cy="705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12293"/>
              <a:satOff val="0"/>
              <a:lumOff val="-294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6DADA5A-825F-4561-8C66-19CFEC05EAA2}">
      <dsp:nvSpPr>
        <dsp:cNvPr id="0" name=""/>
        <dsp:cNvSpPr/>
      </dsp:nvSpPr>
      <dsp:spPr>
        <a:xfrm>
          <a:off x="269582" y="1298042"/>
          <a:ext cx="3774155" cy="826560"/>
        </a:xfrm>
        <a:prstGeom prst="roundRect">
          <a:avLst/>
        </a:prstGeom>
        <a:solidFill>
          <a:schemeClr val="accent2">
            <a:hueOff val="12293"/>
            <a:satOff val="0"/>
            <a:lumOff val="-294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654" tIns="0" rIns="142654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/>
              </a:solidFill>
            </a:rPr>
            <a:t>В случае отсутствия стандартов, разработка спецификации из Профессиональных стандартов отрасли по требованиям </a:t>
          </a:r>
          <a:r>
            <a:rPr lang="en-US" sz="1400" kern="1200" dirty="0" smtClean="0">
              <a:solidFill>
                <a:schemeClr val="tx1"/>
              </a:solidFill>
            </a:rPr>
            <a:t>WorldSkills</a:t>
          </a:r>
          <a:endParaRPr lang="ru-RU" sz="1400" kern="1200" dirty="0">
            <a:solidFill>
              <a:schemeClr val="tx1"/>
            </a:solidFill>
          </a:endParaRPr>
        </a:p>
      </dsp:txBody>
      <dsp:txXfrm>
        <a:off x="309931" y="1338391"/>
        <a:ext cx="3693457" cy="745862"/>
      </dsp:txXfrm>
    </dsp:sp>
    <dsp:sp modelId="{C4284177-0A3A-4A52-ACF3-11DF2D4D565E}">
      <dsp:nvSpPr>
        <dsp:cNvPr id="0" name=""/>
        <dsp:cNvSpPr/>
      </dsp:nvSpPr>
      <dsp:spPr>
        <a:xfrm>
          <a:off x="0" y="2981403"/>
          <a:ext cx="5391650" cy="705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24586"/>
              <a:satOff val="0"/>
              <a:lumOff val="-588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BFD2A41-BC0D-46DC-B7F7-6928A265EF7B}">
      <dsp:nvSpPr>
        <dsp:cNvPr id="0" name=""/>
        <dsp:cNvSpPr/>
      </dsp:nvSpPr>
      <dsp:spPr>
        <a:xfrm>
          <a:off x="269582" y="2568123"/>
          <a:ext cx="3774155" cy="826560"/>
        </a:xfrm>
        <a:prstGeom prst="roundRect">
          <a:avLst/>
        </a:prstGeom>
        <a:solidFill>
          <a:schemeClr val="accent2">
            <a:hueOff val="24586"/>
            <a:satOff val="0"/>
            <a:lumOff val="-588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654" tIns="0" rIns="142654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</a:rPr>
            <a:t>Обсуждение соответствий и утверждение протоколом цикловой комиссии спецификаций</a:t>
          </a:r>
          <a:endParaRPr lang="ru-RU" sz="1600" kern="1200" dirty="0">
            <a:solidFill>
              <a:schemeClr val="tx1"/>
            </a:solidFill>
          </a:endParaRPr>
        </a:p>
      </dsp:txBody>
      <dsp:txXfrm>
        <a:off x="309931" y="2608472"/>
        <a:ext cx="3693457" cy="745862"/>
      </dsp:txXfrm>
    </dsp:sp>
    <dsp:sp modelId="{F67EBB68-7BBD-4E6D-BF44-5BB235A1903D}">
      <dsp:nvSpPr>
        <dsp:cNvPr id="0" name=""/>
        <dsp:cNvSpPr/>
      </dsp:nvSpPr>
      <dsp:spPr>
        <a:xfrm>
          <a:off x="0" y="4251483"/>
          <a:ext cx="5391650" cy="705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36879"/>
              <a:satOff val="0"/>
              <a:lumOff val="-882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F5CC57F-11B1-43AC-AF05-CF61166CCED1}">
      <dsp:nvSpPr>
        <dsp:cNvPr id="0" name=""/>
        <dsp:cNvSpPr/>
      </dsp:nvSpPr>
      <dsp:spPr>
        <a:xfrm>
          <a:off x="269582" y="3838203"/>
          <a:ext cx="3774155" cy="826560"/>
        </a:xfrm>
        <a:prstGeom prst="roundRect">
          <a:avLst/>
        </a:prstGeom>
        <a:solidFill>
          <a:schemeClr val="accent2">
            <a:hueOff val="36879"/>
            <a:satOff val="0"/>
            <a:lumOff val="-882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654" tIns="0" rIns="142654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</a:rPr>
            <a:t>Издание приказа о назначении ответственных за разработку КОД</a:t>
          </a:r>
          <a:endParaRPr lang="ru-RU" sz="1800" kern="1200" dirty="0">
            <a:solidFill>
              <a:schemeClr val="tx1"/>
            </a:solidFill>
          </a:endParaRPr>
        </a:p>
      </dsp:txBody>
      <dsp:txXfrm>
        <a:off x="309931" y="3878552"/>
        <a:ext cx="3693457" cy="74586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2DFA4E-BFF7-4FE4-B772-F832C5A7FFF3}">
      <dsp:nvSpPr>
        <dsp:cNvPr id="0" name=""/>
        <dsp:cNvSpPr/>
      </dsp:nvSpPr>
      <dsp:spPr>
        <a:xfrm>
          <a:off x="0" y="441242"/>
          <a:ext cx="5391650" cy="705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BC306D4-E646-424C-86AC-A2A5A4B950C2}">
      <dsp:nvSpPr>
        <dsp:cNvPr id="0" name=""/>
        <dsp:cNvSpPr/>
      </dsp:nvSpPr>
      <dsp:spPr>
        <a:xfrm>
          <a:off x="269582" y="27962"/>
          <a:ext cx="3774155" cy="8265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654" tIns="0" rIns="142654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Адаптация или разработка Технического описания</a:t>
          </a:r>
          <a:endParaRPr lang="ru-RU" sz="1800" kern="1200" dirty="0"/>
        </a:p>
      </dsp:txBody>
      <dsp:txXfrm>
        <a:off x="309931" y="68311"/>
        <a:ext cx="3693457" cy="745862"/>
      </dsp:txXfrm>
    </dsp:sp>
    <dsp:sp modelId="{A7EE3C87-9760-4890-8919-3DCA396BF98A}">
      <dsp:nvSpPr>
        <dsp:cNvPr id="0" name=""/>
        <dsp:cNvSpPr/>
      </dsp:nvSpPr>
      <dsp:spPr>
        <a:xfrm>
          <a:off x="0" y="1711323"/>
          <a:ext cx="5391650" cy="705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6DADA5A-825F-4561-8C66-19CFEC05EAA2}">
      <dsp:nvSpPr>
        <dsp:cNvPr id="0" name=""/>
        <dsp:cNvSpPr/>
      </dsp:nvSpPr>
      <dsp:spPr>
        <a:xfrm>
          <a:off x="269582" y="1298042"/>
          <a:ext cx="3774155" cy="8265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654" tIns="0" rIns="142654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Подготовка Критериев оценивания</a:t>
          </a:r>
          <a:endParaRPr lang="ru-RU" sz="1800" kern="1200" dirty="0"/>
        </a:p>
      </dsp:txBody>
      <dsp:txXfrm>
        <a:off x="309931" y="1338391"/>
        <a:ext cx="3693457" cy="745862"/>
      </dsp:txXfrm>
    </dsp:sp>
    <dsp:sp modelId="{C4284177-0A3A-4A52-ACF3-11DF2D4D565E}">
      <dsp:nvSpPr>
        <dsp:cNvPr id="0" name=""/>
        <dsp:cNvSpPr/>
      </dsp:nvSpPr>
      <dsp:spPr>
        <a:xfrm>
          <a:off x="0" y="2981403"/>
          <a:ext cx="5391650" cy="705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BFD2A41-BC0D-46DC-B7F7-6928A265EF7B}">
      <dsp:nvSpPr>
        <dsp:cNvPr id="0" name=""/>
        <dsp:cNvSpPr/>
      </dsp:nvSpPr>
      <dsp:spPr>
        <a:xfrm>
          <a:off x="269582" y="2568123"/>
          <a:ext cx="3774155" cy="8265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654" tIns="0" rIns="142654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Разработка вариантов экзаменационных заданий</a:t>
          </a:r>
          <a:endParaRPr lang="ru-RU" sz="1800" kern="1200" dirty="0"/>
        </a:p>
      </dsp:txBody>
      <dsp:txXfrm>
        <a:off x="309931" y="2608472"/>
        <a:ext cx="3693457" cy="745862"/>
      </dsp:txXfrm>
    </dsp:sp>
    <dsp:sp modelId="{F67EBB68-7BBD-4E6D-BF44-5BB235A1903D}">
      <dsp:nvSpPr>
        <dsp:cNvPr id="0" name=""/>
        <dsp:cNvSpPr/>
      </dsp:nvSpPr>
      <dsp:spPr>
        <a:xfrm>
          <a:off x="0" y="4251483"/>
          <a:ext cx="5391650" cy="705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F5CC57F-11B1-43AC-AF05-CF61166CCED1}">
      <dsp:nvSpPr>
        <dsp:cNvPr id="0" name=""/>
        <dsp:cNvSpPr/>
      </dsp:nvSpPr>
      <dsp:spPr>
        <a:xfrm>
          <a:off x="269582" y="3838203"/>
          <a:ext cx="3774155" cy="8265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654" tIns="0" rIns="142654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kern="1200" dirty="0" smtClean="0">
              <a:solidFill>
                <a:schemeClr val="bg1"/>
              </a:solidFill>
            </a:rPr>
            <a:t>Подготовка Инфраструктурного листа</a:t>
          </a:r>
          <a:endParaRPr lang="ru-RU" sz="1800" kern="1200" dirty="0">
            <a:solidFill>
              <a:schemeClr val="bg1"/>
            </a:solidFill>
          </a:endParaRPr>
        </a:p>
      </dsp:txBody>
      <dsp:txXfrm>
        <a:off x="309931" y="3878552"/>
        <a:ext cx="3693457" cy="74586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102872-7AA8-4101-B161-A189C536FEFA}">
      <dsp:nvSpPr>
        <dsp:cNvPr id="0" name=""/>
        <dsp:cNvSpPr/>
      </dsp:nvSpPr>
      <dsp:spPr>
        <a:xfrm>
          <a:off x="801" y="631009"/>
          <a:ext cx="3450778" cy="4140934"/>
        </a:xfrm>
        <a:prstGeom prst="roundRect">
          <a:avLst>
            <a:gd name="adj" fmla="val 5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33731" rIns="173355" bIns="0" numCol="1" spcCol="1270" anchor="t" anchorCtr="0">
          <a:noAutofit/>
        </a:bodyPr>
        <a:lstStyle/>
        <a:p>
          <a:pPr lvl="0" algn="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900" kern="1200" dirty="0" smtClean="0"/>
            <a:t>Раздел 1</a:t>
          </a:r>
          <a:endParaRPr lang="ru-RU" sz="3900" kern="1200" dirty="0"/>
        </a:p>
      </dsp:txBody>
      <dsp:txXfrm rot="16200000">
        <a:off x="-1351903" y="1983714"/>
        <a:ext cx="3395566" cy="690155"/>
      </dsp:txXfrm>
    </dsp:sp>
    <dsp:sp modelId="{A3C3B160-ED64-43D6-97BB-B5A65EA6DE5C}">
      <dsp:nvSpPr>
        <dsp:cNvPr id="0" name=""/>
        <dsp:cNvSpPr/>
      </dsp:nvSpPr>
      <dsp:spPr>
        <a:xfrm>
          <a:off x="690957" y="631009"/>
          <a:ext cx="2570830" cy="4140934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82296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Общие сведения о количестве модулей демонстрационного экзамена, разряды присвоенных квалификаций по мере выполнения модулей</a:t>
          </a:r>
          <a:endParaRPr lang="ru-RU" sz="2400" kern="1200" dirty="0"/>
        </a:p>
      </dsp:txBody>
      <dsp:txXfrm>
        <a:off x="690957" y="631009"/>
        <a:ext cx="2570830" cy="4140934"/>
      </dsp:txXfrm>
    </dsp:sp>
    <dsp:sp modelId="{B17C338C-B1B7-4A17-A13C-DD7BB19855E8}">
      <dsp:nvSpPr>
        <dsp:cNvPr id="0" name=""/>
        <dsp:cNvSpPr/>
      </dsp:nvSpPr>
      <dsp:spPr>
        <a:xfrm>
          <a:off x="3572357" y="631009"/>
          <a:ext cx="3450778" cy="4140934"/>
        </a:xfrm>
        <a:prstGeom prst="roundRect">
          <a:avLst>
            <a:gd name="adj" fmla="val 5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33731" rIns="173355" bIns="0" numCol="1" spcCol="1270" anchor="t" anchorCtr="0">
          <a:noAutofit/>
        </a:bodyPr>
        <a:lstStyle/>
        <a:p>
          <a:pPr lvl="0" algn="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900" kern="1200" dirty="0" smtClean="0"/>
            <a:t>Раздел 2</a:t>
          </a:r>
          <a:endParaRPr lang="ru-RU" sz="3900" kern="1200" dirty="0"/>
        </a:p>
      </dsp:txBody>
      <dsp:txXfrm rot="16200000">
        <a:off x="2219652" y="1983714"/>
        <a:ext cx="3395566" cy="690155"/>
      </dsp:txXfrm>
    </dsp:sp>
    <dsp:sp modelId="{5CA66B83-3C64-477F-9AB5-F404AFEA51A0}">
      <dsp:nvSpPr>
        <dsp:cNvPr id="0" name=""/>
        <dsp:cNvSpPr/>
      </dsp:nvSpPr>
      <dsp:spPr>
        <a:xfrm rot="5400000">
          <a:off x="3285314" y="3922334"/>
          <a:ext cx="608594" cy="517616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8809B4F-3C03-414B-B9A4-D81F38178185}">
      <dsp:nvSpPr>
        <dsp:cNvPr id="0" name=""/>
        <dsp:cNvSpPr/>
      </dsp:nvSpPr>
      <dsp:spPr>
        <a:xfrm>
          <a:off x="4262513" y="631009"/>
          <a:ext cx="2570830" cy="4140934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96012" rIns="0" bIns="0" numCol="1" spcCol="1270" anchor="t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800" kern="1200" dirty="0" smtClean="0">
              <a:latin typeface="Times New Roman" panose="02020603050405020304" pitchFamily="18" charset="0"/>
              <a:ea typeface="Microsoft Sans Serif" panose="020B0604020202020204" pitchFamily="34" charset="0"/>
              <a:cs typeface="Times New Roman" panose="02020603050405020304" pitchFamily="18" charset="0"/>
            </a:rPr>
            <a:t>Подробное описание работы либо общее, либо по модулям; </a:t>
          </a:r>
          <a:r>
            <a:rPr lang="ru-RU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Время проведения испытаний</a:t>
          </a:r>
          <a:endParaRPr lang="ru-RU" sz="2800" kern="1200" dirty="0"/>
        </a:p>
      </dsp:txBody>
      <dsp:txXfrm>
        <a:off x="4262513" y="631009"/>
        <a:ext cx="2570830" cy="4140934"/>
      </dsp:txXfrm>
    </dsp:sp>
    <dsp:sp modelId="{879228FE-EAB7-460C-AE77-6D660A14CBE7}">
      <dsp:nvSpPr>
        <dsp:cNvPr id="0" name=""/>
        <dsp:cNvSpPr/>
      </dsp:nvSpPr>
      <dsp:spPr>
        <a:xfrm>
          <a:off x="7143913" y="631009"/>
          <a:ext cx="3450778" cy="4140934"/>
        </a:xfrm>
        <a:prstGeom prst="roundRect">
          <a:avLst>
            <a:gd name="adj" fmla="val 5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33731" rIns="173355" bIns="0" numCol="1" spcCol="1270" anchor="t" anchorCtr="0">
          <a:noAutofit/>
        </a:bodyPr>
        <a:lstStyle/>
        <a:p>
          <a:pPr lvl="0" algn="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900" kern="1200" dirty="0" smtClean="0"/>
            <a:t>Раздел 3</a:t>
          </a:r>
          <a:endParaRPr lang="ru-RU" sz="3900" kern="1200" dirty="0"/>
        </a:p>
      </dsp:txBody>
      <dsp:txXfrm rot="16200000">
        <a:off x="5791208" y="1983714"/>
        <a:ext cx="3395566" cy="690155"/>
      </dsp:txXfrm>
    </dsp:sp>
    <dsp:sp modelId="{798E3244-FD60-477A-938E-56DFAD66FB62}">
      <dsp:nvSpPr>
        <dsp:cNvPr id="0" name=""/>
        <dsp:cNvSpPr/>
      </dsp:nvSpPr>
      <dsp:spPr>
        <a:xfrm rot="5400000">
          <a:off x="6856870" y="3922334"/>
          <a:ext cx="608594" cy="517616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AA3CA1D-26C4-4A18-AF19-77906624E5CD}">
      <dsp:nvSpPr>
        <dsp:cNvPr id="0" name=""/>
        <dsp:cNvSpPr/>
      </dsp:nvSpPr>
      <dsp:spPr>
        <a:xfrm>
          <a:off x="7834069" y="631009"/>
          <a:ext cx="2570830" cy="4140934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09728" rIns="0" bIns="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Необходимые приложения (чертежи, схемы, размеры, общий вид и т.д.)</a:t>
          </a:r>
          <a:endParaRPr lang="ru-RU" sz="3200" kern="1200" dirty="0"/>
        </a:p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100" kern="1200" dirty="0"/>
        </a:p>
      </dsp:txBody>
      <dsp:txXfrm>
        <a:off x="7834069" y="631009"/>
        <a:ext cx="2570830" cy="414093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102872-7AA8-4101-B161-A189C536FEFA}">
      <dsp:nvSpPr>
        <dsp:cNvPr id="0" name=""/>
        <dsp:cNvSpPr/>
      </dsp:nvSpPr>
      <dsp:spPr>
        <a:xfrm>
          <a:off x="801" y="1152736"/>
          <a:ext cx="3450778" cy="4140934"/>
        </a:xfrm>
        <a:prstGeom prst="roundRect">
          <a:avLst>
            <a:gd name="adj" fmla="val 5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33731" rIns="173355" bIns="0" numCol="1" spcCol="1270" anchor="t" anchorCtr="0">
          <a:noAutofit/>
        </a:bodyPr>
        <a:lstStyle/>
        <a:p>
          <a:pPr lvl="0" algn="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900" kern="1200" dirty="0" smtClean="0"/>
            <a:t>Шаг 1</a:t>
          </a:r>
          <a:endParaRPr lang="ru-RU" sz="3900" kern="1200" dirty="0"/>
        </a:p>
      </dsp:txBody>
      <dsp:txXfrm rot="16200000">
        <a:off x="-1351903" y="2505442"/>
        <a:ext cx="3395566" cy="690155"/>
      </dsp:txXfrm>
    </dsp:sp>
    <dsp:sp modelId="{A3C3B160-ED64-43D6-97BB-B5A65EA6DE5C}">
      <dsp:nvSpPr>
        <dsp:cNvPr id="0" name=""/>
        <dsp:cNvSpPr/>
      </dsp:nvSpPr>
      <dsp:spPr>
        <a:xfrm>
          <a:off x="690957" y="1152736"/>
          <a:ext cx="2570830" cy="4140934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82296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Открываем Техническое описание и находим раздел 2 Спецификация стандартов, в котором есть таблица с описанием что должен знать и уметь экзаменуемый</a:t>
          </a:r>
          <a:endParaRPr lang="ru-RU" sz="2400" kern="1200" dirty="0"/>
        </a:p>
      </dsp:txBody>
      <dsp:txXfrm>
        <a:off x="690957" y="1152736"/>
        <a:ext cx="2570830" cy="4140934"/>
      </dsp:txXfrm>
    </dsp:sp>
    <dsp:sp modelId="{B17C338C-B1B7-4A17-A13C-DD7BB19855E8}">
      <dsp:nvSpPr>
        <dsp:cNvPr id="0" name=""/>
        <dsp:cNvSpPr/>
      </dsp:nvSpPr>
      <dsp:spPr>
        <a:xfrm>
          <a:off x="3572357" y="1152736"/>
          <a:ext cx="3450778" cy="4140934"/>
        </a:xfrm>
        <a:prstGeom prst="roundRect">
          <a:avLst>
            <a:gd name="adj" fmla="val 5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33731" rIns="173355" bIns="0" numCol="1" spcCol="1270" anchor="t" anchorCtr="0">
          <a:noAutofit/>
        </a:bodyPr>
        <a:lstStyle/>
        <a:p>
          <a:pPr lvl="0" algn="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900" kern="1200" dirty="0" smtClean="0"/>
            <a:t>Шаг 2</a:t>
          </a:r>
          <a:endParaRPr lang="ru-RU" sz="3900" kern="1200" dirty="0"/>
        </a:p>
      </dsp:txBody>
      <dsp:txXfrm rot="16200000">
        <a:off x="2219652" y="2505442"/>
        <a:ext cx="3395566" cy="690155"/>
      </dsp:txXfrm>
    </dsp:sp>
    <dsp:sp modelId="{5CA66B83-3C64-477F-9AB5-F404AFEA51A0}">
      <dsp:nvSpPr>
        <dsp:cNvPr id="0" name=""/>
        <dsp:cNvSpPr/>
      </dsp:nvSpPr>
      <dsp:spPr>
        <a:xfrm rot="5400000">
          <a:off x="3285426" y="4442757"/>
          <a:ext cx="608370" cy="517616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8809B4F-3C03-414B-B9A4-D81F38178185}">
      <dsp:nvSpPr>
        <dsp:cNvPr id="0" name=""/>
        <dsp:cNvSpPr/>
      </dsp:nvSpPr>
      <dsp:spPr>
        <a:xfrm>
          <a:off x="4262513" y="1152736"/>
          <a:ext cx="2570830" cy="4140934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96012" rIns="0" bIns="0" numCol="1" spcCol="1270" anchor="t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800" kern="1200" dirty="0" smtClean="0">
              <a:latin typeface="Times New Roman" panose="02020603050405020304" pitchFamily="18" charset="0"/>
              <a:ea typeface="Microsoft Sans Serif" panose="020B0604020202020204" pitchFamily="34" charset="0"/>
              <a:cs typeface="Times New Roman" panose="02020603050405020304" pitchFamily="18" charset="0"/>
            </a:rPr>
            <a:t>Изучаем критерии оценивания – разделы 1-9 и аспекты – элементарные позиции по которым должна вестись оценка</a:t>
          </a:r>
          <a:endParaRPr lang="ru-RU" sz="2800" kern="1200" dirty="0"/>
        </a:p>
      </dsp:txBody>
      <dsp:txXfrm>
        <a:off x="4262513" y="1152736"/>
        <a:ext cx="2570830" cy="4140934"/>
      </dsp:txXfrm>
    </dsp:sp>
    <dsp:sp modelId="{879228FE-EAB7-460C-AE77-6D660A14CBE7}">
      <dsp:nvSpPr>
        <dsp:cNvPr id="0" name=""/>
        <dsp:cNvSpPr/>
      </dsp:nvSpPr>
      <dsp:spPr>
        <a:xfrm>
          <a:off x="7143913" y="1152736"/>
          <a:ext cx="3450778" cy="4140934"/>
        </a:xfrm>
        <a:prstGeom prst="roundRect">
          <a:avLst>
            <a:gd name="adj" fmla="val 5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33731" rIns="173355" bIns="0" numCol="1" spcCol="1270" anchor="t" anchorCtr="0">
          <a:noAutofit/>
        </a:bodyPr>
        <a:lstStyle/>
        <a:p>
          <a:pPr lvl="0" algn="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900" kern="1200" dirty="0" smtClean="0"/>
            <a:t>Шаг  3</a:t>
          </a:r>
          <a:endParaRPr lang="ru-RU" sz="3900" kern="1200" dirty="0"/>
        </a:p>
      </dsp:txBody>
      <dsp:txXfrm rot="16200000">
        <a:off x="5791208" y="2505442"/>
        <a:ext cx="3395566" cy="690155"/>
      </dsp:txXfrm>
    </dsp:sp>
    <dsp:sp modelId="{798E3244-FD60-477A-938E-56DFAD66FB62}">
      <dsp:nvSpPr>
        <dsp:cNvPr id="0" name=""/>
        <dsp:cNvSpPr/>
      </dsp:nvSpPr>
      <dsp:spPr>
        <a:xfrm rot="5400000">
          <a:off x="6856982" y="4442757"/>
          <a:ext cx="608370" cy="517616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AA3CA1D-26C4-4A18-AF19-77906624E5CD}">
      <dsp:nvSpPr>
        <dsp:cNvPr id="0" name=""/>
        <dsp:cNvSpPr/>
      </dsp:nvSpPr>
      <dsp:spPr>
        <a:xfrm>
          <a:off x="7834069" y="1152736"/>
          <a:ext cx="2570830" cy="4140934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09728" rIns="0" bIns="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Подбираем задания, чтобы максимально охватить все позиции</a:t>
          </a:r>
          <a:endParaRPr lang="ru-RU" sz="3200" kern="1200" dirty="0"/>
        </a:p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100" kern="1200" dirty="0"/>
        </a:p>
      </dsp:txBody>
      <dsp:txXfrm>
        <a:off x="7834069" y="1152736"/>
        <a:ext cx="2570830" cy="414093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6BF3A5-73C8-457A-B294-8A604F2A580C}">
      <dsp:nvSpPr>
        <dsp:cNvPr id="0" name=""/>
        <dsp:cNvSpPr/>
      </dsp:nvSpPr>
      <dsp:spPr>
        <a:xfrm rot="10800000">
          <a:off x="1224027" y="17893"/>
          <a:ext cx="3571911" cy="1094742"/>
        </a:xfrm>
        <a:prstGeom prst="homePlat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82751" tIns="64770" rIns="120904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А Женский перманент, стрижка и укладка</a:t>
          </a:r>
          <a:endParaRPr lang="ru-RU" sz="1700" kern="1200" dirty="0"/>
        </a:p>
      </dsp:txBody>
      <dsp:txXfrm rot="10800000">
        <a:off x="1497712" y="17893"/>
        <a:ext cx="3298226" cy="1094742"/>
      </dsp:txXfrm>
    </dsp:sp>
    <dsp:sp modelId="{5E3AA5A7-FD37-426D-B7C4-00A1A0D5AB37}">
      <dsp:nvSpPr>
        <dsp:cNvPr id="0" name=""/>
        <dsp:cNvSpPr/>
      </dsp:nvSpPr>
      <dsp:spPr>
        <a:xfrm>
          <a:off x="626006" y="1012"/>
          <a:ext cx="1094742" cy="1094742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4285281F-B73A-439E-A786-264D9FAF311E}">
      <dsp:nvSpPr>
        <dsp:cNvPr id="0" name=""/>
        <dsp:cNvSpPr/>
      </dsp:nvSpPr>
      <dsp:spPr>
        <a:xfrm rot="10800000">
          <a:off x="1173377" y="1422543"/>
          <a:ext cx="3571911" cy="1094742"/>
        </a:xfrm>
        <a:prstGeom prst="homePlate">
          <a:avLst/>
        </a:prstGeom>
        <a:gradFill rotWithShape="0">
          <a:gsLst>
            <a:gs pos="0">
              <a:schemeClr val="accent3">
                <a:hueOff val="5625132"/>
                <a:satOff val="-8440"/>
                <a:lumOff val="-1373"/>
                <a:alphaOff val="0"/>
                <a:shade val="51000"/>
                <a:satMod val="130000"/>
              </a:schemeClr>
            </a:gs>
            <a:gs pos="80000">
              <a:schemeClr val="accent3">
                <a:hueOff val="5625132"/>
                <a:satOff val="-8440"/>
                <a:lumOff val="-1373"/>
                <a:alphaOff val="0"/>
                <a:shade val="93000"/>
                <a:satMod val="130000"/>
              </a:schemeClr>
            </a:gs>
            <a:gs pos="100000">
              <a:schemeClr val="accent3">
                <a:hueOff val="5625132"/>
                <a:satOff val="-8440"/>
                <a:lumOff val="-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82751" tIns="64770" rIns="120904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В Женская прическа</a:t>
          </a:r>
          <a:endParaRPr lang="ru-RU" sz="1700" kern="1200" dirty="0"/>
        </a:p>
      </dsp:txBody>
      <dsp:txXfrm rot="10800000">
        <a:off x="1447062" y="1422543"/>
        <a:ext cx="3298226" cy="1094742"/>
      </dsp:txXfrm>
    </dsp:sp>
    <dsp:sp modelId="{93CEA162-8DB2-4F70-8E03-3F368BE69D5E}">
      <dsp:nvSpPr>
        <dsp:cNvPr id="0" name=""/>
        <dsp:cNvSpPr/>
      </dsp:nvSpPr>
      <dsp:spPr>
        <a:xfrm>
          <a:off x="626006" y="1422543"/>
          <a:ext cx="1094742" cy="1094742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691C1A0E-A1DF-4496-8FB7-8DD222E74723}">
      <dsp:nvSpPr>
        <dsp:cNvPr id="0" name=""/>
        <dsp:cNvSpPr/>
      </dsp:nvSpPr>
      <dsp:spPr>
        <a:xfrm rot="10800000">
          <a:off x="1173377" y="2844075"/>
          <a:ext cx="3571911" cy="1094742"/>
        </a:xfrm>
        <a:prstGeom prst="homePlate">
          <a:avLst/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shade val="51000"/>
                <a:satMod val="130000"/>
              </a:schemeClr>
            </a:gs>
            <a:gs pos="80000">
              <a:schemeClr val="accent3">
                <a:hueOff val="11250264"/>
                <a:satOff val="-16880"/>
                <a:lumOff val="-2745"/>
                <a:alphaOff val="0"/>
                <a:shade val="93000"/>
                <a:satMod val="13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82751" tIns="64770" rIns="120904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С Мужская стрижка с окрашиванием и укладкой и представление на подиуме</a:t>
          </a:r>
          <a:endParaRPr lang="ru-RU" sz="1700" kern="1200" dirty="0"/>
        </a:p>
      </dsp:txBody>
      <dsp:txXfrm rot="10800000">
        <a:off x="1447062" y="2844075"/>
        <a:ext cx="3298226" cy="1094742"/>
      </dsp:txXfrm>
    </dsp:sp>
    <dsp:sp modelId="{0973EFB9-B127-4DD5-956C-7F2F4A54B63D}">
      <dsp:nvSpPr>
        <dsp:cNvPr id="0" name=""/>
        <dsp:cNvSpPr/>
      </dsp:nvSpPr>
      <dsp:spPr>
        <a:xfrm>
          <a:off x="626006" y="2844075"/>
          <a:ext cx="1094742" cy="1094742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9F6660-719E-4564-A3CF-C8A150ECFD32}">
      <dsp:nvSpPr>
        <dsp:cNvPr id="0" name=""/>
        <dsp:cNvSpPr/>
      </dsp:nvSpPr>
      <dsp:spPr>
        <a:xfrm>
          <a:off x="2709" y="397"/>
          <a:ext cx="5553707" cy="637764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Организация рабочего пространства и рабочий процесс</a:t>
          </a:r>
          <a:endParaRPr lang="ru-RU" sz="1600" kern="1200" dirty="0"/>
        </a:p>
      </dsp:txBody>
      <dsp:txXfrm>
        <a:off x="33842" y="31530"/>
        <a:ext cx="5491441" cy="575498"/>
      </dsp:txXfrm>
    </dsp:sp>
    <dsp:sp modelId="{2D2A0279-C9BF-47D8-B465-EC1D4A0FE39B}">
      <dsp:nvSpPr>
        <dsp:cNvPr id="0" name=""/>
        <dsp:cNvSpPr/>
      </dsp:nvSpPr>
      <dsp:spPr>
        <a:xfrm>
          <a:off x="2709" y="670050"/>
          <a:ext cx="5553712" cy="637764"/>
        </a:xfrm>
        <a:prstGeom prst="roundRect">
          <a:avLst/>
        </a:prstGeom>
        <a:gradFill rotWithShape="0">
          <a:gsLst>
            <a:gs pos="0">
              <a:schemeClr val="accent4">
                <a:hueOff val="-744128"/>
                <a:satOff val="4483"/>
                <a:lumOff val="359"/>
                <a:alphaOff val="0"/>
                <a:shade val="51000"/>
                <a:satMod val="130000"/>
              </a:schemeClr>
            </a:gs>
            <a:gs pos="80000">
              <a:schemeClr val="accent4">
                <a:hueOff val="-744128"/>
                <a:satOff val="4483"/>
                <a:lumOff val="359"/>
                <a:alphaOff val="0"/>
                <a:shade val="93000"/>
                <a:satMod val="130000"/>
              </a:schemeClr>
            </a:gs>
            <a:gs pos="100000">
              <a:schemeClr val="accent4">
                <a:hueOff val="-744128"/>
                <a:satOff val="4483"/>
                <a:lumOff val="35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Коммуникации и забота о клиенте</a:t>
          </a:r>
          <a:endParaRPr lang="ru-RU" sz="1600" kern="1200" dirty="0"/>
        </a:p>
      </dsp:txBody>
      <dsp:txXfrm>
        <a:off x="33842" y="701183"/>
        <a:ext cx="5491446" cy="575498"/>
      </dsp:txXfrm>
    </dsp:sp>
    <dsp:sp modelId="{91F2CC71-45E1-4B2B-9A81-1FD980A7ADED}">
      <dsp:nvSpPr>
        <dsp:cNvPr id="0" name=""/>
        <dsp:cNvSpPr/>
      </dsp:nvSpPr>
      <dsp:spPr>
        <a:xfrm>
          <a:off x="2709" y="1339702"/>
          <a:ext cx="5553707" cy="637764"/>
        </a:xfrm>
        <a:prstGeom prst="roundRect">
          <a:avLst/>
        </a:prstGeom>
        <a:gradFill rotWithShape="0">
          <a:gsLst>
            <a:gs pos="0">
              <a:schemeClr val="accent4">
                <a:hueOff val="-1488257"/>
                <a:satOff val="8966"/>
                <a:lumOff val="719"/>
                <a:alphaOff val="0"/>
                <a:shade val="51000"/>
                <a:satMod val="130000"/>
              </a:schemeClr>
            </a:gs>
            <a:gs pos="80000">
              <a:schemeClr val="accent4">
                <a:hueOff val="-1488257"/>
                <a:satOff val="8966"/>
                <a:lumOff val="719"/>
                <a:alphaOff val="0"/>
                <a:shade val="93000"/>
                <a:satMod val="130000"/>
              </a:schemeClr>
            </a:gs>
            <a:gs pos="100000">
              <a:schemeClr val="accent4">
                <a:hueOff val="-1488257"/>
                <a:satOff val="8966"/>
                <a:lumOff val="71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Стрижка</a:t>
          </a:r>
          <a:endParaRPr lang="ru-RU" sz="1600" kern="1200" dirty="0"/>
        </a:p>
      </dsp:txBody>
      <dsp:txXfrm>
        <a:off x="33842" y="1370835"/>
        <a:ext cx="5491441" cy="575498"/>
      </dsp:txXfrm>
    </dsp:sp>
    <dsp:sp modelId="{ED669239-3C46-4AE1-A827-7054E8045A1E}">
      <dsp:nvSpPr>
        <dsp:cNvPr id="0" name=""/>
        <dsp:cNvSpPr/>
      </dsp:nvSpPr>
      <dsp:spPr>
        <a:xfrm>
          <a:off x="2709" y="2009354"/>
          <a:ext cx="5553707" cy="637764"/>
        </a:xfrm>
        <a:prstGeom prst="roundRect">
          <a:avLst/>
        </a:prstGeom>
        <a:gradFill rotWithShape="0">
          <a:gsLst>
            <a:gs pos="0">
              <a:schemeClr val="accent4">
                <a:hueOff val="-2232385"/>
                <a:satOff val="13449"/>
                <a:lumOff val="1078"/>
                <a:alphaOff val="0"/>
                <a:shade val="51000"/>
                <a:satMod val="130000"/>
              </a:schemeClr>
            </a:gs>
            <a:gs pos="80000">
              <a:schemeClr val="accent4">
                <a:hueOff val="-2232385"/>
                <a:satOff val="13449"/>
                <a:lumOff val="1078"/>
                <a:alphaOff val="0"/>
                <a:shade val="93000"/>
                <a:satMod val="130000"/>
              </a:schemeClr>
            </a:gs>
            <a:gs pos="100000">
              <a:schemeClr val="accent4">
                <a:hueOff val="-2232385"/>
                <a:satOff val="13449"/>
                <a:lumOff val="107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Окрашивание</a:t>
          </a:r>
          <a:endParaRPr lang="ru-RU" sz="1600" kern="1200" dirty="0"/>
        </a:p>
      </dsp:txBody>
      <dsp:txXfrm>
        <a:off x="33842" y="2040487"/>
        <a:ext cx="5491441" cy="575498"/>
      </dsp:txXfrm>
    </dsp:sp>
    <dsp:sp modelId="{5312DA0F-29C5-44B4-839C-F5430C552E95}">
      <dsp:nvSpPr>
        <dsp:cNvPr id="0" name=""/>
        <dsp:cNvSpPr/>
      </dsp:nvSpPr>
      <dsp:spPr>
        <a:xfrm>
          <a:off x="2709" y="2679006"/>
          <a:ext cx="5553707" cy="637764"/>
        </a:xfrm>
        <a:prstGeom prst="roundRect">
          <a:avLst/>
        </a:prstGeom>
        <a:gradFill rotWithShape="0">
          <a:gsLst>
            <a:gs pos="0">
              <a:schemeClr val="accent4">
                <a:hueOff val="-2976513"/>
                <a:satOff val="17933"/>
                <a:lumOff val="1437"/>
                <a:alphaOff val="0"/>
                <a:shade val="51000"/>
                <a:satMod val="130000"/>
              </a:schemeClr>
            </a:gs>
            <a:gs pos="80000">
              <a:schemeClr val="accent4">
                <a:hueOff val="-2976513"/>
                <a:satOff val="17933"/>
                <a:lumOff val="1437"/>
                <a:alphaOff val="0"/>
                <a:shade val="93000"/>
                <a:satMod val="130000"/>
              </a:schemeClr>
            </a:gs>
            <a:gs pos="100000">
              <a:schemeClr val="accent4">
                <a:hueOff val="-2976513"/>
                <a:satOff val="17933"/>
                <a:lumOff val="143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Укладка</a:t>
          </a:r>
          <a:endParaRPr lang="ru-RU" sz="1600" kern="1200" dirty="0"/>
        </a:p>
      </dsp:txBody>
      <dsp:txXfrm>
        <a:off x="33842" y="2710139"/>
        <a:ext cx="5491441" cy="575498"/>
      </dsp:txXfrm>
    </dsp:sp>
    <dsp:sp modelId="{C129A77F-FE6E-4C82-B63A-BB5CD6D295EC}">
      <dsp:nvSpPr>
        <dsp:cNvPr id="0" name=""/>
        <dsp:cNvSpPr/>
      </dsp:nvSpPr>
      <dsp:spPr>
        <a:xfrm>
          <a:off x="51948" y="3331777"/>
          <a:ext cx="5507183" cy="637764"/>
        </a:xfrm>
        <a:prstGeom prst="roundRect">
          <a:avLst/>
        </a:prstGeom>
        <a:gradFill rotWithShape="0">
          <a:gsLst>
            <a:gs pos="0">
              <a:schemeClr val="accent4">
                <a:hueOff val="-3720641"/>
                <a:satOff val="22416"/>
                <a:lumOff val="1797"/>
                <a:alphaOff val="0"/>
                <a:shade val="51000"/>
                <a:satMod val="130000"/>
              </a:schemeClr>
            </a:gs>
            <a:gs pos="80000">
              <a:schemeClr val="accent4">
                <a:hueOff val="-3720641"/>
                <a:satOff val="22416"/>
                <a:lumOff val="1797"/>
                <a:alphaOff val="0"/>
                <a:shade val="93000"/>
                <a:satMod val="130000"/>
              </a:schemeClr>
            </a:gs>
            <a:gs pos="100000">
              <a:schemeClr val="accent4">
                <a:hueOff val="-3720641"/>
                <a:satOff val="22416"/>
                <a:lumOff val="179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Химическое воздействие (перманентная завивка и выпрямление)</a:t>
          </a:r>
          <a:endParaRPr lang="ru-RU" sz="1600" kern="1200" dirty="0"/>
        </a:p>
      </dsp:txBody>
      <dsp:txXfrm>
        <a:off x="83081" y="3362910"/>
        <a:ext cx="5444917" cy="575498"/>
      </dsp:txXfrm>
    </dsp:sp>
    <dsp:sp modelId="{FA24C80D-3406-4956-8033-614CEF3230B3}">
      <dsp:nvSpPr>
        <dsp:cNvPr id="0" name=""/>
        <dsp:cNvSpPr/>
      </dsp:nvSpPr>
      <dsp:spPr>
        <a:xfrm>
          <a:off x="0" y="4018708"/>
          <a:ext cx="5540964" cy="637764"/>
        </a:xfrm>
        <a:prstGeom prst="roundRect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Особые процедуры для волос, включая различные торжества, фотосессии, выставки, маркетинг, пиар, связи с общественностью.</a:t>
          </a:r>
          <a:endParaRPr lang="ru-RU" sz="1600" kern="1200" dirty="0"/>
        </a:p>
      </dsp:txBody>
      <dsp:txXfrm>
        <a:off x="31133" y="4049841"/>
        <a:ext cx="5478698" cy="575498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6BF3A5-73C8-457A-B294-8A604F2A580C}">
      <dsp:nvSpPr>
        <dsp:cNvPr id="0" name=""/>
        <dsp:cNvSpPr/>
      </dsp:nvSpPr>
      <dsp:spPr>
        <a:xfrm rot="10800000">
          <a:off x="1224027" y="17893"/>
          <a:ext cx="3571911" cy="1094742"/>
        </a:xfrm>
        <a:prstGeom prst="homePlat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82751" tIns="64770" rIns="120904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А Женский перманент, стрижка и укладка</a:t>
          </a:r>
          <a:endParaRPr lang="ru-RU" sz="1700" kern="1200" dirty="0"/>
        </a:p>
      </dsp:txBody>
      <dsp:txXfrm rot="10800000">
        <a:off x="1497712" y="17893"/>
        <a:ext cx="3298226" cy="1094742"/>
      </dsp:txXfrm>
    </dsp:sp>
    <dsp:sp modelId="{5E3AA5A7-FD37-426D-B7C4-00A1A0D5AB37}">
      <dsp:nvSpPr>
        <dsp:cNvPr id="0" name=""/>
        <dsp:cNvSpPr/>
      </dsp:nvSpPr>
      <dsp:spPr>
        <a:xfrm>
          <a:off x="626006" y="1012"/>
          <a:ext cx="1094742" cy="1094742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4285281F-B73A-439E-A786-264D9FAF311E}">
      <dsp:nvSpPr>
        <dsp:cNvPr id="0" name=""/>
        <dsp:cNvSpPr/>
      </dsp:nvSpPr>
      <dsp:spPr>
        <a:xfrm rot="10800000">
          <a:off x="1173377" y="1422543"/>
          <a:ext cx="3571911" cy="1094742"/>
        </a:xfrm>
        <a:prstGeom prst="homePlat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82751" tIns="64770" rIns="120904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В Женская прическа</a:t>
          </a:r>
          <a:endParaRPr lang="ru-RU" sz="1700" kern="1200" dirty="0"/>
        </a:p>
      </dsp:txBody>
      <dsp:txXfrm rot="10800000">
        <a:off x="1447062" y="1422543"/>
        <a:ext cx="3298226" cy="1094742"/>
      </dsp:txXfrm>
    </dsp:sp>
    <dsp:sp modelId="{93CEA162-8DB2-4F70-8E03-3F368BE69D5E}">
      <dsp:nvSpPr>
        <dsp:cNvPr id="0" name=""/>
        <dsp:cNvSpPr/>
      </dsp:nvSpPr>
      <dsp:spPr>
        <a:xfrm>
          <a:off x="626006" y="1422543"/>
          <a:ext cx="1094742" cy="1094742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691C1A0E-A1DF-4496-8FB7-8DD222E74723}">
      <dsp:nvSpPr>
        <dsp:cNvPr id="0" name=""/>
        <dsp:cNvSpPr/>
      </dsp:nvSpPr>
      <dsp:spPr>
        <a:xfrm rot="10800000">
          <a:off x="1173377" y="2844075"/>
          <a:ext cx="3571911" cy="1094742"/>
        </a:xfrm>
        <a:prstGeom prst="homePlat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82751" tIns="64770" rIns="120904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С Мужская стрижка с окрашиванием и укладкой и представление на подиуме</a:t>
          </a:r>
          <a:endParaRPr lang="ru-RU" sz="1700" kern="1200" dirty="0"/>
        </a:p>
      </dsp:txBody>
      <dsp:txXfrm rot="10800000">
        <a:off x="1447062" y="2844075"/>
        <a:ext cx="3298226" cy="1094742"/>
      </dsp:txXfrm>
    </dsp:sp>
    <dsp:sp modelId="{0973EFB9-B127-4DD5-956C-7F2F4A54B63D}">
      <dsp:nvSpPr>
        <dsp:cNvPr id="0" name=""/>
        <dsp:cNvSpPr/>
      </dsp:nvSpPr>
      <dsp:spPr>
        <a:xfrm>
          <a:off x="626006" y="2844075"/>
          <a:ext cx="1094742" cy="1094742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9F6660-719E-4564-A3CF-C8A150ECFD32}">
      <dsp:nvSpPr>
        <dsp:cNvPr id="0" name=""/>
        <dsp:cNvSpPr/>
      </dsp:nvSpPr>
      <dsp:spPr>
        <a:xfrm>
          <a:off x="2712" y="2046"/>
          <a:ext cx="5553707" cy="894688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Организация рабочего пространства и рабочий процесс </a:t>
          </a:r>
        </a:p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18 баллов</a:t>
          </a:r>
          <a:endParaRPr lang="ru-RU" sz="1600" kern="1200" dirty="0"/>
        </a:p>
      </dsp:txBody>
      <dsp:txXfrm>
        <a:off x="46387" y="45721"/>
        <a:ext cx="5466357" cy="807338"/>
      </dsp:txXfrm>
    </dsp:sp>
    <dsp:sp modelId="{3BD8F889-7AA4-49A1-BE5A-EEB5E456ADBE}">
      <dsp:nvSpPr>
        <dsp:cNvPr id="0" name=""/>
        <dsp:cNvSpPr/>
      </dsp:nvSpPr>
      <dsp:spPr>
        <a:xfrm>
          <a:off x="2712" y="941469"/>
          <a:ext cx="5553707" cy="894688"/>
        </a:xfrm>
        <a:prstGeom prst="roundRect">
          <a:avLst/>
        </a:prstGeom>
        <a:gradFill rotWithShape="0">
          <a:gsLst>
            <a:gs pos="0">
              <a:schemeClr val="accent4">
                <a:hueOff val="-1116192"/>
                <a:satOff val="6725"/>
                <a:lumOff val="539"/>
                <a:alphaOff val="0"/>
                <a:shade val="51000"/>
                <a:satMod val="130000"/>
              </a:schemeClr>
            </a:gs>
            <a:gs pos="80000">
              <a:schemeClr val="accent4">
                <a:hueOff val="-1116192"/>
                <a:satOff val="6725"/>
                <a:lumOff val="539"/>
                <a:alphaOff val="0"/>
                <a:shade val="93000"/>
                <a:satMod val="130000"/>
              </a:schemeClr>
            </a:gs>
            <a:gs pos="100000">
              <a:schemeClr val="accent4">
                <a:hueOff val="-1116192"/>
                <a:satOff val="6725"/>
                <a:lumOff val="53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• Подготавливать рабочее место и следить за тем, чтобы оно было чистым, безопасным и комфортным.</a:t>
          </a:r>
          <a:endParaRPr lang="ru-RU" sz="1700" kern="1200" dirty="0"/>
        </a:p>
      </dsp:txBody>
      <dsp:txXfrm>
        <a:off x="46387" y="985144"/>
        <a:ext cx="5466357" cy="807338"/>
      </dsp:txXfrm>
    </dsp:sp>
    <dsp:sp modelId="{5C238BF3-78D3-4C41-B5E0-49816B1C88F6}">
      <dsp:nvSpPr>
        <dsp:cNvPr id="0" name=""/>
        <dsp:cNvSpPr/>
      </dsp:nvSpPr>
      <dsp:spPr>
        <a:xfrm>
          <a:off x="2712" y="1880892"/>
          <a:ext cx="5553707" cy="894688"/>
        </a:xfrm>
        <a:prstGeom prst="roundRect">
          <a:avLst/>
        </a:prstGeom>
        <a:gradFill rotWithShape="0">
          <a:gsLst>
            <a:gs pos="0">
              <a:schemeClr val="accent4">
                <a:hueOff val="-2232385"/>
                <a:satOff val="13449"/>
                <a:lumOff val="1078"/>
                <a:alphaOff val="0"/>
                <a:shade val="51000"/>
                <a:satMod val="130000"/>
              </a:schemeClr>
            </a:gs>
            <a:gs pos="80000">
              <a:schemeClr val="accent4">
                <a:hueOff val="-2232385"/>
                <a:satOff val="13449"/>
                <a:lumOff val="1078"/>
                <a:alphaOff val="0"/>
                <a:shade val="93000"/>
                <a:satMod val="130000"/>
              </a:schemeClr>
            </a:gs>
            <a:gs pos="100000">
              <a:schemeClr val="accent4">
                <a:hueOff val="-2232385"/>
                <a:satOff val="13449"/>
                <a:lumOff val="107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Планировать, подготавливать и выполнять каждую процедуру в рамках заданного времени.</a:t>
          </a:r>
          <a:endParaRPr lang="ru-RU" sz="1700" kern="1200" dirty="0"/>
        </a:p>
      </dsp:txBody>
      <dsp:txXfrm>
        <a:off x="46387" y="1924567"/>
        <a:ext cx="5466357" cy="807338"/>
      </dsp:txXfrm>
    </dsp:sp>
    <dsp:sp modelId="{9C1B314A-3A80-43EF-8B02-313EE640FFFB}">
      <dsp:nvSpPr>
        <dsp:cNvPr id="0" name=""/>
        <dsp:cNvSpPr/>
      </dsp:nvSpPr>
      <dsp:spPr>
        <a:xfrm>
          <a:off x="2712" y="2820315"/>
          <a:ext cx="5553707" cy="894688"/>
        </a:xfrm>
        <a:prstGeom prst="roundRect">
          <a:avLst/>
        </a:prstGeom>
        <a:gradFill rotWithShape="0">
          <a:gsLst>
            <a:gs pos="0">
              <a:schemeClr val="accent4">
                <a:hueOff val="-3348577"/>
                <a:satOff val="20174"/>
                <a:lumOff val="1617"/>
                <a:alphaOff val="0"/>
                <a:shade val="51000"/>
                <a:satMod val="130000"/>
              </a:schemeClr>
            </a:gs>
            <a:gs pos="80000">
              <a:schemeClr val="accent4">
                <a:hueOff val="-3348577"/>
                <a:satOff val="20174"/>
                <a:lumOff val="1617"/>
                <a:alphaOff val="0"/>
                <a:shade val="93000"/>
                <a:satMod val="130000"/>
              </a:schemeClr>
            </a:gs>
            <a:gs pos="100000">
              <a:schemeClr val="accent4">
                <a:hueOff val="-3348577"/>
                <a:satOff val="20174"/>
                <a:lumOff val="161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Подбирать, использовать, очищать и хранить все оборудование и материалы в безопасности, чистоте и в соответствии с инструкциями производителя.</a:t>
          </a:r>
          <a:endParaRPr lang="ru-RU" sz="1700" kern="1200" dirty="0"/>
        </a:p>
      </dsp:txBody>
      <dsp:txXfrm>
        <a:off x="46387" y="2863990"/>
        <a:ext cx="5466357" cy="807338"/>
      </dsp:txXfrm>
    </dsp:sp>
    <dsp:sp modelId="{CE8A8928-C7F6-4268-B1C9-BB5BD8BC5349}">
      <dsp:nvSpPr>
        <dsp:cNvPr id="0" name=""/>
        <dsp:cNvSpPr/>
      </dsp:nvSpPr>
      <dsp:spPr>
        <a:xfrm>
          <a:off x="2712" y="3759738"/>
          <a:ext cx="5550445" cy="894688"/>
        </a:xfrm>
        <a:prstGeom prst="roundRect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• Заботиться о здоровье, о защите окружающей среды, а также работать в соответствии с Правилами безопасности.</a:t>
          </a:r>
          <a:endParaRPr lang="ru-RU" sz="1700" kern="1200" dirty="0"/>
        </a:p>
      </dsp:txBody>
      <dsp:txXfrm>
        <a:off x="46387" y="3803413"/>
        <a:ext cx="5463095" cy="8073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presOf axis="self"/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presOf axis="self"/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EC3021-DCE1-4337-9859-C4DF1BABC9F1}" type="datetimeFigureOut">
              <a:rPr lang="ru-RU" smtClean="0"/>
              <a:t>08.02.2023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05B70E-BBEC-4A80-9404-830E6D415F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68865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marL="0" marR="0" lvl="0" indent="0" algn="l" defTabSz="10316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My First Template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341879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86000" y="514350"/>
            <a:ext cx="4572000" cy="25717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dirty="0" smtClean="0"/>
              <a:t>My First Template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11717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/>
                </a:solidFill>
              </a:rPr>
              <a:t>My First Template</a:t>
            </a: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19471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/>
                </a:solidFill>
              </a:rPr>
              <a:t>My First Template</a:t>
            </a: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77134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/>
                </a:solidFill>
              </a:rPr>
              <a:t>My First Template</a:t>
            </a: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28169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D5D43-71DA-4384-B448-45C5A3FEB12C}" type="datetimeFigureOut">
              <a:rPr lang="ru-RU" smtClean="0"/>
              <a:t>08.02.2023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743D6-BFE9-4980-8AA8-95B9D9F080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7755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D5D43-71DA-4384-B448-45C5A3FEB12C}" type="datetimeFigureOut">
              <a:rPr lang="ru-RU" smtClean="0"/>
              <a:t>08.02.2023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743D6-BFE9-4980-8AA8-95B9D9F080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9323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D5D43-71DA-4384-B448-45C5A3FEB12C}" type="datetimeFigureOut">
              <a:rPr lang="ru-RU" smtClean="0"/>
              <a:t>08.02.2023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743D6-BFE9-4980-8AA8-95B9D9F080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71836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Free Blank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Off-page Connector 9"/>
          <p:cNvSpPr/>
          <p:nvPr userDrawn="1"/>
        </p:nvSpPr>
        <p:spPr>
          <a:xfrm rot="5400000">
            <a:off x="11731145" y="126200"/>
            <a:ext cx="384047" cy="537665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37546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667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</a:endParaRPr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03082" y="203009"/>
            <a:ext cx="508001" cy="366183"/>
          </a:xfrm>
          <a:prstGeom prst="rect">
            <a:avLst/>
          </a:prstGeom>
        </p:spPr>
        <p:txBody>
          <a:bodyPr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pPr defTabSz="1375467"/>
            <a:fld id="{C136B7D2-B98C-44FD-8D04-7EC62A564975}" type="slidenum">
              <a:rPr lang="en-US" smtClean="0">
                <a:solidFill>
                  <a:prstClr val="white"/>
                </a:solidFill>
              </a:rPr>
              <a:pPr defTabSz="1375467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91713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Free Blank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3791720" y="541356"/>
            <a:ext cx="7518400" cy="47136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r">
              <a:defRPr sz="2667" b="1" baseline="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5823720" y="1010678"/>
            <a:ext cx="5486400" cy="267661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>
            <a:lvl1pPr marL="0" indent="0" algn="r">
              <a:buNone/>
              <a:defRPr sz="1400" b="1" i="0" baseline="0">
                <a:solidFill>
                  <a:schemeClr val="bg1">
                    <a:lumMod val="75000"/>
                  </a:schemeClr>
                </a:solidFill>
                <a:latin typeface="+mn-lt"/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 dirty="0" smtClean="0"/>
              <a:t>Subtext Goes Here</a:t>
            </a:r>
          </a:p>
        </p:txBody>
      </p:sp>
      <p:sp>
        <p:nvSpPr>
          <p:cNvPr id="10" name="Flowchart: Off-page Connector 9"/>
          <p:cNvSpPr/>
          <p:nvPr userDrawn="1"/>
        </p:nvSpPr>
        <p:spPr>
          <a:xfrm rot="5400000">
            <a:off x="11731145" y="126200"/>
            <a:ext cx="384047" cy="537665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37546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667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</a:endParaRPr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03082" y="203009"/>
            <a:ext cx="508001" cy="366183"/>
          </a:xfrm>
          <a:prstGeom prst="rect">
            <a:avLst/>
          </a:prstGeom>
        </p:spPr>
        <p:txBody>
          <a:bodyPr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pPr defTabSz="1375467"/>
            <a:fld id="{C136B7D2-B98C-44FD-8D04-7EC62A564975}" type="slidenum">
              <a:rPr lang="en-US" smtClean="0">
                <a:solidFill>
                  <a:prstClr val="white"/>
                </a:solidFill>
              </a:rPr>
              <a:pPr defTabSz="1375467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4523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Free Blank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872965" y="356628"/>
            <a:ext cx="7518400" cy="47136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32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2965" y="825950"/>
            <a:ext cx="5486400" cy="267661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867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 dirty="0" smtClean="0"/>
              <a:t>SUBTEXT GOES HERE</a:t>
            </a:r>
          </a:p>
        </p:txBody>
      </p:sp>
      <p:sp>
        <p:nvSpPr>
          <p:cNvPr id="8" name="Flowchart: Off-page Connector 7"/>
          <p:cNvSpPr/>
          <p:nvPr userDrawn="1"/>
        </p:nvSpPr>
        <p:spPr>
          <a:xfrm rot="5400000">
            <a:off x="11731145" y="126200"/>
            <a:ext cx="384047" cy="537665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37546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667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</a:endParaRP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03082" y="203009"/>
            <a:ext cx="508001" cy="366183"/>
          </a:xfrm>
          <a:prstGeom prst="rect">
            <a:avLst/>
          </a:prstGeom>
        </p:spPr>
        <p:txBody>
          <a:bodyPr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pPr defTabSz="1375467"/>
            <a:fld id="{C136B7D2-B98C-44FD-8D04-7EC62A564975}" type="slidenum">
              <a:rPr lang="en-US" smtClean="0">
                <a:solidFill>
                  <a:prstClr val="white"/>
                </a:solidFill>
              </a:rPr>
              <a:pPr defTabSz="1375467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5258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e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848333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 userDrawn="1"/>
        </p:nvGrpSpPr>
        <p:grpSpPr>
          <a:xfrm>
            <a:off x="0" y="6731802"/>
            <a:ext cx="12192000" cy="126199"/>
            <a:chOff x="0" y="2573904"/>
            <a:chExt cx="8767278" cy="44695"/>
          </a:xfrm>
        </p:grpSpPr>
        <p:grpSp>
          <p:nvGrpSpPr>
            <p:cNvPr id="9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3754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3754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3754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</p:grpSp>
        <p:grpSp>
          <p:nvGrpSpPr>
            <p:cNvPr id="10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3754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3754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3754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3754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</p:grpSp>
      </p:grp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872965" y="356628"/>
            <a:ext cx="7518400" cy="47136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32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2965" y="825950"/>
            <a:ext cx="5486400" cy="267661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867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 dirty="0" smtClean="0"/>
              <a:t>SUBTEXT GOES HERE</a:t>
            </a:r>
          </a:p>
        </p:txBody>
      </p:sp>
    </p:spTree>
    <p:extLst>
      <p:ext uri="{BB962C8B-B14F-4D97-AF65-F5344CB8AC3E}">
        <p14:creationId xmlns:p14="http://schemas.microsoft.com/office/powerpoint/2010/main" val="3903238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9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oter+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 userDrawn="1"/>
        </p:nvGrpSpPr>
        <p:grpSpPr>
          <a:xfrm>
            <a:off x="0" y="6731802"/>
            <a:ext cx="12192000" cy="126199"/>
            <a:chOff x="0" y="2573904"/>
            <a:chExt cx="8767278" cy="44695"/>
          </a:xfrm>
        </p:grpSpPr>
        <p:grpSp>
          <p:nvGrpSpPr>
            <p:cNvPr id="9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3754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3754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3754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</p:grpSp>
        <p:grpSp>
          <p:nvGrpSpPr>
            <p:cNvPr id="10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3754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3754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3754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3754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</p:grpSp>
      </p:grpSp>
      <p:sp>
        <p:nvSpPr>
          <p:cNvPr id="18" name="Flowchart: Off-page Connector 17"/>
          <p:cNvSpPr/>
          <p:nvPr userDrawn="1"/>
        </p:nvSpPr>
        <p:spPr>
          <a:xfrm rot="5400000">
            <a:off x="11731145" y="126200"/>
            <a:ext cx="384047" cy="537665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37546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667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</a:endParaRPr>
          </a:p>
        </p:txBody>
      </p:sp>
      <p:sp>
        <p:nvSpPr>
          <p:cNvPr id="1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03082" y="203009"/>
            <a:ext cx="508001" cy="366183"/>
          </a:xfrm>
          <a:prstGeom prst="rect">
            <a:avLst/>
          </a:prstGeom>
        </p:spPr>
        <p:txBody>
          <a:bodyPr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pPr defTabSz="1375467"/>
            <a:fld id="{C136B7D2-B98C-44FD-8D04-7EC62A564975}" type="slidenum">
              <a:rPr lang="en-US" smtClean="0">
                <a:solidFill>
                  <a:prstClr val="white"/>
                </a:solidFill>
              </a:rPr>
              <a:pPr defTabSz="1375467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01390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872965" y="356628"/>
            <a:ext cx="7518400" cy="47136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32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2965" y="825950"/>
            <a:ext cx="5486400" cy="267661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867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 dirty="0" smtClean="0"/>
              <a:t>SUBTEXT GOES HERE</a:t>
            </a:r>
          </a:p>
        </p:txBody>
      </p:sp>
    </p:spTree>
    <p:extLst>
      <p:ext uri="{BB962C8B-B14F-4D97-AF65-F5344CB8AC3E}">
        <p14:creationId xmlns:p14="http://schemas.microsoft.com/office/powerpoint/2010/main" val="731924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ain Title+ SubTitle+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72965" y="356628"/>
            <a:ext cx="7518400" cy="47136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32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2965" y="825950"/>
            <a:ext cx="5486400" cy="267661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867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 dirty="0" smtClean="0"/>
              <a:t>SUBTEXT GOES HERE</a:t>
            </a:r>
          </a:p>
        </p:txBody>
      </p:sp>
      <p:grpSp>
        <p:nvGrpSpPr>
          <p:cNvPr id="3" name="Group 7"/>
          <p:cNvGrpSpPr/>
          <p:nvPr userDrawn="1"/>
        </p:nvGrpSpPr>
        <p:grpSpPr>
          <a:xfrm>
            <a:off x="0" y="6731802"/>
            <a:ext cx="12192000" cy="126199"/>
            <a:chOff x="0" y="2573904"/>
            <a:chExt cx="8767278" cy="44695"/>
          </a:xfrm>
        </p:grpSpPr>
        <p:grpSp>
          <p:nvGrpSpPr>
            <p:cNvPr id="4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3754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3754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3754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</p:grpSp>
        <p:grpSp>
          <p:nvGrpSpPr>
            <p:cNvPr id="5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3754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3754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3754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3754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</p:grpSp>
      </p:grpSp>
      <p:sp>
        <p:nvSpPr>
          <p:cNvPr id="22" name="Flowchart: Off-page Connector 21"/>
          <p:cNvSpPr/>
          <p:nvPr userDrawn="1"/>
        </p:nvSpPr>
        <p:spPr>
          <a:xfrm rot="5400000">
            <a:off x="11731145" y="126200"/>
            <a:ext cx="384047" cy="537665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37546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667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</a:endParaRPr>
          </a:p>
        </p:txBody>
      </p:sp>
      <p:sp>
        <p:nvSpPr>
          <p:cNvPr id="23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03082" y="203009"/>
            <a:ext cx="508001" cy="366183"/>
          </a:xfrm>
          <a:prstGeom prst="rect">
            <a:avLst/>
          </a:prstGeom>
        </p:spPr>
        <p:txBody>
          <a:bodyPr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pPr defTabSz="1375467"/>
            <a:fld id="{C136B7D2-B98C-44FD-8D04-7EC62A564975}" type="slidenum">
              <a:rPr lang="en-US" smtClean="0">
                <a:solidFill>
                  <a:prstClr val="white"/>
                </a:solidFill>
              </a:rPr>
              <a:pPr defTabSz="1375467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6356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D5D43-71DA-4384-B448-45C5A3FEB12C}" type="datetimeFigureOut">
              <a:rPr lang="ru-RU" smtClean="0"/>
              <a:t>08.02.2023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743D6-BFE9-4980-8AA8-95B9D9F080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135662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7"/>
          <p:cNvGrpSpPr/>
          <p:nvPr userDrawn="1"/>
        </p:nvGrpSpPr>
        <p:grpSpPr>
          <a:xfrm>
            <a:off x="0" y="6731802"/>
            <a:ext cx="12192000" cy="126199"/>
            <a:chOff x="0" y="2573904"/>
            <a:chExt cx="8767278" cy="44695"/>
          </a:xfrm>
        </p:grpSpPr>
        <p:grpSp>
          <p:nvGrpSpPr>
            <p:cNvPr id="4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3754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3754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3754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</p:grpSp>
        <p:grpSp>
          <p:nvGrpSpPr>
            <p:cNvPr id="5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3754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3754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3754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3754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2061003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ree Blank, No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89599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Free Blank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Off-page Connector 9"/>
          <p:cNvSpPr/>
          <p:nvPr userDrawn="1"/>
        </p:nvSpPr>
        <p:spPr>
          <a:xfrm rot="5400000">
            <a:off x="11731145" y="126200"/>
            <a:ext cx="384047" cy="537665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</a:endParaRPr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03082" y="203009"/>
            <a:ext cx="508001" cy="366183"/>
          </a:xfrm>
          <a:prstGeom prst="rect">
            <a:avLst/>
          </a:prstGeom>
        </p:spPr>
        <p:txBody>
          <a:bodyPr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pPr defTabSz="1375467"/>
            <a:fld id="{C136B7D2-B98C-44FD-8D04-7EC62A564975}" type="slidenum">
              <a:rPr lang="en-US" smtClean="0">
                <a:solidFill>
                  <a:prstClr val="white"/>
                </a:solidFill>
              </a:rPr>
              <a:pPr defTabSz="1375467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4151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Free Blank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3791720" y="541356"/>
            <a:ext cx="7518400" cy="47136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r">
              <a:defRPr sz="2667" b="1" baseline="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5823720" y="1010678"/>
            <a:ext cx="5486400" cy="267661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>
            <a:lvl1pPr marL="0" indent="0" algn="r">
              <a:buNone/>
              <a:defRPr sz="1400" b="1" i="0" baseline="0">
                <a:solidFill>
                  <a:schemeClr val="bg1">
                    <a:lumMod val="75000"/>
                  </a:schemeClr>
                </a:solidFill>
                <a:latin typeface="+mn-lt"/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 dirty="0" smtClean="0"/>
              <a:t>Subtext Goes Here</a:t>
            </a:r>
          </a:p>
        </p:txBody>
      </p:sp>
      <p:sp>
        <p:nvSpPr>
          <p:cNvPr id="10" name="Flowchart: Off-page Connector 9"/>
          <p:cNvSpPr/>
          <p:nvPr userDrawn="1"/>
        </p:nvSpPr>
        <p:spPr>
          <a:xfrm rot="5400000">
            <a:off x="11731145" y="126200"/>
            <a:ext cx="384047" cy="537665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</a:endParaRPr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03082" y="203009"/>
            <a:ext cx="508001" cy="366183"/>
          </a:xfrm>
          <a:prstGeom prst="rect">
            <a:avLst/>
          </a:prstGeom>
        </p:spPr>
        <p:txBody>
          <a:bodyPr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pPr defTabSz="1375467"/>
            <a:fld id="{C136B7D2-B98C-44FD-8D04-7EC62A564975}" type="slidenum">
              <a:rPr lang="en-US" smtClean="0">
                <a:solidFill>
                  <a:prstClr val="white"/>
                </a:solidFill>
              </a:rPr>
              <a:pPr defTabSz="1375467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0186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Free Blank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872965" y="356628"/>
            <a:ext cx="7518400" cy="47136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32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2965" y="825950"/>
            <a:ext cx="5486400" cy="267661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867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 dirty="0" smtClean="0"/>
              <a:t>SUBTEXT GOES HERE</a:t>
            </a:r>
          </a:p>
        </p:txBody>
      </p:sp>
      <p:sp>
        <p:nvSpPr>
          <p:cNvPr id="8" name="Flowchart: Off-page Connector 7"/>
          <p:cNvSpPr/>
          <p:nvPr userDrawn="1"/>
        </p:nvSpPr>
        <p:spPr>
          <a:xfrm rot="5400000">
            <a:off x="11731145" y="126200"/>
            <a:ext cx="384047" cy="537665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</a:endParaRP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03082" y="203009"/>
            <a:ext cx="508001" cy="366183"/>
          </a:xfrm>
          <a:prstGeom prst="rect">
            <a:avLst/>
          </a:prstGeom>
        </p:spPr>
        <p:txBody>
          <a:bodyPr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pPr defTabSz="1375467"/>
            <a:fld id="{C136B7D2-B98C-44FD-8D04-7EC62A564975}" type="slidenum">
              <a:rPr lang="en-US" smtClean="0">
                <a:solidFill>
                  <a:prstClr val="white"/>
                </a:solidFill>
              </a:rPr>
              <a:pPr defTabSz="1375467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3795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e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355096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 userDrawn="1"/>
        </p:nvGrpSpPr>
        <p:grpSpPr>
          <a:xfrm>
            <a:off x="0" y="6731802"/>
            <a:ext cx="12192000" cy="126199"/>
            <a:chOff x="0" y="2573904"/>
            <a:chExt cx="8767278" cy="44695"/>
          </a:xfrm>
        </p:grpSpPr>
        <p:grpSp>
          <p:nvGrpSpPr>
            <p:cNvPr id="9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10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</p:grpSp>
      </p:grp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872965" y="356628"/>
            <a:ext cx="7518400" cy="47136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32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2965" y="825950"/>
            <a:ext cx="5486400" cy="267661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867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 dirty="0" smtClean="0"/>
              <a:t>SUBTEXT GOES HERE</a:t>
            </a:r>
          </a:p>
        </p:txBody>
      </p:sp>
    </p:spTree>
    <p:extLst>
      <p:ext uri="{BB962C8B-B14F-4D97-AF65-F5344CB8AC3E}">
        <p14:creationId xmlns:p14="http://schemas.microsoft.com/office/powerpoint/2010/main" val="1535768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9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oter+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 userDrawn="1"/>
        </p:nvGrpSpPr>
        <p:grpSpPr>
          <a:xfrm>
            <a:off x="0" y="6731802"/>
            <a:ext cx="12192000" cy="126199"/>
            <a:chOff x="0" y="2573904"/>
            <a:chExt cx="8767278" cy="44695"/>
          </a:xfrm>
        </p:grpSpPr>
        <p:grpSp>
          <p:nvGrpSpPr>
            <p:cNvPr id="9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10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</p:grpSp>
      </p:grpSp>
      <p:sp>
        <p:nvSpPr>
          <p:cNvPr id="18" name="Flowchart: Off-page Connector 17"/>
          <p:cNvSpPr/>
          <p:nvPr userDrawn="1"/>
        </p:nvSpPr>
        <p:spPr>
          <a:xfrm rot="5400000">
            <a:off x="11731145" y="126200"/>
            <a:ext cx="384047" cy="537665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</a:endParaRPr>
          </a:p>
        </p:txBody>
      </p:sp>
      <p:sp>
        <p:nvSpPr>
          <p:cNvPr id="1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03082" y="203009"/>
            <a:ext cx="508001" cy="366183"/>
          </a:xfrm>
          <a:prstGeom prst="rect">
            <a:avLst/>
          </a:prstGeom>
        </p:spPr>
        <p:txBody>
          <a:bodyPr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pPr defTabSz="1375467"/>
            <a:fld id="{C136B7D2-B98C-44FD-8D04-7EC62A564975}" type="slidenum">
              <a:rPr lang="en-US" smtClean="0">
                <a:solidFill>
                  <a:prstClr val="white"/>
                </a:solidFill>
              </a:rPr>
              <a:pPr defTabSz="1375467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62868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872965" y="356628"/>
            <a:ext cx="7518400" cy="47136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32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2965" y="825950"/>
            <a:ext cx="5486400" cy="267661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867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 dirty="0" smtClean="0"/>
              <a:t>SUBTEXT GOES HERE</a:t>
            </a:r>
          </a:p>
        </p:txBody>
      </p:sp>
    </p:spTree>
    <p:extLst>
      <p:ext uri="{BB962C8B-B14F-4D97-AF65-F5344CB8AC3E}">
        <p14:creationId xmlns:p14="http://schemas.microsoft.com/office/powerpoint/2010/main" val="3856971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ain Title+ SubTitle+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72965" y="356628"/>
            <a:ext cx="7518400" cy="47136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32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2965" y="825950"/>
            <a:ext cx="5486400" cy="267661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867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 dirty="0" smtClean="0"/>
              <a:t>SUBTEXT GOES HERE</a:t>
            </a:r>
          </a:p>
        </p:txBody>
      </p:sp>
      <p:grpSp>
        <p:nvGrpSpPr>
          <p:cNvPr id="3" name="Group 7"/>
          <p:cNvGrpSpPr/>
          <p:nvPr userDrawn="1"/>
        </p:nvGrpSpPr>
        <p:grpSpPr>
          <a:xfrm>
            <a:off x="0" y="6731802"/>
            <a:ext cx="12192000" cy="126199"/>
            <a:chOff x="0" y="2573904"/>
            <a:chExt cx="8767278" cy="44695"/>
          </a:xfrm>
        </p:grpSpPr>
        <p:grpSp>
          <p:nvGrpSpPr>
            <p:cNvPr id="4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5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</p:grpSp>
      </p:grpSp>
      <p:sp>
        <p:nvSpPr>
          <p:cNvPr id="22" name="Flowchart: Off-page Connector 21"/>
          <p:cNvSpPr/>
          <p:nvPr userDrawn="1"/>
        </p:nvSpPr>
        <p:spPr>
          <a:xfrm rot="5400000">
            <a:off x="11731145" y="126200"/>
            <a:ext cx="384047" cy="537665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</a:endParaRPr>
          </a:p>
        </p:txBody>
      </p:sp>
      <p:sp>
        <p:nvSpPr>
          <p:cNvPr id="23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03082" y="203009"/>
            <a:ext cx="508001" cy="366183"/>
          </a:xfrm>
          <a:prstGeom prst="rect">
            <a:avLst/>
          </a:prstGeom>
        </p:spPr>
        <p:txBody>
          <a:bodyPr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pPr defTabSz="1375467"/>
            <a:fld id="{C136B7D2-B98C-44FD-8D04-7EC62A564975}" type="slidenum">
              <a:rPr lang="en-US" smtClean="0">
                <a:solidFill>
                  <a:prstClr val="white"/>
                </a:solidFill>
              </a:rPr>
              <a:pPr defTabSz="1375467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0775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D5D43-71DA-4384-B448-45C5A3FEB12C}" type="datetimeFigureOut">
              <a:rPr lang="ru-RU" smtClean="0"/>
              <a:t>08.02.2023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743D6-BFE9-4980-8AA8-95B9D9F080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216911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7"/>
          <p:cNvGrpSpPr/>
          <p:nvPr userDrawn="1"/>
        </p:nvGrpSpPr>
        <p:grpSpPr>
          <a:xfrm>
            <a:off x="0" y="6731802"/>
            <a:ext cx="12192000" cy="126199"/>
            <a:chOff x="0" y="2573904"/>
            <a:chExt cx="8767278" cy="44695"/>
          </a:xfrm>
        </p:grpSpPr>
        <p:grpSp>
          <p:nvGrpSpPr>
            <p:cNvPr id="4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5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7082771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ree Blank, No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33675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EE0C10F-3C58-43F8-A7C3-CDF30813CAAE}" type="datetimeFigureOut">
              <a:rPr lang="ru-RU" smtClean="0">
                <a:solidFill>
                  <a:prstClr val="black"/>
                </a:solidFill>
              </a:rPr>
              <a:pPr/>
              <a:t>08.02.2023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FEC927-EE06-4B4F-84E3-6158A1AF82E7}" type="slidenum">
              <a:rPr lang="ru-RU" smtClean="0">
                <a:solidFill>
                  <a:prstClr val="black"/>
                </a:solidFill>
              </a:rPr>
              <a:pPr/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700028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Free Blank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Off-page Connector 9"/>
          <p:cNvSpPr/>
          <p:nvPr userDrawn="1"/>
        </p:nvSpPr>
        <p:spPr>
          <a:xfrm rot="5400000">
            <a:off x="11731145" y="126200"/>
            <a:ext cx="384047" cy="537665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</a:endParaRPr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03082" y="203009"/>
            <a:ext cx="508001" cy="366183"/>
          </a:xfrm>
          <a:prstGeom prst="rect">
            <a:avLst/>
          </a:prstGeom>
        </p:spPr>
        <p:txBody>
          <a:bodyPr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pPr defTabSz="1375467"/>
            <a:fld id="{C136B7D2-B98C-44FD-8D04-7EC62A564975}" type="slidenum">
              <a:rPr lang="en-US" smtClean="0">
                <a:solidFill>
                  <a:prstClr val="white"/>
                </a:solidFill>
              </a:rPr>
              <a:pPr defTabSz="1375467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76844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Free Blank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3791720" y="541356"/>
            <a:ext cx="7518400" cy="47136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r">
              <a:defRPr sz="2667" b="1" baseline="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5823720" y="1010678"/>
            <a:ext cx="5486400" cy="267661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>
            <a:lvl1pPr marL="0" indent="0" algn="r">
              <a:buNone/>
              <a:defRPr sz="1400" b="1" i="0" baseline="0">
                <a:solidFill>
                  <a:schemeClr val="bg1">
                    <a:lumMod val="75000"/>
                  </a:schemeClr>
                </a:solidFill>
                <a:latin typeface="+mn-lt"/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 dirty="0" smtClean="0"/>
              <a:t>Subtext Goes Here</a:t>
            </a:r>
          </a:p>
        </p:txBody>
      </p:sp>
      <p:sp>
        <p:nvSpPr>
          <p:cNvPr id="10" name="Flowchart: Off-page Connector 9"/>
          <p:cNvSpPr/>
          <p:nvPr userDrawn="1"/>
        </p:nvSpPr>
        <p:spPr>
          <a:xfrm rot="5400000">
            <a:off x="11731145" y="126200"/>
            <a:ext cx="384047" cy="537665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</a:endParaRPr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03082" y="203009"/>
            <a:ext cx="508001" cy="366183"/>
          </a:xfrm>
          <a:prstGeom prst="rect">
            <a:avLst/>
          </a:prstGeom>
        </p:spPr>
        <p:txBody>
          <a:bodyPr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pPr defTabSz="1375467"/>
            <a:fld id="{C136B7D2-B98C-44FD-8D04-7EC62A564975}" type="slidenum">
              <a:rPr lang="en-US" smtClean="0">
                <a:solidFill>
                  <a:prstClr val="white"/>
                </a:solidFill>
              </a:rPr>
              <a:pPr defTabSz="1375467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8158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Free Blank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872965" y="356628"/>
            <a:ext cx="7518400" cy="47136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32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2965" y="825950"/>
            <a:ext cx="5486400" cy="267661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867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 dirty="0" smtClean="0"/>
              <a:t>SUBTEXT GOES HERE</a:t>
            </a:r>
          </a:p>
        </p:txBody>
      </p:sp>
      <p:sp>
        <p:nvSpPr>
          <p:cNvPr id="8" name="Flowchart: Off-page Connector 7"/>
          <p:cNvSpPr/>
          <p:nvPr userDrawn="1"/>
        </p:nvSpPr>
        <p:spPr>
          <a:xfrm rot="5400000">
            <a:off x="11731145" y="126200"/>
            <a:ext cx="384047" cy="537665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</a:endParaRP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03082" y="203009"/>
            <a:ext cx="508001" cy="366183"/>
          </a:xfrm>
          <a:prstGeom prst="rect">
            <a:avLst/>
          </a:prstGeom>
        </p:spPr>
        <p:txBody>
          <a:bodyPr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pPr defTabSz="1375467"/>
            <a:fld id="{C136B7D2-B98C-44FD-8D04-7EC62A564975}" type="slidenum">
              <a:rPr lang="en-US" smtClean="0">
                <a:solidFill>
                  <a:prstClr val="white"/>
                </a:solidFill>
              </a:rPr>
              <a:pPr defTabSz="1375467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2358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e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56767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 userDrawn="1"/>
        </p:nvGrpSpPr>
        <p:grpSpPr>
          <a:xfrm>
            <a:off x="0" y="6731802"/>
            <a:ext cx="12192000" cy="126199"/>
            <a:chOff x="0" y="2573904"/>
            <a:chExt cx="8767278" cy="44695"/>
          </a:xfrm>
        </p:grpSpPr>
        <p:grpSp>
          <p:nvGrpSpPr>
            <p:cNvPr id="9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10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</p:grpSp>
      </p:grp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872965" y="356628"/>
            <a:ext cx="7518400" cy="47136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32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2965" y="825950"/>
            <a:ext cx="5486400" cy="267661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867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 dirty="0" smtClean="0"/>
              <a:t>SUBTEXT GOES HERE</a:t>
            </a:r>
          </a:p>
        </p:txBody>
      </p:sp>
    </p:spTree>
    <p:extLst>
      <p:ext uri="{BB962C8B-B14F-4D97-AF65-F5344CB8AC3E}">
        <p14:creationId xmlns:p14="http://schemas.microsoft.com/office/powerpoint/2010/main" val="1464874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9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oter+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 userDrawn="1"/>
        </p:nvGrpSpPr>
        <p:grpSpPr>
          <a:xfrm>
            <a:off x="0" y="6731802"/>
            <a:ext cx="12192000" cy="126199"/>
            <a:chOff x="0" y="2573904"/>
            <a:chExt cx="8767278" cy="44695"/>
          </a:xfrm>
        </p:grpSpPr>
        <p:grpSp>
          <p:nvGrpSpPr>
            <p:cNvPr id="9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10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</p:grpSp>
      </p:grpSp>
      <p:sp>
        <p:nvSpPr>
          <p:cNvPr id="18" name="Flowchart: Off-page Connector 17"/>
          <p:cNvSpPr/>
          <p:nvPr userDrawn="1"/>
        </p:nvSpPr>
        <p:spPr>
          <a:xfrm rot="5400000">
            <a:off x="11731145" y="126200"/>
            <a:ext cx="384047" cy="537665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</a:endParaRPr>
          </a:p>
        </p:txBody>
      </p:sp>
      <p:sp>
        <p:nvSpPr>
          <p:cNvPr id="1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03082" y="203009"/>
            <a:ext cx="508001" cy="366183"/>
          </a:xfrm>
          <a:prstGeom prst="rect">
            <a:avLst/>
          </a:prstGeom>
        </p:spPr>
        <p:txBody>
          <a:bodyPr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pPr defTabSz="1375467"/>
            <a:fld id="{C136B7D2-B98C-44FD-8D04-7EC62A564975}" type="slidenum">
              <a:rPr lang="en-US" smtClean="0">
                <a:solidFill>
                  <a:prstClr val="white"/>
                </a:solidFill>
              </a:rPr>
              <a:pPr defTabSz="1375467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76466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872965" y="356628"/>
            <a:ext cx="7518400" cy="47136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32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2965" y="825950"/>
            <a:ext cx="5486400" cy="267661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867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 dirty="0" smtClean="0"/>
              <a:t>SUBTEXT GOES HERE</a:t>
            </a:r>
          </a:p>
        </p:txBody>
      </p:sp>
    </p:spTree>
    <p:extLst>
      <p:ext uri="{BB962C8B-B14F-4D97-AF65-F5344CB8AC3E}">
        <p14:creationId xmlns:p14="http://schemas.microsoft.com/office/powerpoint/2010/main" val="133069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D5D43-71DA-4384-B448-45C5A3FEB12C}" type="datetimeFigureOut">
              <a:rPr lang="ru-RU" smtClean="0"/>
              <a:t>08.02.2023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743D6-BFE9-4980-8AA8-95B9D9F080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678403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7"/>
          <p:cNvGrpSpPr/>
          <p:nvPr userDrawn="1"/>
        </p:nvGrpSpPr>
        <p:grpSpPr>
          <a:xfrm>
            <a:off x="0" y="6731802"/>
            <a:ext cx="12192000" cy="126199"/>
            <a:chOff x="0" y="2573904"/>
            <a:chExt cx="8767278" cy="44695"/>
          </a:xfrm>
        </p:grpSpPr>
        <p:grpSp>
          <p:nvGrpSpPr>
            <p:cNvPr id="4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5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7575486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ree Blank, No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818218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Free Blank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Off-page Connector 9"/>
          <p:cNvSpPr/>
          <p:nvPr userDrawn="1"/>
        </p:nvSpPr>
        <p:spPr>
          <a:xfrm rot="5400000">
            <a:off x="11731145" y="126200"/>
            <a:ext cx="384047" cy="537665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</a:endParaRPr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03082" y="203009"/>
            <a:ext cx="508001" cy="366183"/>
          </a:xfrm>
          <a:prstGeom prst="rect">
            <a:avLst/>
          </a:prstGeom>
        </p:spPr>
        <p:txBody>
          <a:bodyPr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pPr defTabSz="1375467"/>
            <a:fld id="{C136B7D2-B98C-44FD-8D04-7EC62A564975}" type="slidenum">
              <a:rPr lang="en-US" smtClean="0">
                <a:solidFill>
                  <a:prstClr val="white"/>
                </a:solidFill>
              </a:rPr>
              <a:pPr defTabSz="1375467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57140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Free Blank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3791720" y="541356"/>
            <a:ext cx="7518400" cy="47136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r">
              <a:defRPr sz="2667" b="1" baseline="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5823720" y="1010678"/>
            <a:ext cx="5486400" cy="267661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>
            <a:lvl1pPr marL="0" indent="0" algn="r">
              <a:buNone/>
              <a:defRPr sz="1400" b="1" i="0" baseline="0">
                <a:solidFill>
                  <a:schemeClr val="bg1">
                    <a:lumMod val="75000"/>
                  </a:schemeClr>
                </a:solidFill>
                <a:latin typeface="+mn-lt"/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 dirty="0" smtClean="0"/>
              <a:t>Subtext Goes Here</a:t>
            </a:r>
          </a:p>
        </p:txBody>
      </p:sp>
      <p:sp>
        <p:nvSpPr>
          <p:cNvPr id="10" name="Flowchart: Off-page Connector 9"/>
          <p:cNvSpPr/>
          <p:nvPr userDrawn="1"/>
        </p:nvSpPr>
        <p:spPr>
          <a:xfrm rot="5400000">
            <a:off x="11731145" y="126200"/>
            <a:ext cx="384047" cy="537665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</a:endParaRPr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03082" y="203009"/>
            <a:ext cx="508001" cy="366183"/>
          </a:xfrm>
          <a:prstGeom prst="rect">
            <a:avLst/>
          </a:prstGeom>
        </p:spPr>
        <p:txBody>
          <a:bodyPr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pPr defTabSz="1375467"/>
            <a:fld id="{C136B7D2-B98C-44FD-8D04-7EC62A564975}" type="slidenum">
              <a:rPr lang="en-US" smtClean="0">
                <a:solidFill>
                  <a:prstClr val="white"/>
                </a:solidFill>
              </a:rPr>
              <a:pPr defTabSz="1375467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1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Free Blank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872965" y="356628"/>
            <a:ext cx="7518400" cy="47136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32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2965" y="825950"/>
            <a:ext cx="5486400" cy="267661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867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 dirty="0" smtClean="0"/>
              <a:t>SUBTEXT GOES HERE</a:t>
            </a:r>
          </a:p>
        </p:txBody>
      </p:sp>
      <p:sp>
        <p:nvSpPr>
          <p:cNvPr id="8" name="Flowchart: Off-page Connector 7"/>
          <p:cNvSpPr/>
          <p:nvPr userDrawn="1"/>
        </p:nvSpPr>
        <p:spPr>
          <a:xfrm rot="5400000">
            <a:off x="11731145" y="126200"/>
            <a:ext cx="384047" cy="537665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</a:endParaRP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03082" y="203009"/>
            <a:ext cx="508001" cy="366183"/>
          </a:xfrm>
          <a:prstGeom prst="rect">
            <a:avLst/>
          </a:prstGeom>
        </p:spPr>
        <p:txBody>
          <a:bodyPr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pPr defTabSz="1375467"/>
            <a:fld id="{C136B7D2-B98C-44FD-8D04-7EC62A564975}" type="slidenum">
              <a:rPr lang="en-US" smtClean="0">
                <a:solidFill>
                  <a:prstClr val="white"/>
                </a:solidFill>
              </a:rPr>
              <a:pPr defTabSz="1375467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7030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e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555218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 userDrawn="1"/>
        </p:nvGrpSpPr>
        <p:grpSpPr>
          <a:xfrm>
            <a:off x="0" y="6731802"/>
            <a:ext cx="12192000" cy="126199"/>
            <a:chOff x="0" y="2573904"/>
            <a:chExt cx="8767278" cy="44695"/>
          </a:xfrm>
        </p:grpSpPr>
        <p:grpSp>
          <p:nvGrpSpPr>
            <p:cNvPr id="9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10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</p:grpSp>
      </p:grp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872965" y="356628"/>
            <a:ext cx="7518400" cy="47136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32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2965" y="825950"/>
            <a:ext cx="5486400" cy="267661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867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 dirty="0" smtClean="0"/>
              <a:t>SUBTEXT GOES HERE</a:t>
            </a:r>
          </a:p>
        </p:txBody>
      </p:sp>
    </p:spTree>
    <p:extLst>
      <p:ext uri="{BB962C8B-B14F-4D97-AF65-F5344CB8AC3E}">
        <p14:creationId xmlns:p14="http://schemas.microsoft.com/office/powerpoint/2010/main" val="1940997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9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oter+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 userDrawn="1"/>
        </p:nvGrpSpPr>
        <p:grpSpPr>
          <a:xfrm>
            <a:off x="0" y="6731802"/>
            <a:ext cx="12192000" cy="126199"/>
            <a:chOff x="0" y="2573904"/>
            <a:chExt cx="8767278" cy="44695"/>
          </a:xfrm>
        </p:grpSpPr>
        <p:grpSp>
          <p:nvGrpSpPr>
            <p:cNvPr id="9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10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</p:grpSp>
      </p:grpSp>
      <p:sp>
        <p:nvSpPr>
          <p:cNvPr id="18" name="Flowchart: Off-page Connector 17"/>
          <p:cNvSpPr/>
          <p:nvPr userDrawn="1"/>
        </p:nvSpPr>
        <p:spPr>
          <a:xfrm rot="5400000">
            <a:off x="11731145" y="126200"/>
            <a:ext cx="384047" cy="537665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</a:endParaRPr>
          </a:p>
        </p:txBody>
      </p:sp>
      <p:sp>
        <p:nvSpPr>
          <p:cNvPr id="1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03082" y="203009"/>
            <a:ext cx="508001" cy="366183"/>
          </a:xfrm>
          <a:prstGeom prst="rect">
            <a:avLst/>
          </a:prstGeom>
        </p:spPr>
        <p:txBody>
          <a:bodyPr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pPr defTabSz="1375467"/>
            <a:fld id="{C136B7D2-B98C-44FD-8D04-7EC62A564975}" type="slidenum">
              <a:rPr lang="en-US" smtClean="0">
                <a:solidFill>
                  <a:prstClr val="white"/>
                </a:solidFill>
              </a:rPr>
              <a:pPr defTabSz="1375467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53752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872965" y="356628"/>
            <a:ext cx="7518400" cy="47136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32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2965" y="825950"/>
            <a:ext cx="5486400" cy="267661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867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 dirty="0" smtClean="0"/>
              <a:t>SUBTEXT GOES HERE</a:t>
            </a:r>
          </a:p>
        </p:txBody>
      </p:sp>
    </p:spTree>
    <p:extLst>
      <p:ext uri="{BB962C8B-B14F-4D97-AF65-F5344CB8AC3E}">
        <p14:creationId xmlns:p14="http://schemas.microsoft.com/office/powerpoint/2010/main" val="731912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ain Title+ SubTitle+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72965" y="356628"/>
            <a:ext cx="7518400" cy="47136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32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2965" y="825950"/>
            <a:ext cx="5486400" cy="267661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867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 dirty="0" smtClean="0"/>
              <a:t>SUBTEXT GOES HERE</a:t>
            </a:r>
          </a:p>
        </p:txBody>
      </p:sp>
      <p:grpSp>
        <p:nvGrpSpPr>
          <p:cNvPr id="3" name="Group 7"/>
          <p:cNvGrpSpPr/>
          <p:nvPr userDrawn="1"/>
        </p:nvGrpSpPr>
        <p:grpSpPr>
          <a:xfrm>
            <a:off x="0" y="6731802"/>
            <a:ext cx="12192000" cy="126199"/>
            <a:chOff x="0" y="2573904"/>
            <a:chExt cx="8767278" cy="44695"/>
          </a:xfrm>
        </p:grpSpPr>
        <p:grpSp>
          <p:nvGrpSpPr>
            <p:cNvPr id="4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5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</p:grpSp>
      </p:grpSp>
      <p:sp>
        <p:nvSpPr>
          <p:cNvPr id="22" name="Flowchart: Off-page Connector 21"/>
          <p:cNvSpPr/>
          <p:nvPr userDrawn="1"/>
        </p:nvSpPr>
        <p:spPr>
          <a:xfrm rot="5400000">
            <a:off x="11731145" y="126200"/>
            <a:ext cx="384047" cy="537665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</a:endParaRPr>
          </a:p>
        </p:txBody>
      </p:sp>
      <p:sp>
        <p:nvSpPr>
          <p:cNvPr id="23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03082" y="203009"/>
            <a:ext cx="508001" cy="366183"/>
          </a:xfrm>
          <a:prstGeom prst="rect">
            <a:avLst/>
          </a:prstGeom>
        </p:spPr>
        <p:txBody>
          <a:bodyPr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pPr defTabSz="1375467"/>
            <a:fld id="{C136B7D2-B98C-44FD-8D04-7EC62A564975}" type="slidenum">
              <a:rPr lang="en-US" smtClean="0">
                <a:solidFill>
                  <a:prstClr val="white"/>
                </a:solidFill>
              </a:rPr>
              <a:pPr defTabSz="1375467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2674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D5D43-71DA-4384-B448-45C5A3FEB12C}" type="datetimeFigureOut">
              <a:rPr lang="ru-RU" smtClean="0"/>
              <a:t>08.02.2023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743D6-BFE9-4980-8AA8-95B9D9F080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290594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7"/>
          <p:cNvGrpSpPr/>
          <p:nvPr userDrawn="1"/>
        </p:nvGrpSpPr>
        <p:grpSpPr>
          <a:xfrm>
            <a:off x="0" y="6731802"/>
            <a:ext cx="12192000" cy="126199"/>
            <a:chOff x="0" y="2573904"/>
            <a:chExt cx="8767278" cy="44695"/>
          </a:xfrm>
        </p:grpSpPr>
        <p:grpSp>
          <p:nvGrpSpPr>
            <p:cNvPr id="4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5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2182526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ree Blank, No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106208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A38C9C1-2299-448D-B581-5CADA22698E8}" type="datetimeFigureOut">
              <a:rPr lang="ru-RU" smtClean="0">
                <a:solidFill>
                  <a:prstClr val="black"/>
                </a:solidFill>
              </a:rPr>
              <a:pPr/>
              <a:t>08.02.2023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EB8B3E0-7339-46BB-91A4-14F190CB6105}" type="slidenum">
              <a:rPr lang="ru-RU" smtClean="0">
                <a:solidFill>
                  <a:prstClr val="black"/>
                </a:solidFill>
              </a:rPr>
              <a:pPr/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5108854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1" y="1122363"/>
            <a:ext cx="9144000" cy="2387600"/>
          </a:xfrm>
        </p:spPr>
        <p:txBody>
          <a:bodyPr anchor="b"/>
          <a:lstStyle>
            <a:lvl1pPr algn="ctr">
              <a:defRPr sz="5983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1" y="3602039"/>
            <a:ext cx="9144000" cy="1655762"/>
          </a:xfrm>
        </p:spPr>
        <p:txBody>
          <a:bodyPr/>
          <a:lstStyle>
            <a:lvl1pPr marL="0" indent="0" algn="ctr">
              <a:buNone/>
              <a:defRPr sz="2393"/>
            </a:lvl1pPr>
            <a:lvl2pPr marL="455920" indent="0" algn="ctr">
              <a:buNone/>
              <a:defRPr sz="1994"/>
            </a:lvl2pPr>
            <a:lvl3pPr marL="911840" indent="0" algn="ctr">
              <a:buNone/>
              <a:defRPr sz="1795"/>
            </a:lvl3pPr>
            <a:lvl4pPr marL="1367760" indent="0" algn="ctr">
              <a:buNone/>
              <a:defRPr sz="1596"/>
            </a:lvl4pPr>
            <a:lvl5pPr marL="1823679" indent="0" algn="ctr">
              <a:buNone/>
              <a:defRPr sz="1596"/>
            </a:lvl5pPr>
            <a:lvl6pPr marL="2279599" indent="0" algn="ctr">
              <a:buNone/>
              <a:defRPr sz="1596"/>
            </a:lvl6pPr>
            <a:lvl7pPr marL="2735519" indent="0" algn="ctr">
              <a:buNone/>
              <a:defRPr sz="1596"/>
            </a:lvl7pPr>
            <a:lvl8pPr marL="3191439" indent="0" algn="ctr">
              <a:buNone/>
              <a:defRPr sz="1596"/>
            </a:lvl8pPr>
            <a:lvl9pPr marL="3647359" indent="0" algn="ctr">
              <a:buNone/>
              <a:defRPr sz="1596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129702"/>
            <a:fld id="{EC0C6C24-C21F-4904-9DE4-9752027175E3}" type="datetimeFigureOut">
              <a:rPr lang="en-US" smtClean="0">
                <a:solidFill>
                  <a:srgbClr val="7E7E7E">
                    <a:tint val="75000"/>
                  </a:srgbClr>
                </a:solidFill>
              </a:rPr>
              <a:pPr defTabSz="1129702"/>
              <a:t>2/8/2023</a:t>
            </a:fld>
            <a:endParaRPr lang="en-US">
              <a:solidFill>
                <a:srgbClr val="7E7E7E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129702"/>
            <a:endParaRPr lang="en-US">
              <a:solidFill>
                <a:srgbClr val="7E7E7E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129702"/>
            <a:fld id="{3C55DE84-0FA9-401C-8103-4C1F59D632F8}" type="slidenum">
              <a:rPr lang="en-US" smtClean="0">
                <a:solidFill>
                  <a:srgbClr val="7E7E7E">
                    <a:tint val="75000"/>
                  </a:srgbClr>
                </a:solidFill>
              </a:rPr>
              <a:pPr defTabSz="1129702"/>
              <a:t>‹#›</a:t>
            </a:fld>
            <a:endParaRPr lang="en-US">
              <a:solidFill>
                <a:srgbClr val="7E7E7E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2971373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129702"/>
            <a:fld id="{EC0C6C24-C21F-4904-9DE4-9752027175E3}" type="datetimeFigureOut">
              <a:rPr lang="en-US" smtClean="0">
                <a:solidFill>
                  <a:srgbClr val="7E7E7E">
                    <a:tint val="75000"/>
                  </a:srgbClr>
                </a:solidFill>
              </a:rPr>
              <a:pPr defTabSz="1129702"/>
              <a:t>2/8/2023</a:t>
            </a:fld>
            <a:endParaRPr lang="en-US">
              <a:solidFill>
                <a:srgbClr val="7E7E7E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129702"/>
            <a:endParaRPr lang="en-US">
              <a:solidFill>
                <a:srgbClr val="7E7E7E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129702"/>
            <a:fld id="{3C55DE84-0FA9-401C-8103-4C1F59D632F8}" type="slidenum">
              <a:rPr lang="en-US" smtClean="0">
                <a:solidFill>
                  <a:srgbClr val="7E7E7E">
                    <a:tint val="75000"/>
                  </a:srgbClr>
                </a:solidFill>
              </a:rPr>
              <a:pPr defTabSz="1129702"/>
              <a:t>‹#›</a:t>
            </a:fld>
            <a:endParaRPr lang="en-US">
              <a:solidFill>
                <a:srgbClr val="7E7E7E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336920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5983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2393">
                <a:solidFill>
                  <a:schemeClr val="tx1">
                    <a:tint val="75000"/>
                  </a:schemeClr>
                </a:solidFill>
              </a:defRPr>
            </a:lvl1pPr>
            <a:lvl2pPr marL="455920" indent="0">
              <a:buNone/>
              <a:defRPr sz="1994">
                <a:solidFill>
                  <a:schemeClr val="tx1">
                    <a:tint val="75000"/>
                  </a:schemeClr>
                </a:solidFill>
              </a:defRPr>
            </a:lvl2pPr>
            <a:lvl3pPr marL="911840" indent="0">
              <a:buNone/>
              <a:defRPr sz="1795">
                <a:solidFill>
                  <a:schemeClr val="tx1">
                    <a:tint val="75000"/>
                  </a:schemeClr>
                </a:solidFill>
              </a:defRPr>
            </a:lvl3pPr>
            <a:lvl4pPr marL="1367760" indent="0">
              <a:buNone/>
              <a:defRPr sz="1596">
                <a:solidFill>
                  <a:schemeClr val="tx1">
                    <a:tint val="75000"/>
                  </a:schemeClr>
                </a:solidFill>
              </a:defRPr>
            </a:lvl4pPr>
            <a:lvl5pPr marL="1823679" indent="0">
              <a:buNone/>
              <a:defRPr sz="1596">
                <a:solidFill>
                  <a:schemeClr val="tx1">
                    <a:tint val="75000"/>
                  </a:schemeClr>
                </a:solidFill>
              </a:defRPr>
            </a:lvl5pPr>
            <a:lvl6pPr marL="2279599" indent="0">
              <a:buNone/>
              <a:defRPr sz="1596">
                <a:solidFill>
                  <a:schemeClr val="tx1">
                    <a:tint val="75000"/>
                  </a:schemeClr>
                </a:solidFill>
              </a:defRPr>
            </a:lvl6pPr>
            <a:lvl7pPr marL="2735519" indent="0">
              <a:buNone/>
              <a:defRPr sz="1596">
                <a:solidFill>
                  <a:schemeClr val="tx1">
                    <a:tint val="75000"/>
                  </a:schemeClr>
                </a:solidFill>
              </a:defRPr>
            </a:lvl7pPr>
            <a:lvl8pPr marL="3191439" indent="0">
              <a:buNone/>
              <a:defRPr sz="1596">
                <a:solidFill>
                  <a:schemeClr val="tx1">
                    <a:tint val="75000"/>
                  </a:schemeClr>
                </a:solidFill>
              </a:defRPr>
            </a:lvl8pPr>
            <a:lvl9pPr marL="3647359" indent="0">
              <a:buNone/>
              <a:defRPr sz="159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129702"/>
            <a:fld id="{EC0C6C24-C21F-4904-9DE4-9752027175E3}" type="datetimeFigureOut">
              <a:rPr lang="en-US" smtClean="0">
                <a:solidFill>
                  <a:srgbClr val="7E7E7E">
                    <a:tint val="75000"/>
                  </a:srgbClr>
                </a:solidFill>
              </a:rPr>
              <a:pPr defTabSz="1129702"/>
              <a:t>2/8/2023</a:t>
            </a:fld>
            <a:endParaRPr lang="en-US">
              <a:solidFill>
                <a:srgbClr val="7E7E7E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129702"/>
            <a:endParaRPr lang="en-US">
              <a:solidFill>
                <a:srgbClr val="7E7E7E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129702"/>
            <a:fld id="{3C55DE84-0FA9-401C-8103-4C1F59D632F8}" type="slidenum">
              <a:rPr lang="en-US" smtClean="0">
                <a:solidFill>
                  <a:srgbClr val="7E7E7E">
                    <a:tint val="75000"/>
                  </a:srgbClr>
                </a:solidFill>
              </a:rPr>
              <a:pPr defTabSz="1129702"/>
              <a:t>‹#›</a:t>
            </a:fld>
            <a:endParaRPr lang="en-US">
              <a:solidFill>
                <a:srgbClr val="7E7E7E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879483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129702"/>
            <a:fld id="{EC0C6C24-C21F-4904-9DE4-9752027175E3}" type="datetimeFigureOut">
              <a:rPr lang="en-US" smtClean="0">
                <a:solidFill>
                  <a:srgbClr val="7E7E7E">
                    <a:tint val="75000"/>
                  </a:srgbClr>
                </a:solidFill>
              </a:rPr>
              <a:pPr defTabSz="1129702"/>
              <a:t>2/8/2023</a:t>
            </a:fld>
            <a:endParaRPr lang="en-US">
              <a:solidFill>
                <a:srgbClr val="7E7E7E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129702"/>
            <a:endParaRPr lang="en-US">
              <a:solidFill>
                <a:srgbClr val="7E7E7E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129702"/>
            <a:fld id="{3C55DE84-0FA9-401C-8103-4C1F59D632F8}" type="slidenum">
              <a:rPr lang="en-US" smtClean="0">
                <a:solidFill>
                  <a:srgbClr val="7E7E7E">
                    <a:tint val="75000"/>
                  </a:srgbClr>
                </a:solidFill>
              </a:rPr>
              <a:pPr defTabSz="1129702"/>
              <a:t>‹#›</a:t>
            </a:fld>
            <a:endParaRPr lang="en-US">
              <a:solidFill>
                <a:srgbClr val="7E7E7E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4163763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365126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4"/>
            <a:ext cx="5157787" cy="823912"/>
          </a:xfrm>
        </p:spPr>
        <p:txBody>
          <a:bodyPr anchor="b"/>
          <a:lstStyle>
            <a:lvl1pPr marL="0" indent="0">
              <a:buNone/>
              <a:defRPr sz="2393" b="1"/>
            </a:lvl1pPr>
            <a:lvl2pPr marL="455920" indent="0">
              <a:buNone/>
              <a:defRPr sz="1994" b="1"/>
            </a:lvl2pPr>
            <a:lvl3pPr marL="911840" indent="0">
              <a:buNone/>
              <a:defRPr sz="1795" b="1"/>
            </a:lvl3pPr>
            <a:lvl4pPr marL="1367760" indent="0">
              <a:buNone/>
              <a:defRPr sz="1596" b="1"/>
            </a:lvl4pPr>
            <a:lvl5pPr marL="1823679" indent="0">
              <a:buNone/>
              <a:defRPr sz="1596" b="1"/>
            </a:lvl5pPr>
            <a:lvl6pPr marL="2279599" indent="0">
              <a:buNone/>
              <a:defRPr sz="1596" b="1"/>
            </a:lvl6pPr>
            <a:lvl7pPr marL="2735519" indent="0">
              <a:buNone/>
              <a:defRPr sz="1596" b="1"/>
            </a:lvl7pPr>
            <a:lvl8pPr marL="3191439" indent="0">
              <a:buNone/>
              <a:defRPr sz="1596" b="1"/>
            </a:lvl8pPr>
            <a:lvl9pPr marL="3647359" indent="0">
              <a:buNone/>
              <a:defRPr sz="1596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6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4"/>
            <a:ext cx="5183188" cy="823912"/>
          </a:xfrm>
        </p:spPr>
        <p:txBody>
          <a:bodyPr anchor="b"/>
          <a:lstStyle>
            <a:lvl1pPr marL="0" indent="0">
              <a:buNone/>
              <a:defRPr sz="2393" b="1"/>
            </a:lvl1pPr>
            <a:lvl2pPr marL="455920" indent="0">
              <a:buNone/>
              <a:defRPr sz="1994" b="1"/>
            </a:lvl2pPr>
            <a:lvl3pPr marL="911840" indent="0">
              <a:buNone/>
              <a:defRPr sz="1795" b="1"/>
            </a:lvl3pPr>
            <a:lvl4pPr marL="1367760" indent="0">
              <a:buNone/>
              <a:defRPr sz="1596" b="1"/>
            </a:lvl4pPr>
            <a:lvl5pPr marL="1823679" indent="0">
              <a:buNone/>
              <a:defRPr sz="1596" b="1"/>
            </a:lvl5pPr>
            <a:lvl6pPr marL="2279599" indent="0">
              <a:buNone/>
              <a:defRPr sz="1596" b="1"/>
            </a:lvl6pPr>
            <a:lvl7pPr marL="2735519" indent="0">
              <a:buNone/>
              <a:defRPr sz="1596" b="1"/>
            </a:lvl7pPr>
            <a:lvl8pPr marL="3191439" indent="0">
              <a:buNone/>
              <a:defRPr sz="1596" b="1"/>
            </a:lvl8pPr>
            <a:lvl9pPr marL="3647359" indent="0">
              <a:buNone/>
              <a:defRPr sz="1596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6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129702"/>
            <a:fld id="{EC0C6C24-C21F-4904-9DE4-9752027175E3}" type="datetimeFigureOut">
              <a:rPr lang="en-US" smtClean="0">
                <a:solidFill>
                  <a:srgbClr val="7E7E7E">
                    <a:tint val="75000"/>
                  </a:srgbClr>
                </a:solidFill>
              </a:rPr>
              <a:pPr defTabSz="1129702"/>
              <a:t>2/8/2023</a:t>
            </a:fld>
            <a:endParaRPr lang="en-US">
              <a:solidFill>
                <a:srgbClr val="7E7E7E">
                  <a:tint val="75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129702"/>
            <a:endParaRPr lang="en-US">
              <a:solidFill>
                <a:srgbClr val="7E7E7E">
                  <a:tint val="75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129702"/>
            <a:fld id="{3C55DE84-0FA9-401C-8103-4C1F59D632F8}" type="slidenum">
              <a:rPr lang="en-US" smtClean="0">
                <a:solidFill>
                  <a:srgbClr val="7E7E7E">
                    <a:tint val="75000"/>
                  </a:srgbClr>
                </a:solidFill>
              </a:rPr>
              <a:pPr defTabSz="1129702"/>
              <a:t>‹#›</a:t>
            </a:fld>
            <a:endParaRPr lang="en-US">
              <a:solidFill>
                <a:srgbClr val="7E7E7E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195061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129702"/>
            <a:fld id="{EC0C6C24-C21F-4904-9DE4-9752027175E3}" type="datetimeFigureOut">
              <a:rPr lang="en-US" smtClean="0">
                <a:solidFill>
                  <a:srgbClr val="7E7E7E">
                    <a:tint val="75000"/>
                  </a:srgbClr>
                </a:solidFill>
              </a:rPr>
              <a:pPr defTabSz="1129702"/>
              <a:t>2/8/2023</a:t>
            </a:fld>
            <a:endParaRPr lang="en-US">
              <a:solidFill>
                <a:srgbClr val="7E7E7E">
                  <a:tint val="7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129702"/>
            <a:endParaRPr lang="en-US">
              <a:solidFill>
                <a:srgbClr val="7E7E7E">
                  <a:tint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129702"/>
            <a:fld id="{3C55DE84-0FA9-401C-8103-4C1F59D632F8}" type="slidenum">
              <a:rPr lang="en-US" smtClean="0">
                <a:solidFill>
                  <a:srgbClr val="7E7E7E">
                    <a:tint val="75000"/>
                  </a:srgbClr>
                </a:solidFill>
              </a:rPr>
              <a:pPr defTabSz="1129702"/>
              <a:t>‹#›</a:t>
            </a:fld>
            <a:endParaRPr lang="en-US">
              <a:solidFill>
                <a:srgbClr val="7E7E7E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0165227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129702"/>
            <a:fld id="{EC0C6C24-C21F-4904-9DE4-9752027175E3}" type="datetimeFigureOut">
              <a:rPr lang="en-US" smtClean="0">
                <a:solidFill>
                  <a:srgbClr val="7E7E7E">
                    <a:tint val="75000"/>
                  </a:srgbClr>
                </a:solidFill>
              </a:rPr>
              <a:pPr defTabSz="1129702"/>
              <a:t>2/8/2023</a:t>
            </a:fld>
            <a:endParaRPr lang="en-US">
              <a:solidFill>
                <a:srgbClr val="7E7E7E">
                  <a:tint val="7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129702"/>
            <a:endParaRPr lang="en-US">
              <a:solidFill>
                <a:srgbClr val="7E7E7E">
                  <a:tint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129702"/>
            <a:fld id="{3C55DE84-0FA9-401C-8103-4C1F59D632F8}" type="slidenum">
              <a:rPr lang="en-US" smtClean="0">
                <a:solidFill>
                  <a:srgbClr val="7E7E7E">
                    <a:tint val="75000"/>
                  </a:srgbClr>
                </a:solidFill>
              </a:rPr>
              <a:pPr defTabSz="1129702"/>
              <a:t>‹#›</a:t>
            </a:fld>
            <a:endParaRPr lang="en-US">
              <a:solidFill>
                <a:srgbClr val="7E7E7E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6673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D5D43-71DA-4384-B448-45C5A3FEB12C}" type="datetimeFigureOut">
              <a:rPr lang="ru-RU" smtClean="0"/>
              <a:t>08.02.2023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743D6-BFE9-4980-8AA8-95B9D9F080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7824385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19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191"/>
            </a:lvl1pPr>
            <a:lvl2pPr>
              <a:defRPr sz="2792"/>
            </a:lvl2pPr>
            <a:lvl3pPr>
              <a:defRPr sz="2393"/>
            </a:lvl3pPr>
            <a:lvl4pPr>
              <a:defRPr sz="1994"/>
            </a:lvl4pPr>
            <a:lvl5pPr>
              <a:defRPr sz="1994"/>
            </a:lvl5pPr>
            <a:lvl6pPr>
              <a:defRPr sz="1994"/>
            </a:lvl6pPr>
            <a:lvl7pPr>
              <a:defRPr sz="1994"/>
            </a:lvl7pPr>
            <a:lvl8pPr>
              <a:defRPr sz="1994"/>
            </a:lvl8pPr>
            <a:lvl9pPr>
              <a:defRPr sz="1994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596"/>
            </a:lvl1pPr>
            <a:lvl2pPr marL="455920" indent="0">
              <a:buNone/>
              <a:defRPr sz="1396"/>
            </a:lvl2pPr>
            <a:lvl3pPr marL="911840" indent="0">
              <a:buNone/>
              <a:defRPr sz="1197"/>
            </a:lvl3pPr>
            <a:lvl4pPr marL="1367760" indent="0">
              <a:buNone/>
              <a:defRPr sz="997"/>
            </a:lvl4pPr>
            <a:lvl5pPr marL="1823679" indent="0">
              <a:buNone/>
              <a:defRPr sz="997"/>
            </a:lvl5pPr>
            <a:lvl6pPr marL="2279599" indent="0">
              <a:buNone/>
              <a:defRPr sz="997"/>
            </a:lvl6pPr>
            <a:lvl7pPr marL="2735519" indent="0">
              <a:buNone/>
              <a:defRPr sz="997"/>
            </a:lvl7pPr>
            <a:lvl8pPr marL="3191439" indent="0">
              <a:buNone/>
              <a:defRPr sz="997"/>
            </a:lvl8pPr>
            <a:lvl9pPr marL="3647359" indent="0">
              <a:buNone/>
              <a:defRPr sz="99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129702"/>
            <a:fld id="{EC0C6C24-C21F-4904-9DE4-9752027175E3}" type="datetimeFigureOut">
              <a:rPr lang="en-US" smtClean="0">
                <a:solidFill>
                  <a:srgbClr val="7E7E7E">
                    <a:tint val="75000"/>
                  </a:srgbClr>
                </a:solidFill>
              </a:rPr>
              <a:pPr defTabSz="1129702"/>
              <a:t>2/8/2023</a:t>
            </a:fld>
            <a:endParaRPr lang="en-US">
              <a:solidFill>
                <a:srgbClr val="7E7E7E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129702"/>
            <a:endParaRPr lang="en-US">
              <a:solidFill>
                <a:srgbClr val="7E7E7E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129702"/>
            <a:fld id="{3C55DE84-0FA9-401C-8103-4C1F59D632F8}" type="slidenum">
              <a:rPr lang="en-US" smtClean="0">
                <a:solidFill>
                  <a:srgbClr val="7E7E7E">
                    <a:tint val="75000"/>
                  </a:srgbClr>
                </a:solidFill>
              </a:rPr>
              <a:pPr defTabSz="1129702"/>
              <a:t>‹#›</a:t>
            </a:fld>
            <a:endParaRPr lang="en-US">
              <a:solidFill>
                <a:srgbClr val="7E7E7E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946176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19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191"/>
            </a:lvl1pPr>
            <a:lvl2pPr marL="455920" indent="0">
              <a:buNone/>
              <a:defRPr sz="2792"/>
            </a:lvl2pPr>
            <a:lvl3pPr marL="911840" indent="0">
              <a:buNone/>
              <a:defRPr sz="2393"/>
            </a:lvl3pPr>
            <a:lvl4pPr marL="1367760" indent="0">
              <a:buNone/>
              <a:defRPr sz="1994"/>
            </a:lvl4pPr>
            <a:lvl5pPr marL="1823679" indent="0">
              <a:buNone/>
              <a:defRPr sz="1994"/>
            </a:lvl5pPr>
            <a:lvl6pPr marL="2279599" indent="0">
              <a:buNone/>
              <a:defRPr sz="1994"/>
            </a:lvl6pPr>
            <a:lvl7pPr marL="2735519" indent="0">
              <a:buNone/>
              <a:defRPr sz="1994"/>
            </a:lvl7pPr>
            <a:lvl8pPr marL="3191439" indent="0">
              <a:buNone/>
              <a:defRPr sz="1994"/>
            </a:lvl8pPr>
            <a:lvl9pPr marL="3647359" indent="0">
              <a:buNone/>
              <a:defRPr sz="1994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596"/>
            </a:lvl1pPr>
            <a:lvl2pPr marL="455920" indent="0">
              <a:buNone/>
              <a:defRPr sz="1396"/>
            </a:lvl2pPr>
            <a:lvl3pPr marL="911840" indent="0">
              <a:buNone/>
              <a:defRPr sz="1197"/>
            </a:lvl3pPr>
            <a:lvl4pPr marL="1367760" indent="0">
              <a:buNone/>
              <a:defRPr sz="997"/>
            </a:lvl4pPr>
            <a:lvl5pPr marL="1823679" indent="0">
              <a:buNone/>
              <a:defRPr sz="997"/>
            </a:lvl5pPr>
            <a:lvl6pPr marL="2279599" indent="0">
              <a:buNone/>
              <a:defRPr sz="997"/>
            </a:lvl6pPr>
            <a:lvl7pPr marL="2735519" indent="0">
              <a:buNone/>
              <a:defRPr sz="997"/>
            </a:lvl7pPr>
            <a:lvl8pPr marL="3191439" indent="0">
              <a:buNone/>
              <a:defRPr sz="997"/>
            </a:lvl8pPr>
            <a:lvl9pPr marL="3647359" indent="0">
              <a:buNone/>
              <a:defRPr sz="99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129702"/>
            <a:fld id="{EC0C6C24-C21F-4904-9DE4-9752027175E3}" type="datetimeFigureOut">
              <a:rPr lang="en-US" smtClean="0">
                <a:solidFill>
                  <a:srgbClr val="7E7E7E">
                    <a:tint val="75000"/>
                  </a:srgbClr>
                </a:solidFill>
              </a:rPr>
              <a:pPr defTabSz="1129702"/>
              <a:t>2/8/2023</a:t>
            </a:fld>
            <a:endParaRPr lang="en-US">
              <a:solidFill>
                <a:srgbClr val="7E7E7E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129702"/>
            <a:endParaRPr lang="en-US">
              <a:solidFill>
                <a:srgbClr val="7E7E7E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129702"/>
            <a:fld id="{3C55DE84-0FA9-401C-8103-4C1F59D632F8}" type="slidenum">
              <a:rPr lang="en-US" smtClean="0">
                <a:solidFill>
                  <a:srgbClr val="7E7E7E">
                    <a:tint val="75000"/>
                  </a:srgbClr>
                </a:solidFill>
              </a:rPr>
              <a:pPr defTabSz="1129702"/>
              <a:t>‹#›</a:t>
            </a:fld>
            <a:endParaRPr lang="en-US">
              <a:solidFill>
                <a:srgbClr val="7E7E7E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1610190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129702"/>
            <a:fld id="{EC0C6C24-C21F-4904-9DE4-9752027175E3}" type="datetimeFigureOut">
              <a:rPr lang="en-US" smtClean="0">
                <a:solidFill>
                  <a:srgbClr val="7E7E7E">
                    <a:tint val="75000"/>
                  </a:srgbClr>
                </a:solidFill>
              </a:rPr>
              <a:pPr defTabSz="1129702"/>
              <a:t>2/8/2023</a:t>
            </a:fld>
            <a:endParaRPr lang="en-US">
              <a:solidFill>
                <a:srgbClr val="7E7E7E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129702"/>
            <a:endParaRPr lang="en-US">
              <a:solidFill>
                <a:srgbClr val="7E7E7E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129702"/>
            <a:fld id="{3C55DE84-0FA9-401C-8103-4C1F59D632F8}" type="slidenum">
              <a:rPr lang="en-US" smtClean="0">
                <a:solidFill>
                  <a:srgbClr val="7E7E7E">
                    <a:tint val="75000"/>
                  </a:srgbClr>
                </a:solidFill>
              </a:rPr>
              <a:pPr defTabSz="1129702"/>
              <a:t>‹#›</a:t>
            </a:fld>
            <a:endParaRPr lang="en-US">
              <a:solidFill>
                <a:srgbClr val="7E7E7E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7826639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129702"/>
            <a:fld id="{EC0C6C24-C21F-4904-9DE4-9752027175E3}" type="datetimeFigureOut">
              <a:rPr lang="en-US" smtClean="0">
                <a:solidFill>
                  <a:srgbClr val="7E7E7E">
                    <a:tint val="75000"/>
                  </a:srgbClr>
                </a:solidFill>
              </a:rPr>
              <a:pPr defTabSz="1129702"/>
              <a:t>2/8/2023</a:t>
            </a:fld>
            <a:endParaRPr lang="en-US">
              <a:solidFill>
                <a:srgbClr val="7E7E7E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129702"/>
            <a:endParaRPr lang="en-US">
              <a:solidFill>
                <a:srgbClr val="7E7E7E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129702"/>
            <a:fld id="{3C55DE84-0FA9-401C-8103-4C1F59D632F8}" type="slidenum">
              <a:rPr lang="en-US" smtClean="0">
                <a:solidFill>
                  <a:srgbClr val="7E7E7E">
                    <a:tint val="75000"/>
                  </a:srgbClr>
                </a:solidFill>
              </a:rPr>
              <a:pPr defTabSz="1129702"/>
              <a:t>‹#›</a:t>
            </a:fld>
            <a:endParaRPr lang="en-US">
              <a:solidFill>
                <a:srgbClr val="7E7E7E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136287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1" y="2130432"/>
            <a:ext cx="10363200" cy="147002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1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429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5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287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16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145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57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0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432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96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96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5FF106-A125-4E7B-8342-7CB68EDBF651}" type="slidenum">
              <a:rPr kumimoji="0" lang="ru-RU" sz="1296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96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97920996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96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96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DF529D-8AEF-44CB-BD3B-C27B30FCA8BD}" type="slidenum">
              <a:rPr kumimoji="0" lang="ru-RU" sz="1296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96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5890599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6" y="4406906"/>
            <a:ext cx="10363200" cy="1362076"/>
          </a:xfrm>
        </p:spPr>
        <p:txBody>
          <a:bodyPr anchor="t"/>
          <a:lstStyle>
            <a:lvl1pPr algn="l">
              <a:defRPr sz="4787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6" y="2906719"/>
            <a:ext cx="10363200" cy="1500187"/>
          </a:xfrm>
        </p:spPr>
        <p:txBody>
          <a:bodyPr anchor="b"/>
          <a:lstStyle>
            <a:lvl1pPr marL="0" indent="0">
              <a:buNone/>
              <a:defRPr sz="2393">
                <a:solidFill>
                  <a:schemeClr val="tx1">
                    <a:tint val="75000"/>
                  </a:schemeClr>
                </a:solidFill>
              </a:defRPr>
            </a:lvl1pPr>
            <a:lvl2pPr marL="542916" indent="0">
              <a:buNone/>
              <a:defRPr sz="2094">
                <a:solidFill>
                  <a:schemeClr val="tx1">
                    <a:tint val="75000"/>
                  </a:schemeClr>
                </a:solidFill>
              </a:defRPr>
            </a:lvl2pPr>
            <a:lvl3pPr marL="1085823" indent="0">
              <a:buNone/>
              <a:defRPr sz="1895">
                <a:solidFill>
                  <a:schemeClr val="tx1">
                    <a:tint val="75000"/>
                  </a:schemeClr>
                </a:solidFill>
              </a:defRPr>
            </a:lvl3pPr>
            <a:lvl4pPr marL="1628734" indent="0">
              <a:buNone/>
              <a:defRPr sz="1695">
                <a:solidFill>
                  <a:schemeClr val="tx1">
                    <a:tint val="75000"/>
                  </a:schemeClr>
                </a:solidFill>
              </a:defRPr>
            </a:lvl4pPr>
            <a:lvl5pPr marL="2171642" indent="0">
              <a:buNone/>
              <a:defRPr sz="1695">
                <a:solidFill>
                  <a:schemeClr val="tx1">
                    <a:tint val="75000"/>
                  </a:schemeClr>
                </a:solidFill>
              </a:defRPr>
            </a:lvl5pPr>
            <a:lvl6pPr marL="2714556" indent="0">
              <a:buNone/>
              <a:defRPr sz="1695">
                <a:solidFill>
                  <a:schemeClr val="tx1">
                    <a:tint val="75000"/>
                  </a:schemeClr>
                </a:solidFill>
              </a:defRPr>
            </a:lvl6pPr>
            <a:lvl7pPr marL="3257466" indent="0">
              <a:buNone/>
              <a:defRPr sz="1695">
                <a:solidFill>
                  <a:schemeClr val="tx1">
                    <a:tint val="75000"/>
                  </a:schemeClr>
                </a:solidFill>
              </a:defRPr>
            </a:lvl7pPr>
            <a:lvl8pPr marL="3800378" indent="0">
              <a:buNone/>
              <a:defRPr sz="1695">
                <a:solidFill>
                  <a:schemeClr val="tx1">
                    <a:tint val="75000"/>
                  </a:schemeClr>
                </a:solidFill>
              </a:defRPr>
            </a:lvl8pPr>
            <a:lvl9pPr marL="4343289" indent="0">
              <a:buNone/>
              <a:defRPr sz="169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96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96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F4035A0-9565-433B-B232-9AD6231BF974}" type="slidenum">
              <a:rPr kumimoji="0" lang="ru-RU" sz="1296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96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83726083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2" y="1600208"/>
            <a:ext cx="5384800" cy="4525963"/>
          </a:xfrm>
        </p:spPr>
        <p:txBody>
          <a:bodyPr/>
          <a:lstStyle>
            <a:lvl1pPr>
              <a:defRPr sz="3291"/>
            </a:lvl1pPr>
            <a:lvl2pPr>
              <a:defRPr sz="2892"/>
            </a:lvl2pPr>
            <a:lvl3pPr>
              <a:defRPr sz="2393"/>
            </a:lvl3pPr>
            <a:lvl4pPr>
              <a:defRPr sz="2094"/>
            </a:lvl4pPr>
            <a:lvl5pPr>
              <a:defRPr sz="2094"/>
            </a:lvl5pPr>
            <a:lvl6pPr>
              <a:defRPr sz="2094"/>
            </a:lvl6pPr>
            <a:lvl7pPr>
              <a:defRPr sz="2094"/>
            </a:lvl7pPr>
            <a:lvl8pPr>
              <a:defRPr sz="2094"/>
            </a:lvl8pPr>
            <a:lvl9pPr>
              <a:defRPr sz="2094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8"/>
            <a:ext cx="5384800" cy="4525963"/>
          </a:xfrm>
        </p:spPr>
        <p:txBody>
          <a:bodyPr/>
          <a:lstStyle>
            <a:lvl1pPr>
              <a:defRPr sz="3291"/>
            </a:lvl1pPr>
            <a:lvl2pPr>
              <a:defRPr sz="2892"/>
            </a:lvl2pPr>
            <a:lvl3pPr>
              <a:defRPr sz="2393"/>
            </a:lvl3pPr>
            <a:lvl4pPr>
              <a:defRPr sz="2094"/>
            </a:lvl4pPr>
            <a:lvl5pPr>
              <a:defRPr sz="2094"/>
            </a:lvl5pPr>
            <a:lvl6pPr>
              <a:defRPr sz="2094"/>
            </a:lvl6pPr>
            <a:lvl7pPr>
              <a:defRPr sz="2094"/>
            </a:lvl7pPr>
            <a:lvl8pPr>
              <a:defRPr sz="2094"/>
            </a:lvl8pPr>
            <a:lvl9pPr>
              <a:defRPr sz="2094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96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96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96FB99-6C27-4495-9769-8951F8E7257F}" type="slidenum">
              <a:rPr kumimoji="0" lang="ru-RU" sz="1296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96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57536089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7" cy="639761"/>
          </a:xfrm>
        </p:spPr>
        <p:txBody>
          <a:bodyPr anchor="b"/>
          <a:lstStyle>
            <a:lvl1pPr marL="0" indent="0">
              <a:buNone/>
              <a:defRPr sz="2892" b="1"/>
            </a:lvl1pPr>
            <a:lvl2pPr marL="542916" indent="0">
              <a:buNone/>
              <a:defRPr sz="2393" b="1"/>
            </a:lvl2pPr>
            <a:lvl3pPr marL="1085823" indent="0">
              <a:buNone/>
              <a:defRPr sz="2094" b="1"/>
            </a:lvl3pPr>
            <a:lvl4pPr marL="1628734" indent="0">
              <a:buNone/>
              <a:defRPr sz="1895" b="1"/>
            </a:lvl4pPr>
            <a:lvl5pPr marL="2171642" indent="0">
              <a:buNone/>
              <a:defRPr sz="1895" b="1"/>
            </a:lvl5pPr>
            <a:lvl6pPr marL="2714556" indent="0">
              <a:buNone/>
              <a:defRPr sz="1895" b="1"/>
            </a:lvl6pPr>
            <a:lvl7pPr marL="3257466" indent="0">
              <a:buNone/>
              <a:defRPr sz="1895" b="1"/>
            </a:lvl7pPr>
            <a:lvl8pPr marL="3800378" indent="0">
              <a:buNone/>
              <a:defRPr sz="1895" b="1"/>
            </a:lvl8pPr>
            <a:lvl9pPr marL="4343289" indent="0">
              <a:buNone/>
              <a:defRPr sz="1895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892"/>
            </a:lvl1pPr>
            <a:lvl2pPr>
              <a:defRPr sz="2393"/>
            </a:lvl2pPr>
            <a:lvl3pPr>
              <a:defRPr sz="2094"/>
            </a:lvl3pPr>
            <a:lvl4pPr>
              <a:defRPr sz="1895"/>
            </a:lvl4pPr>
            <a:lvl5pPr>
              <a:defRPr sz="1895"/>
            </a:lvl5pPr>
            <a:lvl6pPr>
              <a:defRPr sz="1895"/>
            </a:lvl6pPr>
            <a:lvl7pPr>
              <a:defRPr sz="1895"/>
            </a:lvl7pPr>
            <a:lvl8pPr>
              <a:defRPr sz="1895"/>
            </a:lvl8pPr>
            <a:lvl9pPr>
              <a:defRPr sz="1895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7" y="1535114"/>
            <a:ext cx="5389033" cy="639761"/>
          </a:xfrm>
        </p:spPr>
        <p:txBody>
          <a:bodyPr anchor="b"/>
          <a:lstStyle>
            <a:lvl1pPr marL="0" indent="0">
              <a:buNone/>
              <a:defRPr sz="2892" b="1"/>
            </a:lvl1pPr>
            <a:lvl2pPr marL="542916" indent="0">
              <a:buNone/>
              <a:defRPr sz="2393" b="1"/>
            </a:lvl2pPr>
            <a:lvl3pPr marL="1085823" indent="0">
              <a:buNone/>
              <a:defRPr sz="2094" b="1"/>
            </a:lvl3pPr>
            <a:lvl4pPr marL="1628734" indent="0">
              <a:buNone/>
              <a:defRPr sz="1895" b="1"/>
            </a:lvl4pPr>
            <a:lvl5pPr marL="2171642" indent="0">
              <a:buNone/>
              <a:defRPr sz="1895" b="1"/>
            </a:lvl5pPr>
            <a:lvl6pPr marL="2714556" indent="0">
              <a:buNone/>
              <a:defRPr sz="1895" b="1"/>
            </a:lvl6pPr>
            <a:lvl7pPr marL="3257466" indent="0">
              <a:buNone/>
              <a:defRPr sz="1895" b="1"/>
            </a:lvl7pPr>
            <a:lvl8pPr marL="3800378" indent="0">
              <a:buNone/>
              <a:defRPr sz="1895" b="1"/>
            </a:lvl8pPr>
            <a:lvl9pPr marL="4343289" indent="0">
              <a:buNone/>
              <a:defRPr sz="1895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7" y="2174875"/>
            <a:ext cx="5389033" cy="3951288"/>
          </a:xfrm>
        </p:spPr>
        <p:txBody>
          <a:bodyPr/>
          <a:lstStyle>
            <a:lvl1pPr>
              <a:defRPr sz="2892"/>
            </a:lvl1pPr>
            <a:lvl2pPr>
              <a:defRPr sz="2393"/>
            </a:lvl2pPr>
            <a:lvl3pPr>
              <a:defRPr sz="2094"/>
            </a:lvl3pPr>
            <a:lvl4pPr>
              <a:defRPr sz="1895"/>
            </a:lvl4pPr>
            <a:lvl5pPr>
              <a:defRPr sz="1895"/>
            </a:lvl5pPr>
            <a:lvl6pPr>
              <a:defRPr sz="1895"/>
            </a:lvl6pPr>
            <a:lvl7pPr>
              <a:defRPr sz="1895"/>
            </a:lvl7pPr>
            <a:lvl8pPr>
              <a:defRPr sz="1895"/>
            </a:lvl8pPr>
            <a:lvl9pPr>
              <a:defRPr sz="1895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96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96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5922B5E-0281-4E03-8585-117562A2D848}" type="slidenum">
              <a:rPr kumimoji="0" lang="ru-RU" sz="1296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96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9458899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96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96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8F0A7EB-91DE-4466-9134-FEF414A9C84A}" type="slidenum">
              <a:rPr kumimoji="0" lang="ru-RU" sz="1296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96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8625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D5D43-71DA-4384-B448-45C5A3FEB12C}" type="datetimeFigureOut">
              <a:rPr lang="ru-RU" smtClean="0"/>
              <a:t>08.02.2023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743D6-BFE9-4980-8AA8-95B9D9F080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9226647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96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96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D7A47C-9494-48EF-8006-B76A58C37FF8}" type="slidenum">
              <a:rPr kumimoji="0" lang="ru-RU" sz="1296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96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64740530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1"/>
            <a:ext cx="4011084" cy="1162051"/>
          </a:xfrm>
        </p:spPr>
        <p:txBody>
          <a:bodyPr anchor="b"/>
          <a:lstStyle>
            <a:lvl1pPr algn="l">
              <a:defRPr sz="2393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4" y="273057"/>
            <a:ext cx="6815666" cy="5853113"/>
          </a:xfrm>
        </p:spPr>
        <p:txBody>
          <a:bodyPr/>
          <a:lstStyle>
            <a:lvl1pPr>
              <a:defRPr sz="3690"/>
            </a:lvl1pPr>
            <a:lvl2pPr>
              <a:defRPr sz="3291"/>
            </a:lvl2pPr>
            <a:lvl3pPr>
              <a:defRPr sz="2892"/>
            </a:lvl3pPr>
            <a:lvl4pPr>
              <a:defRPr sz="2393"/>
            </a:lvl4pPr>
            <a:lvl5pPr>
              <a:defRPr sz="2393"/>
            </a:lvl5pPr>
            <a:lvl6pPr>
              <a:defRPr sz="2393"/>
            </a:lvl6pPr>
            <a:lvl7pPr>
              <a:defRPr sz="2393"/>
            </a:lvl7pPr>
            <a:lvl8pPr>
              <a:defRPr sz="2393"/>
            </a:lvl8pPr>
            <a:lvl9pPr>
              <a:defRPr sz="2393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1435108"/>
            <a:ext cx="4011084" cy="4691062"/>
          </a:xfrm>
        </p:spPr>
        <p:txBody>
          <a:bodyPr/>
          <a:lstStyle>
            <a:lvl1pPr marL="0" indent="0">
              <a:buNone/>
              <a:defRPr sz="1695"/>
            </a:lvl1pPr>
            <a:lvl2pPr marL="542916" indent="0">
              <a:buNone/>
              <a:defRPr sz="1296"/>
            </a:lvl2pPr>
            <a:lvl3pPr marL="1085823" indent="0">
              <a:buNone/>
              <a:defRPr sz="1197"/>
            </a:lvl3pPr>
            <a:lvl4pPr marL="1628734" indent="0">
              <a:buNone/>
              <a:defRPr sz="1097"/>
            </a:lvl4pPr>
            <a:lvl5pPr marL="2171642" indent="0">
              <a:buNone/>
              <a:defRPr sz="1097"/>
            </a:lvl5pPr>
            <a:lvl6pPr marL="2714556" indent="0">
              <a:buNone/>
              <a:defRPr sz="1097"/>
            </a:lvl6pPr>
            <a:lvl7pPr marL="3257466" indent="0">
              <a:buNone/>
              <a:defRPr sz="1097"/>
            </a:lvl7pPr>
            <a:lvl8pPr marL="3800378" indent="0">
              <a:buNone/>
              <a:defRPr sz="1097"/>
            </a:lvl8pPr>
            <a:lvl9pPr marL="4343289" indent="0">
              <a:buNone/>
              <a:defRPr sz="1097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96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96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AB11BED-D5C0-4FB8-8C9D-EC663A1E43C7}" type="slidenum">
              <a:rPr kumimoji="0" lang="ru-RU" sz="1296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96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5978903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393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690"/>
            </a:lvl1pPr>
            <a:lvl2pPr marL="542916" indent="0">
              <a:buNone/>
              <a:defRPr sz="3291"/>
            </a:lvl2pPr>
            <a:lvl3pPr marL="1085823" indent="0">
              <a:buNone/>
              <a:defRPr sz="2892"/>
            </a:lvl3pPr>
            <a:lvl4pPr marL="1628734" indent="0">
              <a:buNone/>
              <a:defRPr sz="2393"/>
            </a:lvl4pPr>
            <a:lvl5pPr marL="2171642" indent="0">
              <a:buNone/>
              <a:defRPr sz="2393"/>
            </a:lvl5pPr>
            <a:lvl6pPr marL="2714556" indent="0">
              <a:buNone/>
              <a:defRPr sz="2393"/>
            </a:lvl6pPr>
            <a:lvl7pPr marL="3257466" indent="0">
              <a:buNone/>
              <a:defRPr sz="2393"/>
            </a:lvl7pPr>
            <a:lvl8pPr marL="3800378" indent="0">
              <a:buNone/>
              <a:defRPr sz="2393"/>
            </a:lvl8pPr>
            <a:lvl9pPr marL="4343289" indent="0">
              <a:buNone/>
              <a:defRPr sz="2393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695"/>
            </a:lvl1pPr>
            <a:lvl2pPr marL="542916" indent="0">
              <a:buNone/>
              <a:defRPr sz="1296"/>
            </a:lvl2pPr>
            <a:lvl3pPr marL="1085823" indent="0">
              <a:buNone/>
              <a:defRPr sz="1197"/>
            </a:lvl3pPr>
            <a:lvl4pPr marL="1628734" indent="0">
              <a:buNone/>
              <a:defRPr sz="1097"/>
            </a:lvl4pPr>
            <a:lvl5pPr marL="2171642" indent="0">
              <a:buNone/>
              <a:defRPr sz="1097"/>
            </a:lvl5pPr>
            <a:lvl6pPr marL="2714556" indent="0">
              <a:buNone/>
              <a:defRPr sz="1097"/>
            </a:lvl6pPr>
            <a:lvl7pPr marL="3257466" indent="0">
              <a:buNone/>
              <a:defRPr sz="1097"/>
            </a:lvl7pPr>
            <a:lvl8pPr marL="3800378" indent="0">
              <a:buNone/>
              <a:defRPr sz="1097"/>
            </a:lvl8pPr>
            <a:lvl9pPr marL="4343289" indent="0">
              <a:buNone/>
              <a:defRPr sz="1097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96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96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F1F67BD-60FC-4FC5-978B-EAD117845214}" type="slidenum">
              <a:rPr kumimoji="0" lang="ru-RU" sz="1296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96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88232669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96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96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8018E9-331F-4032-875F-9E76F28C747C}" type="slidenum">
              <a:rPr kumimoji="0" lang="ru-RU" sz="1296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96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96144711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44"/>
            <a:ext cx="2743200" cy="5851526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2" y="274644"/>
            <a:ext cx="8026400" cy="5851526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96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96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641E40C-7CE8-4963-85F0-2A936ABF4649}" type="slidenum">
              <a:rPr kumimoji="0" lang="ru-RU" sz="1296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96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07951403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ain Title+ SubTitle+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72965" y="356628"/>
            <a:ext cx="7518400" cy="47136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32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2965" y="825950"/>
            <a:ext cx="5486400" cy="267661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867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 dirty="0" smtClean="0"/>
              <a:t>SUBTEXT GOES HERE</a:t>
            </a:r>
          </a:p>
        </p:txBody>
      </p:sp>
      <p:grpSp>
        <p:nvGrpSpPr>
          <p:cNvPr id="3" name="Group 7"/>
          <p:cNvGrpSpPr/>
          <p:nvPr userDrawn="1"/>
        </p:nvGrpSpPr>
        <p:grpSpPr>
          <a:xfrm>
            <a:off x="0" y="6731802"/>
            <a:ext cx="12192000" cy="126199"/>
            <a:chOff x="0" y="2573904"/>
            <a:chExt cx="8767278" cy="44695"/>
          </a:xfrm>
        </p:grpSpPr>
        <p:grpSp>
          <p:nvGrpSpPr>
            <p:cNvPr id="4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3754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3754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3754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grpSp>
          <p:nvGrpSpPr>
            <p:cNvPr id="5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3754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3754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3754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3754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</p:grpSp>
      <p:sp>
        <p:nvSpPr>
          <p:cNvPr id="22" name="Flowchart: Off-page Connector 21"/>
          <p:cNvSpPr/>
          <p:nvPr userDrawn="1"/>
        </p:nvSpPr>
        <p:spPr>
          <a:xfrm rot="5400000">
            <a:off x="11731145" y="126200"/>
            <a:ext cx="384047" cy="537665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37546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667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3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03082" y="203009"/>
            <a:ext cx="508001" cy="366183"/>
          </a:xfrm>
          <a:prstGeom prst="rect">
            <a:avLst/>
          </a:prstGeom>
        </p:spPr>
        <p:txBody>
          <a:bodyPr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pPr marL="0" marR="0" lvl="0" indent="0" algn="ctr" defTabSz="137546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36B7D2-B98C-44FD-8D04-7EC62A564975}" type="slidenum">
              <a:rPr kumimoji="0" lang="en-US" sz="12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ctr" defTabSz="137546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05677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7"/>
          <p:cNvGrpSpPr/>
          <p:nvPr userDrawn="1"/>
        </p:nvGrpSpPr>
        <p:grpSpPr>
          <a:xfrm>
            <a:off x="0" y="6731802"/>
            <a:ext cx="12192000" cy="126199"/>
            <a:chOff x="0" y="2573904"/>
            <a:chExt cx="8767278" cy="44695"/>
          </a:xfrm>
        </p:grpSpPr>
        <p:grpSp>
          <p:nvGrpSpPr>
            <p:cNvPr id="4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3754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3754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3754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grpSp>
          <p:nvGrpSpPr>
            <p:cNvPr id="5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3754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3754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3754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3754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6898953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1" y="2130432"/>
            <a:ext cx="10363200" cy="147002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1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429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5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287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16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145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57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0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432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96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96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5FF106-A125-4E7B-8342-7CB68EDBF651}" type="slidenum">
              <a:rPr kumimoji="0" lang="ru-RU" sz="1296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96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43801242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96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96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DF529D-8AEF-44CB-BD3B-C27B30FCA8BD}" type="slidenum">
              <a:rPr kumimoji="0" lang="ru-RU" sz="1296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96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02442728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6" y="4406906"/>
            <a:ext cx="10363200" cy="1362076"/>
          </a:xfrm>
        </p:spPr>
        <p:txBody>
          <a:bodyPr anchor="t"/>
          <a:lstStyle>
            <a:lvl1pPr algn="l">
              <a:defRPr sz="4787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6" y="2906719"/>
            <a:ext cx="10363200" cy="1500187"/>
          </a:xfrm>
        </p:spPr>
        <p:txBody>
          <a:bodyPr anchor="b"/>
          <a:lstStyle>
            <a:lvl1pPr marL="0" indent="0">
              <a:buNone/>
              <a:defRPr sz="2393">
                <a:solidFill>
                  <a:schemeClr val="tx1">
                    <a:tint val="75000"/>
                  </a:schemeClr>
                </a:solidFill>
              </a:defRPr>
            </a:lvl1pPr>
            <a:lvl2pPr marL="542916" indent="0">
              <a:buNone/>
              <a:defRPr sz="2094">
                <a:solidFill>
                  <a:schemeClr val="tx1">
                    <a:tint val="75000"/>
                  </a:schemeClr>
                </a:solidFill>
              </a:defRPr>
            </a:lvl2pPr>
            <a:lvl3pPr marL="1085823" indent="0">
              <a:buNone/>
              <a:defRPr sz="1895">
                <a:solidFill>
                  <a:schemeClr val="tx1">
                    <a:tint val="75000"/>
                  </a:schemeClr>
                </a:solidFill>
              </a:defRPr>
            </a:lvl3pPr>
            <a:lvl4pPr marL="1628734" indent="0">
              <a:buNone/>
              <a:defRPr sz="1695">
                <a:solidFill>
                  <a:schemeClr val="tx1">
                    <a:tint val="75000"/>
                  </a:schemeClr>
                </a:solidFill>
              </a:defRPr>
            </a:lvl4pPr>
            <a:lvl5pPr marL="2171642" indent="0">
              <a:buNone/>
              <a:defRPr sz="1695">
                <a:solidFill>
                  <a:schemeClr val="tx1">
                    <a:tint val="75000"/>
                  </a:schemeClr>
                </a:solidFill>
              </a:defRPr>
            </a:lvl5pPr>
            <a:lvl6pPr marL="2714556" indent="0">
              <a:buNone/>
              <a:defRPr sz="1695">
                <a:solidFill>
                  <a:schemeClr val="tx1">
                    <a:tint val="75000"/>
                  </a:schemeClr>
                </a:solidFill>
              </a:defRPr>
            </a:lvl6pPr>
            <a:lvl7pPr marL="3257466" indent="0">
              <a:buNone/>
              <a:defRPr sz="1695">
                <a:solidFill>
                  <a:schemeClr val="tx1">
                    <a:tint val="75000"/>
                  </a:schemeClr>
                </a:solidFill>
              </a:defRPr>
            </a:lvl7pPr>
            <a:lvl8pPr marL="3800378" indent="0">
              <a:buNone/>
              <a:defRPr sz="1695">
                <a:solidFill>
                  <a:schemeClr val="tx1">
                    <a:tint val="75000"/>
                  </a:schemeClr>
                </a:solidFill>
              </a:defRPr>
            </a:lvl8pPr>
            <a:lvl9pPr marL="4343289" indent="0">
              <a:buNone/>
              <a:defRPr sz="169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96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96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F4035A0-9565-433B-B232-9AD6231BF974}" type="slidenum">
              <a:rPr kumimoji="0" lang="ru-RU" sz="1296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96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84877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D5D43-71DA-4384-B448-45C5A3FEB12C}" type="datetimeFigureOut">
              <a:rPr lang="ru-RU" smtClean="0"/>
              <a:t>08.02.2023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743D6-BFE9-4980-8AA8-95B9D9F080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0255779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2" y="1600208"/>
            <a:ext cx="5384800" cy="4525963"/>
          </a:xfrm>
        </p:spPr>
        <p:txBody>
          <a:bodyPr/>
          <a:lstStyle>
            <a:lvl1pPr>
              <a:defRPr sz="3291"/>
            </a:lvl1pPr>
            <a:lvl2pPr>
              <a:defRPr sz="2892"/>
            </a:lvl2pPr>
            <a:lvl3pPr>
              <a:defRPr sz="2393"/>
            </a:lvl3pPr>
            <a:lvl4pPr>
              <a:defRPr sz="2094"/>
            </a:lvl4pPr>
            <a:lvl5pPr>
              <a:defRPr sz="2094"/>
            </a:lvl5pPr>
            <a:lvl6pPr>
              <a:defRPr sz="2094"/>
            </a:lvl6pPr>
            <a:lvl7pPr>
              <a:defRPr sz="2094"/>
            </a:lvl7pPr>
            <a:lvl8pPr>
              <a:defRPr sz="2094"/>
            </a:lvl8pPr>
            <a:lvl9pPr>
              <a:defRPr sz="2094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8"/>
            <a:ext cx="5384800" cy="4525963"/>
          </a:xfrm>
        </p:spPr>
        <p:txBody>
          <a:bodyPr/>
          <a:lstStyle>
            <a:lvl1pPr>
              <a:defRPr sz="3291"/>
            </a:lvl1pPr>
            <a:lvl2pPr>
              <a:defRPr sz="2892"/>
            </a:lvl2pPr>
            <a:lvl3pPr>
              <a:defRPr sz="2393"/>
            </a:lvl3pPr>
            <a:lvl4pPr>
              <a:defRPr sz="2094"/>
            </a:lvl4pPr>
            <a:lvl5pPr>
              <a:defRPr sz="2094"/>
            </a:lvl5pPr>
            <a:lvl6pPr>
              <a:defRPr sz="2094"/>
            </a:lvl6pPr>
            <a:lvl7pPr>
              <a:defRPr sz="2094"/>
            </a:lvl7pPr>
            <a:lvl8pPr>
              <a:defRPr sz="2094"/>
            </a:lvl8pPr>
            <a:lvl9pPr>
              <a:defRPr sz="2094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96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96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96FB99-6C27-4495-9769-8951F8E7257F}" type="slidenum">
              <a:rPr kumimoji="0" lang="ru-RU" sz="1296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96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51957306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7" cy="639761"/>
          </a:xfrm>
        </p:spPr>
        <p:txBody>
          <a:bodyPr anchor="b"/>
          <a:lstStyle>
            <a:lvl1pPr marL="0" indent="0">
              <a:buNone/>
              <a:defRPr sz="2892" b="1"/>
            </a:lvl1pPr>
            <a:lvl2pPr marL="542916" indent="0">
              <a:buNone/>
              <a:defRPr sz="2393" b="1"/>
            </a:lvl2pPr>
            <a:lvl3pPr marL="1085823" indent="0">
              <a:buNone/>
              <a:defRPr sz="2094" b="1"/>
            </a:lvl3pPr>
            <a:lvl4pPr marL="1628734" indent="0">
              <a:buNone/>
              <a:defRPr sz="1895" b="1"/>
            </a:lvl4pPr>
            <a:lvl5pPr marL="2171642" indent="0">
              <a:buNone/>
              <a:defRPr sz="1895" b="1"/>
            </a:lvl5pPr>
            <a:lvl6pPr marL="2714556" indent="0">
              <a:buNone/>
              <a:defRPr sz="1895" b="1"/>
            </a:lvl6pPr>
            <a:lvl7pPr marL="3257466" indent="0">
              <a:buNone/>
              <a:defRPr sz="1895" b="1"/>
            </a:lvl7pPr>
            <a:lvl8pPr marL="3800378" indent="0">
              <a:buNone/>
              <a:defRPr sz="1895" b="1"/>
            </a:lvl8pPr>
            <a:lvl9pPr marL="4343289" indent="0">
              <a:buNone/>
              <a:defRPr sz="1895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892"/>
            </a:lvl1pPr>
            <a:lvl2pPr>
              <a:defRPr sz="2393"/>
            </a:lvl2pPr>
            <a:lvl3pPr>
              <a:defRPr sz="2094"/>
            </a:lvl3pPr>
            <a:lvl4pPr>
              <a:defRPr sz="1895"/>
            </a:lvl4pPr>
            <a:lvl5pPr>
              <a:defRPr sz="1895"/>
            </a:lvl5pPr>
            <a:lvl6pPr>
              <a:defRPr sz="1895"/>
            </a:lvl6pPr>
            <a:lvl7pPr>
              <a:defRPr sz="1895"/>
            </a:lvl7pPr>
            <a:lvl8pPr>
              <a:defRPr sz="1895"/>
            </a:lvl8pPr>
            <a:lvl9pPr>
              <a:defRPr sz="1895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7" y="1535114"/>
            <a:ext cx="5389033" cy="639761"/>
          </a:xfrm>
        </p:spPr>
        <p:txBody>
          <a:bodyPr anchor="b"/>
          <a:lstStyle>
            <a:lvl1pPr marL="0" indent="0">
              <a:buNone/>
              <a:defRPr sz="2892" b="1"/>
            </a:lvl1pPr>
            <a:lvl2pPr marL="542916" indent="0">
              <a:buNone/>
              <a:defRPr sz="2393" b="1"/>
            </a:lvl2pPr>
            <a:lvl3pPr marL="1085823" indent="0">
              <a:buNone/>
              <a:defRPr sz="2094" b="1"/>
            </a:lvl3pPr>
            <a:lvl4pPr marL="1628734" indent="0">
              <a:buNone/>
              <a:defRPr sz="1895" b="1"/>
            </a:lvl4pPr>
            <a:lvl5pPr marL="2171642" indent="0">
              <a:buNone/>
              <a:defRPr sz="1895" b="1"/>
            </a:lvl5pPr>
            <a:lvl6pPr marL="2714556" indent="0">
              <a:buNone/>
              <a:defRPr sz="1895" b="1"/>
            </a:lvl6pPr>
            <a:lvl7pPr marL="3257466" indent="0">
              <a:buNone/>
              <a:defRPr sz="1895" b="1"/>
            </a:lvl7pPr>
            <a:lvl8pPr marL="3800378" indent="0">
              <a:buNone/>
              <a:defRPr sz="1895" b="1"/>
            </a:lvl8pPr>
            <a:lvl9pPr marL="4343289" indent="0">
              <a:buNone/>
              <a:defRPr sz="1895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7" y="2174875"/>
            <a:ext cx="5389033" cy="3951288"/>
          </a:xfrm>
        </p:spPr>
        <p:txBody>
          <a:bodyPr/>
          <a:lstStyle>
            <a:lvl1pPr>
              <a:defRPr sz="2892"/>
            </a:lvl1pPr>
            <a:lvl2pPr>
              <a:defRPr sz="2393"/>
            </a:lvl2pPr>
            <a:lvl3pPr>
              <a:defRPr sz="2094"/>
            </a:lvl3pPr>
            <a:lvl4pPr>
              <a:defRPr sz="1895"/>
            </a:lvl4pPr>
            <a:lvl5pPr>
              <a:defRPr sz="1895"/>
            </a:lvl5pPr>
            <a:lvl6pPr>
              <a:defRPr sz="1895"/>
            </a:lvl6pPr>
            <a:lvl7pPr>
              <a:defRPr sz="1895"/>
            </a:lvl7pPr>
            <a:lvl8pPr>
              <a:defRPr sz="1895"/>
            </a:lvl8pPr>
            <a:lvl9pPr>
              <a:defRPr sz="1895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96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96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5922B5E-0281-4E03-8585-117562A2D848}" type="slidenum">
              <a:rPr kumimoji="0" lang="ru-RU" sz="1296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96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0109323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96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96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8F0A7EB-91DE-4466-9134-FEF414A9C84A}" type="slidenum">
              <a:rPr kumimoji="0" lang="ru-RU" sz="1296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96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6346227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96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96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D7A47C-9494-48EF-8006-B76A58C37FF8}" type="slidenum">
              <a:rPr kumimoji="0" lang="ru-RU" sz="1296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96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94587570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1"/>
            <a:ext cx="4011084" cy="1162051"/>
          </a:xfrm>
        </p:spPr>
        <p:txBody>
          <a:bodyPr anchor="b"/>
          <a:lstStyle>
            <a:lvl1pPr algn="l">
              <a:defRPr sz="2393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4" y="273057"/>
            <a:ext cx="6815666" cy="5853113"/>
          </a:xfrm>
        </p:spPr>
        <p:txBody>
          <a:bodyPr/>
          <a:lstStyle>
            <a:lvl1pPr>
              <a:defRPr sz="3690"/>
            </a:lvl1pPr>
            <a:lvl2pPr>
              <a:defRPr sz="3291"/>
            </a:lvl2pPr>
            <a:lvl3pPr>
              <a:defRPr sz="2892"/>
            </a:lvl3pPr>
            <a:lvl4pPr>
              <a:defRPr sz="2393"/>
            </a:lvl4pPr>
            <a:lvl5pPr>
              <a:defRPr sz="2393"/>
            </a:lvl5pPr>
            <a:lvl6pPr>
              <a:defRPr sz="2393"/>
            </a:lvl6pPr>
            <a:lvl7pPr>
              <a:defRPr sz="2393"/>
            </a:lvl7pPr>
            <a:lvl8pPr>
              <a:defRPr sz="2393"/>
            </a:lvl8pPr>
            <a:lvl9pPr>
              <a:defRPr sz="2393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1435108"/>
            <a:ext cx="4011084" cy="4691062"/>
          </a:xfrm>
        </p:spPr>
        <p:txBody>
          <a:bodyPr/>
          <a:lstStyle>
            <a:lvl1pPr marL="0" indent="0">
              <a:buNone/>
              <a:defRPr sz="1695"/>
            </a:lvl1pPr>
            <a:lvl2pPr marL="542916" indent="0">
              <a:buNone/>
              <a:defRPr sz="1296"/>
            </a:lvl2pPr>
            <a:lvl3pPr marL="1085823" indent="0">
              <a:buNone/>
              <a:defRPr sz="1197"/>
            </a:lvl3pPr>
            <a:lvl4pPr marL="1628734" indent="0">
              <a:buNone/>
              <a:defRPr sz="1097"/>
            </a:lvl4pPr>
            <a:lvl5pPr marL="2171642" indent="0">
              <a:buNone/>
              <a:defRPr sz="1097"/>
            </a:lvl5pPr>
            <a:lvl6pPr marL="2714556" indent="0">
              <a:buNone/>
              <a:defRPr sz="1097"/>
            </a:lvl6pPr>
            <a:lvl7pPr marL="3257466" indent="0">
              <a:buNone/>
              <a:defRPr sz="1097"/>
            </a:lvl7pPr>
            <a:lvl8pPr marL="3800378" indent="0">
              <a:buNone/>
              <a:defRPr sz="1097"/>
            </a:lvl8pPr>
            <a:lvl9pPr marL="4343289" indent="0">
              <a:buNone/>
              <a:defRPr sz="1097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96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96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AB11BED-D5C0-4FB8-8C9D-EC663A1E43C7}" type="slidenum">
              <a:rPr kumimoji="0" lang="ru-RU" sz="1296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96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52081832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393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690"/>
            </a:lvl1pPr>
            <a:lvl2pPr marL="542916" indent="0">
              <a:buNone/>
              <a:defRPr sz="3291"/>
            </a:lvl2pPr>
            <a:lvl3pPr marL="1085823" indent="0">
              <a:buNone/>
              <a:defRPr sz="2892"/>
            </a:lvl3pPr>
            <a:lvl4pPr marL="1628734" indent="0">
              <a:buNone/>
              <a:defRPr sz="2393"/>
            </a:lvl4pPr>
            <a:lvl5pPr marL="2171642" indent="0">
              <a:buNone/>
              <a:defRPr sz="2393"/>
            </a:lvl5pPr>
            <a:lvl6pPr marL="2714556" indent="0">
              <a:buNone/>
              <a:defRPr sz="2393"/>
            </a:lvl6pPr>
            <a:lvl7pPr marL="3257466" indent="0">
              <a:buNone/>
              <a:defRPr sz="2393"/>
            </a:lvl7pPr>
            <a:lvl8pPr marL="3800378" indent="0">
              <a:buNone/>
              <a:defRPr sz="2393"/>
            </a:lvl8pPr>
            <a:lvl9pPr marL="4343289" indent="0">
              <a:buNone/>
              <a:defRPr sz="2393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695"/>
            </a:lvl1pPr>
            <a:lvl2pPr marL="542916" indent="0">
              <a:buNone/>
              <a:defRPr sz="1296"/>
            </a:lvl2pPr>
            <a:lvl3pPr marL="1085823" indent="0">
              <a:buNone/>
              <a:defRPr sz="1197"/>
            </a:lvl3pPr>
            <a:lvl4pPr marL="1628734" indent="0">
              <a:buNone/>
              <a:defRPr sz="1097"/>
            </a:lvl4pPr>
            <a:lvl5pPr marL="2171642" indent="0">
              <a:buNone/>
              <a:defRPr sz="1097"/>
            </a:lvl5pPr>
            <a:lvl6pPr marL="2714556" indent="0">
              <a:buNone/>
              <a:defRPr sz="1097"/>
            </a:lvl6pPr>
            <a:lvl7pPr marL="3257466" indent="0">
              <a:buNone/>
              <a:defRPr sz="1097"/>
            </a:lvl7pPr>
            <a:lvl8pPr marL="3800378" indent="0">
              <a:buNone/>
              <a:defRPr sz="1097"/>
            </a:lvl8pPr>
            <a:lvl9pPr marL="4343289" indent="0">
              <a:buNone/>
              <a:defRPr sz="1097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96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96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F1F67BD-60FC-4FC5-978B-EAD117845214}" type="slidenum">
              <a:rPr kumimoji="0" lang="ru-RU" sz="1296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96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59198360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96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96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8018E9-331F-4032-875F-9E76F28C747C}" type="slidenum">
              <a:rPr kumimoji="0" lang="ru-RU" sz="1296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96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28774113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44"/>
            <a:ext cx="2743200" cy="5851526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2" y="274644"/>
            <a:ext cx="8026400" cy="5851526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96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96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641E40C-7CE8-4963-85F0-2A936ABF4649}" type="slidenum">
              <a:rPr kumimoji="0" lang="ru-RU" sz="1296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96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35785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D5D43-71DA-4384-B448-45C5A3FEB12C}" type="datetimeFigureOut">
              <a:rPr lang="ru-RU" smtClean="0"/>
              <a:t>08.02.2023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743D6-BFE9-4980-8AA8-95B9D9F080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3090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11" Type="http://schemas.openxmlformats.org/officeDocument/2006/relationships/slideLayout" Target="../slideLayouts/slideLayout32.xml"/><Relationship Id="rId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31.xml"/><Relationship Id="rId4" Type="http://schemas.openxmlformats.org/officeDocument/2006/relationships/slideLayout" Target="../slideLayouts/slideLayout25.xml"/><Relationship Id="rId9" Type="http://schemas.openxmlformats.org/officeDocument/2006/relationships/slideLayout" Target="../slideLayouts/slideLayout30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0.xml"/><Relationship Id="rId3" Type="http://schemas.openxmlformats.org/officeDocument/2006/relationships/slideLayout" Target="../slideLayouts/slideLayout35.xml"/><Relationship Id="rId7" Type="http://schemas.openxmlformats.org/officeDocument/2006/relationships/slideLayout" Target="../slideLayouts/slideLayout39.xml"/><Relationship Id="rId2" Type="http://schemas.openxmlformats.org/officeDocument/2006/relationships/slideLayout" Target="../slideLayouts/slideLayout34.xml"/><Relationship Id="rId1" Type="http://schemas.openxmlformats.org/officeDocument/2006/relationships/slideLayout" Target="../slideLayouts/slideLayout33.xml"/><Relationship Id="rId6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7.xml"/><Relationship Id="rId10" Type="http://schemas.openxmlformats.org/officeDocument/2006/relationships/theme" Target="../theme/theme4.xml"/><Relationship Id="rId4" Type="http://schemas.openxmlformats.org/officeDocument/2006/relationships/slideLayout" Target="../slideLayouts/slideLayout36.xml"/><Relationship Id="rId9" Type="http://schemas.openxmlformats.org/officeDocument/2006/relationships/slideLayout" Target="../slideLayouts/slideLayout41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9.xml"/><Relationship Id="rId3" Type="http://schemas.openxmlformats.org/officeDocument/2006/relationships/slideLayout" Target="../slideLayouts/slideLayout44.xml"/><Relationship Id="rId7" Type="http://schemas.openxmlformats.org/officeDocument/2006/relationships/slideLayout" Target="../slideLayouts/slideLayout48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3.xml"/><Relationship Id="rId1" Type="http://schemas.openxmlformats.org/officeDocument/2006/relationships/slideLayout" Target="../slideLayouts/slideLayout42.xml"/><Relationship Id="rId6" Type="http://schemas.openxmlformats.org/officeDocument/2006/relationships/slideLayout" Target="../slideLayouts/slideLayout47.xml"/><Relationship Id="rId11" Type="http://schemas.openxmlformats.org/officeDocument/2006/relationships/slideLayout" Target="../slideLayouts/slideLayout52.xml"/><Relationship Id="rId5" Type="http://schemas.openxmlformats.org/officeDocument/2006/relationships/slideLayout" Target="../slideLayouts/slideLayout46.xml"/><Relationship Id="rId10" Type="http://schemas.openxmlformats.org/officeDocument/2006/relationships/slideLayout" Target="../slideLayouts/slideLayout51.xml"/><Relationship Id="rId4" Type="http://schemas.openxmlformats.org/officeDocument/2006/relationships/slideLayout" Target="../slideLayouts/slideLayout45.xml"/><Relationship Id="rId9" Type="http://schemas.openxmlformats.org/officeDocument/2006/relationships/slideLayout" Target="../slideLayouts/slideLayout50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0.xml"/><Relationship Id="rId3" Type="http://schemas.openxmlformats.org/officeDocument/2006/relationships/slideLayout" Target="../slideLayouts/slideLayout55.xml"/><Relationship Id="rId7" Type="http://schemas.openxmlformats.org/officeDocument/2006/relationships/slideLayout" Target="../slideLayouts/slideLayout59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4.xml"/><Relationship Id="rId1" Type="http://schemas.openxmlformats.org/officeDocument/2006/relationships/slideLayout" Target="../slideLayouts/slideLayout53.xml"/><Relationship Id="rId6" Type="http://schemas.openxmlformats.org/officeDocument/2006/relationships/slideLayout" Target="../slideLayouts/slideLayout58.xml"/><Relationship Id="rId11" Type="http://schemas.openxmlformats.org/officeDocument/2006/relationships/slideLayout" Target="../slideLayouts/slideLayout63.xml"/><Relationship Id="rId5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62.xml"/><Relationship Id="rId4" Type="http://schemas.openxmlformats.org/officeDocument/2006/relationships/slideLayout" Target="../slideLayouts/slideLayout56.xml"/><Relationship Id="rId9" Type="http://schemas.openxmlformats.org/officeDocument/2006/relationships/slideLayout" Target="../slideLayouts/slideLayout61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1.xml"/><Relationship Id="rId13" Type="http://schemas.openxmlformats.org/officeDocument/2006/relationships/slideLayout" Target="../slideLayouts/slideLayout76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12" Type="http://schemas.openxmlformats.org/officeDocument/2006/relationships/slideLayout" Target="../slideLayouts/slideLayout75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11" Type="http://schemas.openxmlformats.org/officeDocument/2006/relationships/slideLayout" Target="../slideLayouts/slideLayout74.xml"/><Relationship Id="rId5" Type="http://schemas.openxmlformats.org/officeDocument/2006/relationships/slideLayout" Target="../slideLayouts/slideLayout68.xml"/><Relationship Id="rId10" Type="http://schemas.openxmlformats.org/officeDocument/2006/relationships/slideLayout" Target="../slideLayouts/slideLayout73.xml"/><Relationship Id="rId4" Type="http://schemas.openxmlformats.org/officeDocument/2006/relationships/slideLayout" Target="../slideLayouts/slideLayout67.xml"/><Relationship Id="rId9" Type="http://schemas.openxmlformats.org/officeDocument/2006/relationships/slideLayout" Target="../slideLayouts/slideLayout72.xml"/><Relationship Id="rId14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4.xml"/><Relationship Id="rId3" Type="http://schemas.openxmlformats.org/officeDocument/2006/relationships/slideLayout" Target="../slideLayouts/slideLayout79.xml"/><Relationship Id="rId7" Type="http://schemas.openxmlformats.org/officeDocument/2006/relationships/slideLayout" Target="../slideLayouts/slideLayout83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8.xml"/><Relationship Id="rId1" Type="http://schemas.openxmlformats.org/officeDocument/2006/relationships/slideLayout" Target="../slideLayouts/slideLayout77.xml"/><Relationship Id="rId6" Type="http://schemas.openxmlformats.org/officeDocument/2006/relationships/slideLayout" Target="../slideLayouts/slideLayout82.xml"/><Relationship Id="rId11" Type="http://schemas.openxmlformats.org/officeDocument/2006/relationships/slideLayout" Target="../slideLayouts/slideLayout87.xml"/><Relationship Id="rId5" Type="http://schemas.openxmlformats.org/officeDocument/2006/relationships/slideLayout" Target="../slideLayouts/slideLayout81.xml"/><Relationship Id="rId10" Type="http://schemas.openxmlformats.org/officeDocument/2006/relationships/slideLayout" Target="../slideLayouts/slideLayout86.xml"/><Relationship Id="rId4" Type="http://schemas.openxmlformats.org/officeDocument/2006/relationships/slideLayout" Target="../slideLayouts/slideLayout80.xml"/><Relationship Id="rId9" Type="http://schemas.openxmlformats.org/officeDocument/2006/relationships/slideLayout" Target="../slideLayouts/slideLayout8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ED5D43-71DA-4384-B448-45C5A3FEB12C}" type="datetimeFigureOut">
              <a:rPr lang="ru-RU" smtClean="0"/>
              <a:t>08.02.2023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8743D6-BFE9-4980-8AA8-95B9D9F080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7517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15577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121917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0090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121917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83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2" r:id="rId8"/>
    <p:sldLayoutId id="2147483693" r:id="rId9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121917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31771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121917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1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1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1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9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1840"/>
            <a:fld id="{EC0C6C24-C21F-4904-9DE4-9752027175E3}" type="datetimeFigureOut">
              <a:rPr lang="en-US" smtClean="0">
                <a:solidFill>
                  <a:srgbClr val="7E7E7E">
                    <a:tint val="75000"/>
                  </a:srgbClr>
                </a:solidFill>
              </a:rPr>
              <a:pPr defTabSz="911840"/>
              <a:t>2/8/2023</a:t>
            </a:fld>
            <a:endParaRPr lang="en-US">
              <a:solidFill>
                <a:srgbClr val="7E7E7E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1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9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1840"/>
            <a:endParaRPr lang="en-US">
              <a:solidFill>
                <a:srgbClr val="7E7E7E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9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1840"/>
            <a:fld id="{3C55DE84-0FA9-401C-8103-4C1F59D632F8}" type="slidenum">
              <a:rPr lang="en-US" smtClean="0">
                <a:solidFill>
                  <a:srgbClr val="7E7E7E">
                    <a:tint val="75000"/>
                  </a:srgbClr>
                </a:solidFill>
              </a:rPr>
              <a:pPr defTabSz="911840"/>
              <a:t>‹#›</a:t>
            </a:fld>
            <a:endParaRPr lang="en-US">
              <a:solidFill>
                <a:srgbClr val="7E7E7E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717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</p:sldLayoutIdLst>
  <p:txStyles>
    <p:titleStyle>
      <a:lvl1pPr algn="l" defTabSz="911840" rtl="0" eaLnBrk="1" latinLnBrk="0" hangingPunct="1">
        <a:lnSpc>
          <a:spcPct val="90000"/>
        </a:lnSpc>
        <a:spcBef>
          <a:spcPct val="0"/>
        </a:spcBef>
        <a:buNone/>
        <a:defRPr sz="438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7960" indent="-227960" algn="l" defTabSz="911840" rtl="0" eaLnBrk="1" latinLnBrk="0" hangingPunct="1">
        <a:lnSpc>
          <a:spcPct val="90000"/>
        </a:lnSpc>
        <a:spcBef>
          <a:spcPts val="997"/>
        </a:spcBef>
        <a:buFont typeface="Arial" panose="020B0604020202020204" pitchFamily="34" charset="0"/>
        <a:buChar char="•"/>
        <a:defRPr sz="2792" kern="1200">
          <a:solidFill>
            <a:schemeClr val="tx1"/>
          </a:solidFill>
          <a:latin typeface="+mn-lt"/>
          <a:ea typeface="+mn-ea"/>
          <a:cs typeface="+mn-cs"/>
        </a:defRPr>
      </a:lvl1pPr>
      <a:lvl2pPr marL="683880" indent="-227960" algn="l" defTabSz="911840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2393" kern="1200">
          <a:solidFill>
            <a:schemeClr val="tx1"/>
          </a:solidFill>
          <a:latin typeface="+mn-lt"/>
          <a:ea typeface="+mn-ea"/>
          <a:cs typeface="+mn-cs"/>
        </a:defRPr>
      </a:lvl2pPr>
      <a:lvl3pPr marL="1139800" indent="-227960" algn="l" defTabSz="911840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994" kern="1200">
          <a:solidFill>
            <a:schemeClr val="tx1"/>
          </a:solidFill>
          <a:latin typeface="+mn-lt"/>
          <a:ea typeface="+mn-ea"/>
          <a:cs typeface="+mn-cs"/>
        </a:defRPr>
      </a:lvl3pPr>
      <a:lvl4pPr marL="1595719" indent="-227960" algn="l" defTabSz="911840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795" kern="1200">
          <a:solidFill>
            <a:schemeClr val="tx1"/>
          </a:solidFill>
          <a:latin typeface="+mn-lt"/>
          <a:ea typeface="+mn-ea"/>
          <a:cs typeface="+mn-cs"/>
        </a:defRPr>
      </a:lvl4pPr>
      <a:lvl5pPr marL="2051639" indent="-227960" algn="l" defTabSz="911840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795" kern="1200">
          <a:solidFill>
            <a:schemeClr val="tx1"/>
          </a:solidFill>
          <a:latin typeface="+mn-lt"/>
          <a:ea typeface="+mn-ea"/>
          <a:cs typeface="+mn-cs"/>
        </a:defRPr>
      </a:lvl5pPr>
      <a:lvl6pPr marL="2507559" indent="-227960" algn="l" defTabSz="911840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795" kern="1200">
          <a:solidFill>
            <a:schemeClr val="tx1"/>
          </a:solidFill>
          <a:latin typeface="+mn-lt"/>
          <a:ea typeface="+mn-ea"/>
          <a:cs typeface="+mn-cs"/>
        </a:defRPr>
      </a:lvl6pPr>
      <a:lvl7pPr marL="2963479" indent="-227960" algn="l" defTabSz="911840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795" kern="1200">
          <a:solidFill>
            <a:schemeClr val="tx1"/>
          </a:solidFill>
          <a:latin typeface="+mn-lt"/>
          <a:ea typeface="+mn-ea"/>
          <a:cs typeface="+mn-cs"/>
        </a:defRPr>
      </a:lvl7pPr>
      <a:lvl8pPr marL="3419399" indent="-227960" algn="l" defTabSz="911840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795" kern="1200">
          <a:solidFill>
            <a:schemeClr val="tx1"/>
          </a:solidFill>
          <a:latin typeface="+mn-lt"/>
          <a:ea typeface="+mn-ea"/>
          <a:cs typeface="+mn-cs"/>
        </a:defRPr>
      </a:lvl8pPr>
      <a:lvl9pPr marL="3875319" indent="-227960" algn="l" defTabSz="911840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79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1840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1pPr>
      <a:lvl2pPr marL="455920" algn="l" defTabSz="911840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2pPr>
      <a:lvl3pPr marL="911840" algn="l" defTabSz="911840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3pPr>
      <a:lvl4pPr marL="1367760" algn="l" defTabSz="911840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4pPr>
      <a:lvl5pPr marL="1823679" algn="l" defTabSz="911840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5pPr>
      <a:lvl6pPr marL="2279599" algn="l" defTabSz="911840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6pPr>
      <a:lvl7pPr marL="2735519" algn="l" defTabSz="911840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7pPr>
      <a:lvl8pPr marL="3191439" algn="l" defTabSz="911840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8pPr>
      <a:lvl9pPr marL="3647359" algn="l" defTabSz="911840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4645"/>
            <a:ext cx="10972800" cy="1143000"/>
          </a:xfrm>
          <a:prstGeom prst="rect">
            <a:avLst/>
          </a:prstGeom>
        </p:spPr>
        <p:txBody>
          <a:bodyPr vert="horz" lIns="108889" tIns="54442" rIns="108889" bIns="54442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1" y="1600208"/>
            <a:ext cx="10972800" cy="4525963"/>
          </a:xfrm>
          <a:prstGeom prst="rect">
            <a:avLst/>
          </a:prstGeom>
        </p:spPr>
        <p:txBody>
          <a:bodyPr vert="horz" lIns="108889" tIns="54442" rIns="108889" bIns="54442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1" y="6356355"/>
            <a:ext cx="2844800" cy="365126"/>
          </a:xfrm>
          <a:prstGeom prst="rect">
            <a:avLst/>
          </a:prstGeom>
        </p:spPr>
        <p:txBody>
          <a:bodyPr vert="horz" lIns="108889" tIns="54442" rIns="108889" bIns="54442" rtlCol="0" anchor="ctr"/>
          <a:lstStyle>
            <a:lvl1pPr algn="l">
              <a:defRPr sz="129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113010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900FA7F-47EE-43D4-8F42-60D8838943A2}" type="datetimeFigureOut">
              <a:rPr kumimoji="0" lang="ru-RU" sz="1296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113010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08.02.2023</a:t>
            </a:fld>
            <a:endParaRPr kumimoji="0" lang="ru-RU" sz="1296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1" y="6356355"/>
            <a:ext cx="3860800" cy="365126"/>
          </a:xfrm>
          <a:prstGeom prst="rect">
            <a:avLst/>
          </a:prstGeom>
        </p:spPr>
        <p:txBody>
          <a:bodyPr vert="horz" lIns="108889" tIns="54442" rIns="108889" bIns="54442" rtlCol="0" anchor="ctr"/>
          <a:lstStyle>
            <a:lvl1pPr algn="ctr">
              <a:defRPr sz="129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113010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96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1" y="6356355"/>
            <a:ext cx="2844800" cy="365126"/>
          </a:xfrm>
          <a:prstGeom prst="rect">
            <a:avLst/>
          </a:prstGeom>
        </p:spPr>
        <p:txBody>
          <a:bodyPr vert="horz" lIns="108889" tIns="54442" rIns="108889" bIns="54442" rtlCol="0" anchor="ctr"/>
          <a:lstStyle>
            <a:lvl1pPr algn="r">
              <a:defRPr sz="129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113010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4A8ED88-A2CA-4CB6-9DED-8C05056C26FC}" type="slidenum">
              <a:rPr kumimoji="0" lang="ru-RU" sz="1296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113010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96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61598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  <p:sldLayoutId id="2147483767" r:id="rId12"/>
    <p:sldLayoutId id="2147483768" r:id="rId13"/>
  </p:sldLayoutIdLst>
  <p:hf hdr="0" dt="0"/>
  <p:txStyles>
    <p:titleStyle>
      <a:lvl1pPr algn="ctr" defTabSz="1085823" rtl="0" eaLnBrk="1" latinLnBrk="0" hangingPunct="1">
        <a:spcBef>
          <a:spcPct val="0"/>
        </a:spcBef>
        <a:buNone/>
        <a:defRPr sz="518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7183" indent="-407183" algn="l" defTabSz="1085823" rtl="0" eaLnBrk="1" latinLnBrk="0" hangingPunct="1">
        <a:spcBef>
          <a:spcPct val="20000"/>
        </a:spcBef>
        <a:buFont typeface="Arial" panose="020B0604020202020204" pitchFamily="34" charset="0"/>
        <a:buChar char="•"/>
        <a:defRPr sz="3690" kern="1200">
          <a:solidFill>
            <a:schemeClr val="tx1"/>
          </a:solidFill>
          <a:latin typeface="+mn-lt"/>
          <a:ea typeface="+mn-ea"/>
          <a:cs typeface="+mn-cs"/>
        </a:defRPr>
      </a:lvl1pPr>
      <a:lvl2pPr marL="882231" indent="-339320" algn="l" defTabSz="1085823" rtl="0" eaLnBrk="1" latinLnBrk="0" hangingPunct="1">
        <a:spcBef>
          <a:spcPct val="20000"/>
        </a:spcBef>
        <a:buFont typeface="Arial" panose="020B0604020202020204" pitchFamily="34" charset="0"/>
        <a:buChar char="–"/>
        <a:defRPr sz="3291" kern="1200">
          <a:solidFill>
            <a:schemeClr val="tx1"/>
          </a:solidFill>
          <a:latin typeface="+mn-lt"/>
          <a:ea typeface="+mn-ea"/>
          <a:cs typeface="+mn-cs"/>
        </a:defRPr>
      </a:lvl2pPr>
      <a:lvl3pPr marL="1357279" indent="-271457" algn="l" defTabSz="1085823" rtl="0" eaLnBrk="1" latinLnBrk="0" hangingPunct="1">
        <a:spcBef>
          <a:spcPct val="20000"/>
        </a:spcBef>
        <a:buFont typeface="Arial" panose="020B0604020202020204" pitchFamily="34" charset="0"/>
        <a:buChar char="•"/>
        <a:defRPr sz="2892" kern="1200">
          <a:solidFill>
            <a:schemeClr val="tx1"/>
          </a:solidFill>
          <a:latin typeface="+mn-lt"/>
          <a:ea typeface="+mn-ea"/>
          <a:cs typeface="+mn-cs"/>
        </a:defRPr>
      </a:lvl3pPr>
      <a:lvl4pPr marL="1900191" indent="-271457" algn="l" defTabSz="1085823" rtl="0" eaLnBrk="1" latinLnBrk="0" hangingPunct="1">
        <a:spcBef>
          <a:spcPct val="20000"/>
        </a:spcBef>
        <a:buFont typeface="Arial" panose="020B0604020202020204" pitchFamily="34" charset="0"/>
        <a:buChar char="–"/>
        <a:defRPr sz="2393" kern="1200">
          <a:solidFill>
            <a:schemeClr val="tx1"/>
          </a:solidFill>
          <a:latin typeface="+mn-lt"/>
          <a:ea typeface="+mn-ea"/>
          <a:cs typeface="+mn-cs"/>
        </a:defRPr>
      </a:lvl4pPr>
      <a:lvl5pPr marL="2443101" indent="-271457" algn="l" defTabSz="1085823" rtl="0" eaLnBrk="1" latinLnBrk="0" hangingPunct="1">
        <a:spcBef>
          <a:spcPct val="20000"/>
        </a:spcBef>
        <a:buFont typeface="Arial" panose="020B0604020202020204" pitchFamily="34" charset="0"/>
        <a:buChar char="»"/>
        <a:defRPr sz="2393" kern="1200">
          <a:solidFill>
            <a:schemeClr val="tx1"/>
          </a:solidFill>
          <a:latin typeface="+mn-lt"/>
          <a:ea typeface="+mn-ea"/>
          <a:cs typeface="+mn-cs"/>
        </a:defRPr>
      </a:lvl5pPr>
      <a:lvl6pPr marL="2986010" indent="-271457" algn="l" defTabSz="1085823" rtl="0" eaLnBrk="1" latinLnBrk="0" hangingPunct="1">
        <a:spcBef>
          <a:spcPct val="20000"/>
        </a:spcBef>
        <a:buFont typeface="Arial" panose="020B0604020202020204" pitchFamily="34" charset="0"/>
        <a:buChar char="•"/>
        <a:defRPr sz="2393" kern="1200">
          <a:solidFill>
            <a:schemeClr val="tx1"/>
          </a:solidFill>
          <a:latin typeface="+mn-lt"/>
          <a:ea typeface="+mn-ea"/>
          <a:cs typeface="+mn-cs"/>
        </a:defRPr>
      </a:lvl6pPr>
      <a:lvl7pPr marL="3528923" indent="-271457" algn="l" defTabSz="1085823" rtl="0" eaLnBrk="1" latinLnBrk="0" hangingPunct="1">
        <a:spcBef>
          <a:spcPct val="20000"/>
        </a:spcBef>
        <a:buFont typeface="Arial" panose="020B0604020202020204" pitchFamily="34" charset="0"/>
        <a:buChar char="•"/>
        <a:defRPr sz="2393" kern="1200">
          <a:solidFill>
            <a:schemeClr val="tx1"/>
          </a:solidFill>
          <a:latin typeface="+mn-lt"/>
          <a:ea typeface="+mn-ea"/>
          <a:cs typeface="+mn-cs"/>
        </a:defRPr>
      </a:lvl7pPr>
      <a:lvl8pPr marL="4071835" indent="-271457" algn="l" defTabSz="1085823" rtl="0" eaLnBrk="1" latinLnBrk="0" hangingPunct="1">
        <a:spcBef>
          <a:spcPct val="20000"/>
        </a:spcBef>
        <a:buFont typeface="Arial" panose="020B0604020202020204" pitchFamily="34" charset="0"/>
        <a:buChar char="•"/>
        <a:defRPr sz="2393" kern="1200">
          <a:solidFill>
            <a:schemeClr val="tx1"/>
          </a:solidFill>
          <a:latin typeface="+mn-lt"/>
          <a:ea typeface="+mn-ea"/>
          <a:cs typeface="+mn-cs"/>
        </a:defRPr>
      </a:lvl8pPr>
      <a:lvl9pPr marL="4614745" indent="-271457" algn="l" defTabSz="1085823" rtl="0" eaLnBrk="1" latinLnBrk="0" hangingPunct="1">
        <a:spcBef>
          <a:spcPct val="20000"/>
        </a:spcBef>
        <a:buFont typeface="Arial" panose="020B0604020202020204" pitchFamily="34" charset="0"/>
        <a:buChar char="•"/>
        <a:defRPr sz="239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85823" rtl="0" eaLnBrk="1" latinLnBrk="0" hangingPunct="1">
        <a:defRPr sz="2094" kern="1200">
          <a:solidFill>
            <a:schemeClr val="tx1"/>
          </a:solidFill>
          <a:latin typeface="+mn-lt"/>
          <a:ea typeface="+mn-ea"/>
          <a:cs typeface="+mn-cs"/>
        </a:defRPr>
      </a:lvl1pPr>
      <a:lvl2pPr marL="542916" algn="l" defTabSz="1085823" rtl="0" eaLnBrk="1" latinLnBrk="0" hangingPunct="1">
        <a:defRPr sz="2094" kern="1200">
          <a:solidFill>
            <a:schemeClr val="tx1"/>
          </a:solidFill>
          <a:latin typeface="+mn-lt"/>
          <a:ea typeface="+mn-ea"/>
          <a:cs typeface="+mn-cs"/>
        </a:defRPr>
      </a:lvl2pPr>
      <a:lvl3pPr marL="1085823" algn="l" defTabSz="1085823" rtl="0" eaLnBrk="1" latinLnBrk="0" hangingPunct="1">
        <a:defRPr sz="2094" kern="1200">
          <a:solidFill>
            <a:schemeClr val="tx1"/>
          </a:solidFill>
          <a:latin typeface="+mn-lt"/>
          <a:ea typeface="+mn-ea"/>
          <a:cs typeface="+mn-cs"/>
        </a:defRPr>
      </a:lvl3pPr>
      <a:lvl4pPr marL="1628734" algn="l" defTabSz="1085823" rtl="0" eaLnBrk="1" latinLnBrk="0" hangingPunct="1">
        <a:defRPr sz="2094" kern="1200">
          <a:solidFill>
            <a:schemeClr val="tx1"/>
          </a:solidFill>
          <a:latin typeface="+mn-lt"/>
          <a:ea typeface="+mn-ea"/>
          <a:cs typeface="+mn-cs"/>
        </a:defRPr>
      </a:lvl4pPr>
      <a:lvl5pPr marL="2171642" algn="l" defTabSz="1085823" rtl="0" eaLnBrk="1" latinLnBrk="0" hangingPunct="1">
        <a:defRPr sz="2094" kern="1200">
          <a:solidFill>
            <a:schemeClr val="tx1"/>
          </a:solidFill>
          <a:latin typeface="+mn-lt"/>
          <a:ea typeface="+mn-ea"/>
          <a:cs typeface="+mn-cs"/>
        </a:defRPr>
      </a:lvl5pPr>
      <a:lvl6pPr marL="2714556" algn="l" defTabSz="1085823" rtl="0" eaLnBrk="1" latinLnBrk="0" hangingPunct="1">
        <a:defRPr sz="2094" kern="1200">
          <a:solidFill>
            <a:schemeClr val="tx1"/>
          </a:solidFill>
          <a:latin typeface="+mn-lt"/>
          <a:ea typeface="+mn-ea"/>
          <a:cs typeface="+mn-cs"/>
        </a:defRPr>
      </a:lvl6pPr>
      <a:lvl7pPr marL="3257466" algn="l" defTabSz="1085823" rtl="0" eaLnBrk="1" latinLnBrk="0" hangingPunct="1">
        <a:defRPr sz="2094" kern="1200">
          <a:solidFill>
            <a:schemeClr val="tx1"/>
          </a:solidFill>
          <a:latin typeface="+mn-lt"/>
          <a:ea typeface="+mn-ea"/>
          <a:cs typeface="+mn-cs"/>
        </a:defRPr>
      </a:lvl7pPr>
      <a:lvl8pPr marL="3800378" algn="l" defTabSz="1085823" rtl="0" eaLnBrk="1" latinLnBrk="0" hangingPunct="1">
        <a:defRPr sz="2094" kern="1200">
          <a:solidFill>
            <a:schemeClr val="tx1"/>
          </a:solidFill>
          <a:latin typeface="+mn-lt"/>
          <a:ea typeface="+mn-ea"/>
          <a:cs typeface="+mn-cs"/>
        </a:defRPr>
      </a:lvl8pPr>
      <a:lvl9pPr marL="4343289" algn="l" defTabSz="1085823" rtl="0" eaLnBrk="1" latinLnBrk="0" hangingPunct="1">
        <a:defRPr sz="209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4645"/>
            <a:ext cx="10972800" cy="1143000"/>
          </a:xfrm>
          <a:prstGeom prst="rect">
            <a:avLst/>
          </a:prstGeom>
        </p:spPr>
        <p:txBody>
          <a:bodyPr vert="horz" lIns="108889" tIns="54442" rIns="108889" bIns="54442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1" y="1600208"/>
            <a:ext cx="10972800" cy="4525963"/>
          </a:xfrm>
          <a:prstGeom prst="rect">
            <a:avLst/>
          </a:prstGeom>
        </p:spPr>
        <p:txBody>
          <a:bodyPr vert="horz" lIns="108889" tIns="54442" rIns="108889" bIns="54442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1" y="6356355"/>
            <a:ext cx="2844800" cy="365126"/>
          </a:xfrm>
          <a:prstGeom prst="rect">
            <a:avLst/>
          </a:prstGeom>
        </p:spPr>
        <p:txBody>
          <a:bodyPr vert="horz" lIns="108889" tIns="54442" rIns="108889" bIns="54442" rtlCol="0" anchor="ctr"/>
          <a:lstStyle>
            <a:lvl1pPr algn="l">
              <a:defRPr sz="129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113010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900FA7F-47EE-43D4-8F42-60D8838943A2}" type="datetimeFigureOut">
              <a:rPr kumimoji="0" lang="ru-RU" sz="1296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113010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08.02.2023</a:t>
            </a:fld>
            <a:endParaRPr kumimoji="0" lang="ru-RU" sz="1296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1" y="6356355"/>
            <a:ext cx="3860800" cy="365126"/>
          </a:xfrm>
          <a:prstGeom prst="rect">
            <a:avLst/>
          </a:prstGeom>
        </p:spPr>
        <p:txBody>
          <a:bodyPr vert="horz" lIns="108889" tIns="54442" rIns="108889" bIns="54442" rtlCol="0" anchor="ctr"/>
          <a:lstStyle>
            <a:lvl1pPr algn="ctr">
              <a:defRPr sz="129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113010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96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1" y="6356355"/>
            <a:ext cx="2844800" cy="365126"/>
          </a:xfrm>
          <a:prstGeom prst="rect">
            <a:avLst/>
          </a:prstGeom>
        </p:spPr>
        <p:txBody>
          <a:bodyPr vert="horz" lIns="108889" tIns="54442" rIns="108889" bIns="54442" rtlCol="0" anchor="ctr"/>
          <a:lstStyle>
            <a:lvl1pPr algn="r">
              <a:defRPr sz="129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113010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4A8ED88-A2CA-4CB6-9DED-8C05056C26FC}" type="slidenum">
              <a:rPr kumimoji="0" lang="ru-RU" sz="1296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113010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96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18532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85" r:id="rId2"/>
    <p:sldLayoutId id="2147483786" r:id="rId3"/>
    <p:sldLayoutId id="2147483787" r:id="rId4"/>
    <p:sldLayoutId id="2147483788" r:id="rId5"/>
    <p:sldLayoutId id="2147483789" r:id="rId6"/>
    <p:sldLayoutId id="2147483790" r:id="rId7"/>
    <p:sldLayoutId id="2147483791" r:id="rId8"/>
    <p:sldLayoutId id="2147483792" r:id="rId9"/>
    <p:sldLayoutId id="2147483793" r:id="rId10"/>
    <p:sldLayoutId id="2147483794" r:id="rId11"/>
  </p:sldLayoutIdLst>
  <p:hf hdr="0" dt="0"/>
  <p:txStyles>
    <p:titleStyle>
      <a:lvl1pPr algn="ctr" defTabSz="1085823" rtl="0" eaLnBrk="1" latinLnBrk="0" hangingPunct="1">
        <a:spcBef>
          <a:spcPct val="0"/>
        </a:spcBef>
        <a:buNone/>
        <a:defRPr sz="518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7183" indent="-407183" algn="l" defTabSz="1085823" rtl="0" eaLnBrk="1" latinLnBrk="0" hangingPunct="1">
        <a:spcBef>
          <a:spcPct val="20000"/>
        </a:spcBef>
        <a:buFont typeface="Arial" panose="020B0604020202020204" pitchFamily="34" charset="0"/>
        <a:buChar char="•"/>
        <a:defRPr sz="3690" kern="1200">
          <a:solidFill>
            <a:schemeClr val="tx1"/>
          </a:solidFill>
          <a:latin typeface="+mn-lt"/>
          <a:ea typeface="+mn-ea"/>
          <a:cs typeface="+mn-cs"/>
        </a:defRPr>
      </a:lvl1pPr>
      <a:lvl2pPr marL="882231" indent="-339320" algn="l" defTabSz="1085823" rtl="0" eaLnBrk="1" latinLnBrk="0" hangingPunct="1">
        <a:spcBef>
          <a:spcPct val="20000"/>
        </a:spcBef>
        <a:buFont typeface="Arial" panose="020B0604020202020204" pitchFamily="34" charset="0"/>
        <a:buChar char="–"/>
        <a:defRPr sz="3291" kern="1200">
          <a:solidFill>
            <a:schemeClr val="tx1"/>
          </a:solidFill>
          <a:latin typeface="+mn-lt"/>
          <a:ea typeface="+mn-ea"/>
          <a:cs typeface="+mn-cs"/>
        </a:defRPr>
      </a:lvl2pPr>
      <a:lvl3pPr marL="1357279" indent="-271457" algn="l" defTabSz="1085823" rtl="0" eaLnBrk="1" latinLnBrk="0" hangingPunct="1">
        <a:spcBef>
          <a:spcPct val="20000"/>
        </a:spcBef>
        <a:buFont typeface="Arial" panose="020B0604020202020204" pitchFamily="34" charset="0"/>
        <a:buChar char="•"/>
        <a:defRPr sz="2892" kern="1200">
          <a:solidFill>
            <a:schemeClr val="tx1"/>
          </a:solidFill>
          <a:latin typeface="+mn-lt"/>
          <a:ea typeface="+mn-ea"/>
          <a:cs typeface="+mn-cs"/>
        </a:defRPr>
      </a:lvl3pPr>
      <a:lvl4pPr marL="1900191" indent="-271457" algn="l" defTabSz="1085823" rtl="0" eaLnBrk="1" latinLnBrk="0" hangingPunct="1">
        <a:spcBef>
          <a:spcPct val="20000"/>
        </a:spcBef>
        <a:buFont typeface="Arial" panose="020B0604020202020204" pitchFamily="34" charset="0"/>
        <a:buChar char="–"/>
        <a:defRPr sz="2393" kern="1200">
          <a:solidFill>
            <a:schemeClr val="tx1"/>
          </a:solidFill>
          <a:latin typeface="+mn-lt"/>
          <a:ea typeface="+mn-ea"/>
          <a:cs typeface="+mn-cs"/>
        </a:defRPr>
      </a:lvl4pPr>
      <a:lvl5pPr marL="2443101" indent="-271457" algn="l" defTabSz="1085823" rtl="0" eaLnBrk="1" latinLnBrk="0" hangingPunct="1">
        <a:spcBef>
          <a:spcPct val="20000"/>
        </a:spcBef>
        <a:buFont typeface="Arial" panose="020B0604020202020204" pitchFamily="34" charset="0"/>
        <a:buChar char="»"/>
        <a:defRPr sz="2393" kern="1200">
          <a:solidFill>
            <a:schemeClr val="tx1"/>
          </a:solidFill>
          <a:latin typeface="+mn-lt"/>
          <a:ea typeface="+mn-ea"/>
          <a:cs typeface="+mn-cs"/>
        </a:defRPr>
      </a:lvl5pPr>
      <a:lvl6pPr marL="2986010" indent="-271457" algn="l" defTabSz="1085823" rtl="0" eaLnBrk="1" latinLnBrk="0" hangingPunct="1">
        <a:spcBef>
          <a:spcPct val="20000"/>
        </a:spcBef>
        <a:buFont typeface="Arial" panose="020B0604020202020204" pitchFamily="34" charset="0"/>
        <a:buChar char="•"/>
        <a:defRPr sz="2393" kern="1200">
          <a:solidFill>
            <a:schemeClr val="tx1"/>
          </a:solidFill>
          <a:latin typeface="+mn-lt"/>
          <a:ea typeface="+mn-ea"/>
          <a:cs typeface="+mn-cs"/>
        </a:defRPr>
      </a:lvl6pPr>
      <a:lvl7pPr marL="3528923" indent="-271457" algn="l" defTabSz="1085823" rtl="0" eaLnBrk="1" latinLnBrk="0" hangingPunct="1">
        <a:spcBef>
          <a:spcPct val="20000"/>
        </a:spcBef>
        <a:buFont typeface="Arial" panose="020B0604020202020204" pitchFamily="34" charset="0"/>
        <a:buChar char="•"/>
        <a:defRPr sz="2393" kern="1200">
          <a:solidFill>
            <a:schemeClr val="tx1"/>
          </a:solidFill>
          <a:latin typeface="+mn-lt"/>
          <a:ea typeface="+mn-ea"/>
          <a:cs typeface="+mn-cs"/>
        </a:defRPr>
      </a:lvl7pPr>
      <a:lvl8pPr marL="4071835" indent="-271457" algn="l" defTabSz="1085823" rtl="0" eaLnBrk="1" latinLnBrk="0" hangingPunct="1">
        <a:spcBef>
          <a:spcPct val="20000"/>
        </a:spcBef>
        <a:buFont typeface="Arial" panose="020B0604020202020204" pitchFamily="34" charset="0"/>
        <a:buChar char="•"/>
        <a:defRPr sz="2393" kern="1200">
          <a:solidFill>
            <a:schemeClr val="tx1"/>
          </a:solidFill>
          <a:latin typeface="+mn-lt"/>
          <a:ea typeface="+mn-ea"/>
          <a:cs typeface="+mn-cs"/>
        </a:defRPr>
      </a:lvl8pPr>
      <a:lvl9pPr marL="4614745" indent="-271457" algn="l" defTabSz="1085823" rtl="0" eaLnBrk="1" latinLnBrk="0" hangingPunct="1">
        <a:spcBef>
          <a:spcPct val="20000"/>
        </a:spcBef>
        <a:buFont typeface="Arial" panose="020B0604020202020204" pitchFamily="34" charset="0"/>
        <a:buChar char="•"/>
        <a:defRPr sz="239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85823" rtl="0" eaLnBrk="1" latinLnBrk="0" hangingPunct="1">
        <a:defRPr sz="2094" kern="1200">
          <a:solidFill>
            <a:schemeClr val="tx1"/>
          </a:solidFill>
          <a:latin typeface="+mn-lt"/>
          <a:ea typeface="+mn-ea"/>
          <a:cs typeface="+mn-cs"/>
        </a:defRPr>
      </a:lvl1pPr>
      <a:lvl2pPr marL="542916" algn="l" defTabSz="1085823" rtl="0" eaLnBrk="1" latinLnBrk="0" hangingPunct="1">
        <a:defRPr sz="2094" kern="1200">
          <a:solidFill>
            <a:schemeClr val="tx1"/>
          </a:solidFill>
          <a:latin typeface="+mn-lt"/>
          <a:ea typeface="+mn-ea"/>
          <a:cs typeface="+mn-cs"/>
        </a:defRPr>
      </a:lvl2pPr>
      <a:lvl3pPr marL="1085823" algn="l" defTabSz="1085823" rtl="0" eaLnBrk="1" latinLnBrk="0" hangingPunct="1">
        <a:defRPr sz="2094" kern="1200">
          <a:solidFill>
            <a:schemeClr val="tx1"/>
          </a:solidFill>
          <a:latin typeface="+mn-lt"/>
          <a:ea typeface="+mn-ea"/>
          <a:cs typeface="+mn-cs"/>
        </a:defRPr>
      </a:lvl3pPr>
      <a:lvl4pPr marL="1628734" algn="l" defTabSz="1085823" rtl="0" eaLnBrk="1" latinLnBrk="0" hangingPunct="1">
        <a:defRPr sz="2094" kern="1200">
          <a:solidFill>
            <a:schemeClr val="tx1"/>
          </a:solidFill>
          <a:latin typeface="+mn-lt"/>
          <a:ea typeface="+mn-ea"/>
          <a:cs typeface="+mn-cs"/>
        </a:defRPr>
      </a:lvl4pPr>
      <a:lvl5pPr marL="2171642" algn="l" defTabSz="1085823" rtl="0" eaLnBrk="1" latinLnBrk="0" hangingPunct="1">
        <a:defRPr sz="2094" kern="1200">
          <a:solidFill>
            <a:schemeClr val="tx1"/>
          </a:solidFill>
          <a:latin typeface="+mn-lt"/>
          <a:ea typeface="+mn-ea"/>
          <a:cs typeface="+mn-cs"/>
        </a:defRPr>
      </a:lvl5pPr>
      <a:lvl6pPr marL="2714556" algn="l" defTabSz="1085823" rtl="0" eaLnBrk="1" latinLnBrk="0" hangingPunct="1">
        <a:defRPr sz="2094" kern="1200">
          <a:solidFill>
            <a:schemeClr val="tx1"/>
          </a:solidFill>
          <a:latin typeface="+mn-lt"/>
          <a:ea typeface="+mn-ea"/>
          <a:cs typeface="+mn-cs"/>
        </a:defRPr>
      </a:lvl6pPr>
      <a:lvl7pPr marL="3257466" algn="l" defTabSz="1085823" rtl="0" eaLnBrk="1" latinLnBrk="0" hangingPunct="1">
        <a:defRPr sz="2094" kern="1200">
          <a:solidFill>
            <a:schemeClr val="tx1"/>
          </a:solidFill>
          <a:latin typeface="+mn-lt"/>
          <a:ea typeface="+mn-ea"/>
          <a:cs typeface="+mn-cs"/>
        </a:defRPr>
      </a:lvl7pPr>
      <a:lvl8pPr marL="3800378" algn="l" defTabSz="1085823" rtl="0" eaLnBrk="1" latinLnBrk="0" hangingPunct="1">
        <a:defRPr sz="2094" kern="1200">
          <a:solidFill>
            <a:schemeClr val="tx1"/>
          </a:solidFill>
          <a:latin typeface="+mn-lt"/>
          <a:ea typeface="+mn-ea"/>
          <a:cs typeface="+mn-cs"/>
        </a:defRPr>
      </a:lvl8pPr>
      <a:lvl9pPr marL="4343289" algn="l" defTabSz="1085823" rtl="0" eaLnBrk="1" latinLnBrk="0" hangingPunct="1">
        <a:defRPr sz="209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.xml"/><Relationship Id="rId3" Type="http://schemas.microsoft.com/office/2007/relationships/hdphoto" Target="../media/hdphoto1.wdp"/><Relationship Id="rId7" Type="http://schemas.openxmlformats.org/officeDocument/2006/relationships/diagramQuickStyle" Target="../diagrams/quickStyle5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4.xml"/><Relationship Id="rId6" Type="http://schemas.openxmlformats.org/officeDocument/2006/relationships/diagramLayout" Target="../diagrams/layout5.xml"/><Relationship Id="rId5" Type="http://schemas.openxmlformats.org/officeDocument/2006/relationships/diagramData" Target="../diagrams/data5.xml"/><Relationship Id="rId4" Type="http://schemas.openxmlformats.org/officeDocument/2006/relationships/image" Target="../media/image7.gif"/><Relationship Id="rId9" Type="http://schemas.microsoft.com/office/2007/relationships/diagramDrawing" Target="../diagrams/drawing5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7.xml"/><Relationship Id="rId13" Type="http://schemas.microsoft.com/office/2007/relationships/hdphoto" Target="../media/hdphoto1.wdp"/><Relationship Id="rId3" Type="http://schemas.openxmlformats.org/officeDocument/2006/relationships/diagramLayout" Target="../diagrams/layout6.xml"/><Relationship Id="rId7" Type="http://schemas.openxmlformats.org/officeDocument/2006/relationships/diagramData" Target="../diagrams/data7.xml"/><Relationship Id="rId12" Type="http://schemas.openxmlformats.org/officeDocument/2006/relationships/image" Target="../media/image6.png"/><Relationship Id="rId2" Type="http://schemas.openxmlformats.org/officeDocument/2006/relationships/diagramData" Target="../diagrams/data6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68.xml"/><Relationship Id="rId6" Type="http://schemas.microsoft.com/office/2007/relationships/diagramDrawing" Target="../diagrams/drawing6.xml"/><Relationship Id="rId11" Type="http://schemas.microsoft.com/office/2007/relationships/diagramDrawing" Target="../diagrams/drawing7.xml"/><Relationship Id="rId5" Type="http://schemas.openxmlformats.org/officeDocument/2006/relationships/diagramColors" Target="../diagrams/colors6.xml"/><Relationship Id="rId15" Type="http://schemas.openxmlformats.org/officeDocument/2006/relationships/image" Target="../media/image9.png"/><Relationship Id="rId10" Type="http://schemas.openxmlformats.org/officeDocument/2006/relationships/diagramColors" Target="../diagrams/colors7.xml"/><Relationship Id="rId4" Type="http://schemas.openxmlformats.org/officeDocument/2006/relationships/diagramQuickStyle" Target="../diagrams/quickStyle6.xml"/><Relationship Id="rId9" Type="http://schemas.openxmlformats.org/officeDocument/2006/relationships/diagramQuickStyle" Target="../diagrams/quickStyle7.xml"/><Relationship Id="rId14" Type="http://schemas.openxmlformats.org/officeDocument/2006/relationships/image" Target="../media/image7.gi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9.xml"/><Relationship Id="rId13" Type="http://schemas.microsoft.com/office/2007/relationships/hdphoto" Target="../media/hdphoto1.wdp"/><Relationship Id="rId3" Type="http://schemas.openxmlformats.org/officeDocument/2006/relationships/diagramLayout" Target="../diagrams/layout8.xml"/><Relationship Id="rId7" Type="http://schemas.openxmlformats.org/officeDocument/2006/relationships/diagramData" Target="../diagrams/data9.xml"/><Relationship Id="rId12" Type="http://schemas.openxmlformats.org/officeDocument/2006/relationships/image" Target="../media/image6.png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68.xml"/><Relationship Id="rId6" Type="http://schemas.microsoft.com/office/2007/relationships/diagramDrawing" Target="../diagrams/drawing8.xml"/><Relationship Id="rId11" Type="http://schemas.microsoft.com/office/2007/relationships/diagramDrawing" Target="../diagrams/drawing9.xml"/><Relationship Id="rId5" Type="http://schemas.openxmlformats.org/officeDocument/2006/relationships/diagramColors" Target="../diagrams/colors8.xml"/><Relationship Id="rId15" Type="http://schemas.openxmlformats.org/officeDocument/2006/relationships/image" Target="../media/image2.png"/><Relationship Id="rId10" Type="http://schemas.openxmlformats.org/officeDocument/2006/relationships/diagramColors" Target="../diagrams/colors9.xml"/><Relationship Id="rId4" Type="http://schemas.openxmlformats.org/officeDocument/2006/relationships/diagramQuickStyle" Target="../diagrams/quickStyle8.xml"/><Relationship Id="rId9" Type="http://schemas.openxmlformats.org/officeDocument/2006/relationships/diagramQuickStyle" Target="../diagrams/quickStyle9.xml"/><Relationship Id="rId14" Type="http://schemas.openxmlformats.org/officeDocument/2006/relationships/image" Target="../media/image7.gif"/></Relationships>
</file>

<file path=ppt/slides/_rels/slide1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0.xml"/><Relationship Id="rId3" Type="http://schemas.openxmlformats.org/officeDocument/2006/relationships/image" Target="../media/image7.gif"/><Relationship Id="rId7" Type="http://schemas.openxmlformats.org/officeDocument/2006/relationships/diagramColors" Target="../diagrams/colors10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4.xml"/><Relationship Id="rId6" Type="http://schemas.openxmlformats.org/officeDocument/2006/relationships/diagramQuickStyle" Target="../diagrams/quickStyle10.xml"/><Relationship Id="rId5" Type="http://schemas.openxmlformats.org/officeDocument/2006/relationships/diagramLayout" Target="../diagrams/layout10.xml"/><Relationship Id="rId4" Type="http://schemas.openxmlformats.org/officeDocument/2006/relationships/diagramData" Target="../diagrams/data1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cloud.mail.ru/public/SzCB/1421CxuJm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4.xml"/><Relationship Id="rId5" Type="http://schemas.openxmlformats.org/officeDocument/2006/relationships/image" Target="../media/image2.png"/><Relationship Id="rId4" Type="http://schemas.openxmlformats.org/officeDocument/2006/relationships/image" Target="../media/image7.gif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2.xml"/></Relationships>
</file>

<file path=ppt/slides/_rels/slide2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1.xml"/><Relationship Id="rId13" Type="http://schemas.microsoft.com/office/2007/relationships/diagramDrawing" Target="../diagrams/drawing12.xml"/><Relationship Id="rId3" Type="http://schemas.openxmlformats.org/officeDocument/2006/relationships/image" Target="../media/image4.gif"/><Relationship Id="rId7" Type="http://schemas.openxmlformats.org/officeDocument/2006/relationships/diagramColors" Target="../diagrams/colors11.xml"/><Relationship Id="rId12" Type="http://schemas.openxmlformats.org/officeDocument/2006/relationships/diagramColors" Target="../diagrams/colors1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2.xml"/><Relationship Id="rId6" Type="http://schemas.openxmlformats.org/officeDocument/2006/relationships/diagramQuickStyle" Target="../diagrams/quickStyle11.xml"/><Relationship Id="rId11" Type="http://schemas.openxmlformats.org/officeDocument/2006/relationships/diagramQuickStyle" Target="../diagrams/quickStyle12.xml"/><Relationship Id="rId5" Type="http://schemas.openxmlformats.org/officeDocument/2006/relationships/diagramLayout" Target="../diagrams/layout11.xml"/><Relationship Id="rId10" Type="http://schemas.openxmlformats.org/officeDocument/2006/relationships/diagramLayout" Target="../diagrams/layout12.xml"/><Relationship Id="rId4" Type="http://schemas.openxmlformats.org/officeDocument/2006/relationships/diagramData" Target="../diagrams/data11.xml"/><Relationship Id="rId9" Type="http://schemas.openxmlformats.org/officeDocument/2006/relationships/diagramData" Target="../diagrams/data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9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9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microsoft.com/office/2007/relationships/hdphoto" Target="../media/hdphoto2.wdp"/><Relationship Id="rId7" Type="http://schemas.openxmlformats.org/officeDocument/2006/relationships/hyperlink" Target="http://www.worldskills.kz/" TargetMode="Externa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8.xml"/><Relationship Id="rId6" Type="http://schemas.openxmlformats.org/officeDocument/2006/relationships/hyperlink" Target="http://www.kasipkor.kz/" TargetMode="External"/><Relationship Id="rId5" Type="http://schemas.openxmlformats.org/officeDocument/2006/relationships/image" Target="../media/image4.gif"/><Relationship Id="rId4" Type="http://schemas.openxmlformats.org/officeDocument/2006/relationships/image" Target="../media/image11.gif"/><Relationship Id="rId9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13" Type="http://schemas.microsoft.com/office/2007/relationships/diagramDrawing" Target="../diagrams/drawing3.xml"/><Relationship Id="rId3" Type="http://schemas.openxmlformats.org/officeDocument/2006/relationships/image" Target="../media/image4.gif"/><Relationship Id="rId7" Type="http://schemas.openxmlformats.org/officeDocument/2006/relationships/diagramColors" Target="../diagrams/colors2.xml"/><Relationship Id="rId12" Type="http://schemas.openxmlformats.org/officeDocument/2006/relationships/diagramColors" Target="../diagrams/colors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2.xml"/><Relationship Id="rId6" Type="http://schemas.openxmlformats.org/officeDocument/2006/relationships/diagramQuickStyle" Target="../diagrams/quickStyle2.xml"/><Relationship Id="rId11" Type="http://schemas.openxmlformats.org/officeDocument/2006/relationships/diagramQuickStyle" Target="../diagrams/quickStyle3.xml"/><Relationship Id="rId5" Type="http://schemas.openxmlformats.org/officeDocument/2006/relationships/diagramLayout" Target="../diagrams/layout2.xml"/><Relationship Id="rId10" Type="http://schemas.openxmlformats.org/officeDocument/2006/relationships/diagramLayout" Target="../diagrams/layout3.xml"/><Relationship Id="rId4" Type="http://schemas.openxmlformats.org/officeDocument/2006/relationships/diagramData" Target="../diagrams/data2.xml"/><Relationship Id="rId9" Type="http://schemas.openxmlformats.org/officeDocument/2006/relationships/diagramData" Target="../diagrams/data3.xml"/><Relationship Id="rId1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4.xml"/><Relationship Id="rId4" Type="http://schemas.openxmlformats.org/officeDocument/2006/relationships/image" Target="../media/image7.gi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.xml"/><Relationship Id="rId3" Type="http://schemas.microsoft.com/office/2007/relationships/hdphoto" Target="../media/hdphoto1.wdp"/><Relationship Id="rId7" Type="http://schemas.openxmlformats.org/officeDocument/2006/relationships/diagramQuickStyle" Target="../diagrams/quickStyle4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4.xml"/><Relationship Id="rId6" Type="http://schemas.openxmlformats.org/officeDocument/2006/relationships/diagramLayout" Target="../diagrams/layout4.xml"/><Relationship Id="rId5" Type="http://schemas.openxmlformats.org/officeDocument/2006/relationships/diagramData" Target="../diagrams/data4.xml"/><Relationship Id="rId4" Type="http://schemas.openxmlformats.org/officeDocument/2006/relationships/image" Target="../media/image7.gif"/><Relationship Id="rId9" Type="http://schemas.microsoft.com/office/2007/relationships/diagramDrawing" Target="../diagrams/drawin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1511570" y="1579564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Демонстрационный экзамен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2445" y="531814"/>
            <a:ext cx="1238250" cy="104775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5643716" y="4595459"/>
            <a:ext cx="6096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just" defTabSz="1219170">
              <a:spcBef>
                <a:spcPct val="20000"/>
              </a:spcBef>
              <a:defRPr/>
            </a:pPr>
            <a:r>
              <a:rPr lang="ru-RU" sz="1600" b="1" smtClean="0">
                <a:solidFill>
                  <a:srgbClr val="008DC3"/>
                </a:solidFill>
                <a:latin typeface="Arial"/>
              </a:rPr>
              <a:t>оценка качества освоения обучающимися содержания профессиональных модулей в рамках одной квалификации после завершения их изучения (промежуточная аттестация) или определения степени освоения ими объема модулей, предусмотренных государственным общеобязательным стандартом соответствующего уровня образования (итоговая аттестация)</a:t>
            </a:r>
            <a:endParaRPr lang="en-US" sz="1600" b="1" dirty="0">
              <a:solidFill>
                <a:srgbClr val="008DC3"/>
              </a:solidFill>
              <a:latin typeface="Arial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643716" y="4226127"/>
            <a:ext cx="6679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Цель</a:t>
            </a:r>
          </a:p>
        </p:txBody>
      </p:sp>
    </p:spTree>
    <p:extLst>
      <p:ext uri="{BB962C8B-B14F-4D97-AF65-F5344CB8AC3E}">
        <p14:creationId xmlns:p14="http://schemas.microsoft.com/office/powerpoint/2010/main" val="2339100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89216" y="285433"/>
            <a:ext cx="10485106" cy="406579"/>
          </a:xfrm>
        </p:spPr>
        <p:txBody>
          <a:bodyPr>
            <a:noAutofit/>
          </a:bodyPr>
          <a:lstStyle/>
          <a:p>
            <a:r>
              <a:rPr lang="ru-RU" sz="3191" dirty="0">
                <a:latin typeface="Arial" panose="020B0604020202020204" pitchFamily="34" charset="0"/>
                <a:cs typeface="Arial" panose="020B0604020202020204" pitchFamily="34" charset="0"/>
              </a:rPr>
              <a:t>С чего начать подготовку экзаменационных заданий?</a:t>
            </a:r>
          </a:p>
        </p:txBody>
      </p:sp>
      <p:grpSp>
        <p:nvGrpSpPr>
          <p:cNvPr id="4" name="Группа 3"/>
          <p:cNvGrpSpPr/>
          <p:nvPr/>
        </p:nvGrpSpPr>
        <p:grpSpPr>
          <a:xfrm>
            <a:off x="17679" y="9944"/>
            <a:ext cx="12034677" cy="6850230"/>
            <a:chOff x="-1" y="-1"/>
            <a:chExt cx="12069679" cy="6870153"/>
          </a:xfrm>
        </p:grpSpPr>
        <p:cxnSp>
          <p:nvCxnSpPr>
            <p:cNvPr id="5" name="Прямая соединительная линия 4"/>
            <p:cNvCxnSpPr/>
            <p:nvPr/>
          </p:nvCxnSpPr>
          <p:spPr>
            <a:xfrm>
              <a:off x="1232354" y="684051"/>
              <a:ext cx="10837324" cy="0"/>
            </a:xfrm>
            <a:prstGeom prst="line">
              <a:avLst/>
            </a:prstGeom>
            <a:ln w="19050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6" name="Рисунок 5"/>
            <p:cNvPicPr>
              <a:picLocks noChangeAspect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1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 flipV="1">
              <a:off x="-1" y="-1"/>
              <a:ext cx="1274887" cy="1164230"/>
            </a:xfrm>
            <a:prstGeom prst="rect">
              <a:avLst/>
            </a:prstGeom>
          </p:spPr>
        </p:pic>
        <p:pic>
          <p:nvPicPr>
            <p:cNvPr id="7" name="Рисунок 6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86096" y="6225272"/>
              <a:ext cx="545320" cy="644880"/>
            </a:xfrm>
            <a:prstGeom prst="rect">
              <a:avLst/>
            </a:prstGeom>
          </p:spPr>
        </p:pic>
        <p:cxnSp>
          <p:nvCxnSpPr>
            <p:cNvPr id="8" name="Прямая соединительная линия 7"/>
            <p:cNvCxnSpPr/>
            <p:nvPr/>
          </p:nvCxnSpPr>
          <p:spPr>
            <a:xfrm>
              <a:off x="313923" y="6657788"/>
              <a:ext cx="10099026" cy="0"/>
            </a:xfrm>
            <a:prstGeom prst="line">
              <a:avLst/>
            </a:prstGeom>
            <a:ln w="12700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/>
            <p:nvPr/>
          </p:nvCxnSpPr>
          <p:spPr>
            <a:xfrm flipV="1">
              <a:off x="11102588" y="6657791"/>
              <a:ext cx="967090" cy="1"/>
            </a:xfrm>
            <a:prstGeom prst="line">
              <a:avLst/>
            </a:prstGeom>
            <a:ln w="12700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1" name="Схема 10"/>
          <p:cNvGraphicFramePr/>
          <p:nvPr>
            <p:extLst/>
          </p:nvPr>
        </p:nvGraphicFramePr>
        <p:xfrm>
          <a:off x="974719" y="692012"/>
          <a:ext cx="10595494" cy="64464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507388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6923" y="-359884"/>
            <a:ext cx="10940979" cy="1139685"/>
          </a:xfrm>
        </p:spPr>
        <p:txBody>
          <a:bodyPr>
            <a:normAutofit/>
          </a:bodyPr>
          <a:lstStyle/>
          <a:p>
            <a:r>
              <a:rPr lang="ru-RU" dirty="0" smtClean="0"/>
              <a:t>	</a:t>
            </a:r>
            <a:r>
              <a:rPr lang="ru-RU" sz="3191" dirty="0">
                <a:latin typeface="Arial" panose="020B0604020202020204" pitchFamily="34" charset="0"/>
                <a:cs typeface="Arial" panose="020B0604020202020204" pitchFamily="34" charset="0"/>
              </a:rPr>
              <a:t>Например компетенция Парикмахерское дело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1255100" y="1031925"/>
            <a:ext cx="10930428" cy="637906"/>
          </a:xfrm>
        </p:spPr>
        <p:txBody>
          <a:bodyPr>
            <a:normAutofit fontScale="62500" lnSpcReduction="20000"/>
          </a:bodyPr>
          <a:lstStyle/>
          <a:p>
            <a:r>
              <a:rPr lang="kk-KZ" sz="3191" dirty="0">
                <a:latin typeface="Arial" panose="020B0604020202020204" pitchFamily="34" charset="0"/>
                <a:cs typeface="Arial" panose="020B0604020202020204" pitchFamily="34" charset="0"/>
              </a:rPr>
              <a:t>Можно подобрать три модуля которые охватят все 7 разделов Профессиональных стандартов </a:t>
            </a:r>
            <a:r>
              <a:rPr lang="en-US" sz="3191" dirty="0">
                <a:latin typeface="Arial" panose="020B0604020202020204" pitchFamily="34" charset="0"/>
                <a:cs typeface="Arial" panose="020B0604020202020204" pitchFamily="34" charset="0"/>
              </a:rPr>
              <a:t>WorldSkills </a:t>
            </a:r>
            <a:r>
              <a:rPr lang="kk-KZ" sz="3191" dirty="0">
                <a:latin typeface="Arial" panose="020B0604020202020204" pitchFamily="34" charset="0"/>
                <a:cs typeface="Arial" panose="020B0604020202020204" pitchFamily="34" charset="0"/>
              </a:rPr>
              <a:t>по этой компетенции</a:t>
            </a:r>
          </a:p>
          <a:p>
            <a:endParaRPr lang="ru-RU" dirty="0"/>
          </a:p>
        </p:txBody>
      </p:sp>
      <p:graphicFrame>
        <p:nvGraphicFramePr>
          <p:cNvPr id="16" name="Объект 15"/>
          <p:cNvGraphicFramePr>
            <a:graphicFrameLocks noGrp="1"/>
          </p:cNvGraphicFramePr>
          <p:nvPr>
            <p:ph sz="half" idx="2"/>
            <p:extLst/>
          </p:nvPr>
        </p:nvGraphicFramePr>
        <p:xfrm>
          <a:off x="-168048" y="1503143"/>
          <a:ext cx="5371296" cy="39398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3" name="Текст 12"/>
          <p:cNvSpPr>
            <a:spLocks noGrp="1"/>
          </p:cNvSpPr>
          <p:nvPr>
            <p:ph type="body" sz="quarter" idx="3"/>
          </p:nvPr>
        </p:nvSpPr>
        <p:spPr>
          <a:xfrm>
            <a:off x="296924" y="5799389"/>
            <a:ext cx="5373405" cy="637906"/>
          </a:xfrm>
        </p:spPr>
        <p:txBody>
          <a:bodyPr>
            <a:normAutofit fontScale="70000" lnSpcReduction="20000"/>
          </a:bodyPr>
          <a:lstStyle/>
          <a:p>
            <a:r>
              <a:rPr lang="kk-KZ" dirty="0" smtClean="0"/>
              <a:t>Все разделы входят в конкурсное задание</a:t>
            </a:r>
            <a:endParaRPr lang="ru-RU" dirty="0"/>
          </a:p>
        </p:txBody>
      </p:sp>
      <p:graphicFrame>
        <p:nvGraphicFramePr>
          <p:cNvPr id="15" name="Объект 14"/>
          <p:cNvGraphicFramePr>
            <a:graphicFrameLocks noGrp="1"/>
          </p:cNvGraphicFramePr>
          <p:nvPr>
            <p:ph sz="quarter" idx="4"/>
            <p:extLst/>
          </p:nvPr>
        </p:nvGraphicFramePr>
        <p:xfrm>
          <a:off x="6193084" y="1461868"/>
          <a:ext cx="5559132" cy="46564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pSp>
        <p:nvGrpSpPr>
          <p:cNvPr id="6" name="Группа 5"/>
          <p:cNvGrpSpPr/>
          <p:nvPr/>
        </p:nvGrpSpPr>
        <p:grpSpPr>
          <a:xfrm>
            <a:off x="-16090" y="-2173"/>
            <a:ext cx="12034676" cy="6850229"/>
            <a:chOff x="0" y="0"/>
            <a:chExt cx="12069678" cy="6870152"/>
          </a:xfrm>
        </p:grpSpPr>
        <p:cxnSp>
          <p:nvCxnSpPr>
            <p:cNvPr id="7" name="Прямая соединительная линия 6"/>
            <p:cNvCxnSpPr/>
            <p:nvPr/>
          </p:nvCxnSpPr>
          <p:spPr>
            <a:xfrm>
              <a:off x="1232354" y="684051"/>
              <a:ext cx="10837324" cy="0"/>
            </a:xfrm>
            <a:prstGeom prst="line">
              <a:avLst/>
            </a:prstGeom>
            <a:noFill/>
            <a:ln w="19050" cap="flat" cmpd="sng" algn="ctr">
              <a:solidFill>
                <a:srgbClr val="4F81BD">
                  <a:lumMod val="75000"/>
                </a:srgbClr>
              </a:solidFill>
              <a:prstDash val="solid"/>
            </a:ln>
            <a:effectLst/>
          </p:spPr>
        </p:cxnSp>
        <p:pic>
          <p:nvPicPr>
            <p:cNvPr id="8" name="Рисунок 7"/>
            <p:cNvPicPr>
              <a:picLocks noChangeAspect="1"/>
            </p:cNvPicPr>
            <p:nvPr/>
          </p:nvPicPr>
          <p:blipFill>
            <a:blip r:embed="rId12" cstate="print">
              <a:extLst>
                <a:ext uri="{BEBA8EAE-BF5A-486C-A8C5-ECC9F3942E4B}">
                  <a14:imgProps xmlns:a14="http://schemas.microsoft.com/office/drawing/2010/main">
                    <a14:imgLayer r:embed="rId13">
                      <a14:imgEffect>
                        <a14:sharpenSoften amount="1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 flipV="1">
              <a:off x="0" y="0"/>
              <a:ext cx="1274887" cy="1164230"/>
            </a:xfrm>
            <a:prstGeom prst="rect">
              <a:avLst/>
            </a:prstGeom>
          </p:spPr>
        </p:pic>
        <p:pic>
          <p:nvPicPr>
            <p:cNvPr id="9" name="Рисунок 8"/>
            <p:cNvPicPr>
              <a:picLocks noChangeAspect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86096" y="6225272"/>
              <a:ext cx="545320" cy="644880"/>
            </a:xfrm>
            <a:prstGeom prst="rect">
              <a:avLst/>
            </a:prstGeom>
          </p:spPr>
        </p:pic>
        <p:cxnSp>
          <p:nvCxnSpPr>
            <p:cNvPr id="10" name="Прямая соединительная линия 9"/>
            <p:cNvCxnSpPr/>
            <p:nvPr/>
          </p:nvCxnSpPr>
          <p:spPr>
            <a:xfrm>
              <a:off x="313923" y="6657788"/>
              <a:ext cx="10099026" cy="0"/>
            </a:xfrm>
            <a:prstGeom prst="line">
              <a:avLst/>
            </a:prstGeom>
            <a:noFill/>
            <a:ln w="12700" cap="flat" cmpd="sng" algn="ctr">
              <a:solidFill>
                <a:srgbClr val="4F81BD">
                  <a:lumMod val="75000"/>
                </a:srgbClr>
              </a:solidFill>
              <a:prstDash val="solid"/>
            </a:ln>
            <a:effectLst/>
          </p:spPr>
        </p:cxnSp>
        <p:cxnSp>
          <p:nvCxnSpPr>
            <p:cNvPr id="11" name="Прямая соединительная линия 10"/>
            <p:cNvCxnSpPr/>
            <p:nvPr/>
          </p:nvCxnSpPr>
          <p:spPr>
            <a:xfrm flipV="1">
              <a:off x="11102588" y="6657791"/>
              <a:ext cx="967090" cy="1"/>
            </a:xfrm>
            <a:prstGeom prst="line">
              <a:avLst/>
            </a:prstGeom>
            <a:noFill/>
            <a:ln w="12700" cap="flat" cmpd="sng" algn="ctr">
              <a:solidFill>
                <a:srgbClr val="4F81BD">
                  <a:lumMod val="75000"/>
                </a:srgbClr>
              </a:solidFill>
              <a:prstDash val="solid"/>
            </a:ln>
            <a:effectLst/>
          </p:spPr>
        </p:cxnSp>
      </p:grpSp>
      <p:cxnSp>
        <p:nvCxnSpPr>
          <p:cNvPr id="18" name="Прямая со стрелкой 17"/>
          <p:cNvCxnSpPr/>
          <p:nvPr/>
        </p:nvCxnSpPr>
        <p:spPr>
          <a:xfrm>
            <a:off x="4590456" y="1801574"/>
            <a:ext cx="1641339" cy="1800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20" name="Рисунок 19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4728378" y="2307737"/>
            <a:ext cx="1483239" cy="158050"/>
          </a:xfrm>
          <a:prstGeom prst="rect">
            <a:avLst/>
          </a:prstGeom>
        </p:spPr>
      </p:pic>
      <p:cxnSp>
        <p:nvCxnSpPr>
          <p:cNvPr id="22" name="Прямая со стрелкой 21"/>
          <p:cNvCxnSpPr/>
          <p:nvPr/>
        </p:nvCxnSpPr>
        <p:spPr>
          <a:xfrm>
            <a:off x="4596396" y="2217372"/>
            <a:ext cx="1635400" cy="291639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 flipV="1">
            <a:off x="4610187" y="1819580"/>
            <a:ext cx="1578677" cy="151542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>
            <a:endCxn id="20" idx="3"/>
          </p:cNvCxnSpPr>
          <p:nvPr/>
        </p:nvCxnSpPr>
        <p:spPr>
          <a:xfrm flipV="1">
            <a:off x="4587435" y="2386762"/>
            <a:ext cx="1624182" cy="143305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>
            <a:off x="4583869" y="3610018"/>
            <a:ext cx="1568654" cy="87630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>
            <a:off x="4583869" y="3866944"/>
            <a:ext cx="1568654" cy="197340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>
            <a:off x="4645980" y="2020320"/>
            <a:ext cx="1534717" cy="25306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/>
          <p:nvPr/>
        </p:nvCxnSpPr>
        <p:spPr>
          <a:xfrm flipV="1">
            <a:off x="4610188" y="1801574"/>
            <a:ext cx="1586125" cy="280425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 flipV="1">
            <a:off x="4610188" y="2455785"/>
            <a:ext cx="1565088" cy="230858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/>
          <p:nvPr/>
        </p:nvCxnSpPr>
        <p:spPr>
          <a:xfrm flipV="1">
            <a:off x="4610187" y="2980884"/>
            <a:ext cx="1572536" cy="199813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/>
          <p:nvPr/>
        </p:nvCxnSpPr>
        <p:spPr>
          <a:xfrm flipV="1">
            <a:off x="4604047" y="3841165"/>
            <a:ext cx="1593778" cy="123117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/>
          <p:nvPr/>
        </p:nvCxnSpPr>
        <p:spPr>
          <a:xfrm flipV="1">
            <a:off x="4590457" y="4486319"/>
            <a:ext cx="1569616" cy="71363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/>
          <p:nvPr/>
        </p:nvCxnSpPr>
        <p:spPr>
          <a:xfrm>
            <a:off x="4583869" y="5292704"/>
            <a:ext cx="1612444" cy="61625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9" name="Прямая со стрелкой 48"/>
          <p:cNvCxnSpPr/>
          <p:nvPr/>
        </p:nvCxnSpPr>
        <p:spPr>
          <a:xfrm>
            <a:off x="4629097" y="2106931"/>
            <a:ext cx="1580521" cy="236101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 стрелкой 49"/>
          <p:cNvCxnSpPr/>
          <p:nvPr/>
        </p:nvCxnSpPr>
        <p:spPr>
          <a:xfrm>
            <a:off x="4676568" y="1947755"/>
            <a:ext cx="1504618" cy="120467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3" name="Рисунок 2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0" y="0"/>
            <a:ext cx="1243692" cy="1146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0774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6923" y="-359884"/>
            <a:ext cx="10940979" cy="1139685"/>
          </a:xfrm>
        </p:spPr>
        <p:txBody>
          <a:bodyPr>
            <a:normAutofit/>
          </a:bodyPr>
          <a:lstStyle/>
          <a:p>
            <a:r>
              <a:rPr lang="ru-RU" dirty="0" smtClean="0"/>
              <a:t>	</a:t>
            </a:r>
            <a:r>
              <a:rPr lang="ru-RU" sz="3191" dirty="0">
                <a:latin typeface="Arial" panose="020B0604020202020204" pitchFamily="34" charset="0"/>
                <a:cs typeface="Arial" panose="020B0604020202020204" pitchFamily="34" charset="0"/>
              </a:rPr>
              <a:t>Например компетенция Парикмахерское дело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3129250" y="1010834"/>
            <a:ext cx="10930428" cy="637906"/>
          </a:xfrm>
        </p:spPr>
        <p:txBody>
          <a:bodyPr>
            <a:normAutofit/>
          </a:bodyPr>
          <a:lstStyle/>
          <a:p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Разделы имеют весовые коэфициенты</a:t>
            </a:r>
          </a:p>
          <a:p>
            <a:endParaRPr lang="ru-RU" dirty="0"/>
          </a:p>
        </p:txBody>
      </p:sp>
      <p:graphicFrame>
        <p:nvGraphicFramePr>
          <p:cNvPr id="16" name="Объект 15"/>
          <p:cNvGraphicFramePr>
            <a:graphicFrameLocks noGrp="1"/>
          </p:cNvGraphicFramePr>
          <p:nvPr>
            <p:ph sz="half" idx="2"/>
            <p:extLst/>
          </p:nvPr>
        </p:nvGraphicFramePr>
        <p:xfrm>
          <a:off x="-168048" y="1503143"/>
          <a:ext cx="5371296" cy="39398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3" name="Текст 12"/>
          <p:cNvSpPr>
            <a:spLocks noGrp="1"/>
          </p:cNvSpPr>
          <p:nvPr>
            <p:ph type="body" sz="quarter" idx="3"/>
          </p:nvPr>
        </p:nvSpPr>
        <p:spPr>
          <a:xfrm>
            <a:off x="296924" y="5559737"/>
            <a:ext cx="5891941" cy="877556"/>
          </a:xfrm>
        </p:spPr>
        <p:txBody>
          <a:bodyPr>
            <a:normAutofit fontScale="47500" lnSpcReduction="20000"/>
          </a:bodyPr>
          <a:lstStyle/>
          <a:p>
            <a:r>
              <a:rPr lang="kk-KZ" dirty="0" smtClean="0"/>
              <a:t>18 баллов (до 2х баллов на каждый аспект) распределить в 3 модуля</a:t>
            </a:r>
          </a:p>
          <a:p>
            <a:r>
              <a:rPr lang="kk-KZ" dirty="0" smtClean="0"/>
              <a:t> например каждый модуль по 6 баллов, каждый аспект по 1,5 балла</a:t>
            </a:r>
          </a:p>
          <a:p>
            <a:r>
              <a:rPr lang="kk-KZ" dirty="0"/>
              <a:t>и</a:t>
            </a:r>
            <a:r>
              <a:rPr lang="kk-KZ" dirty="0" smtClean="0"/>
              <a:t>ли а-4,в-8,с-6, аспекты соответственно 1</a:t>
            </a:r>
            <a:r>
              <a:rPr lang="ru-RU" dirty="0" smtClean="0"/>
              <a:t>;</a:t>
            </a:r>
            <a:r>
              <a:rPr lang="kk-KZ" dirty="0" smtClean="0"/>
              <a:t>2;1,5.</a:t>
            </a:r>
            <a:endParaRPr lang="ru-RU" dirty="0"/>
          </a:p>
        </p:txBody>
      </p:sp>
      <p:graphicFrame>
        <p:nvGraphicFramePr>
          <p:cNvPr id="15" name="Объект 14"/>
          <p:cNvGraphicFramePr>
            <a:graphicFrameLocks noGrp="1"/>
          </p:cNvGraphicFramePr>
          <p:nvPr>
            <p:ph sz="quarter" idx="4"/>
            <p:extLst/>
          </p:nvPr>
        </p:nvGraphicFramePr>
        <p:xfrm>
          <a:off x="6193084" y="1461868"/>
          <a:ext cx="5559132" cy="46564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pSp>
        <p:nvGrpSpPr>
          <p:cNvPr id="6" name="Группа 5"/>
          <p:cNvGrpSpPr/>
          <p:nvPr/>
        </p:nvGrpSpPr>
        <p:grpSpPr>
          <a:xfrm>
            <a:off x="17678" y="9945"/>
            <a:ext cx="12034676" cy="6850229"/>
            <a:chOff x="0" y="0"/>
            <a:chExt cx="12069678" cy="6870152"/>
          </a:xfrm>
        </p:grpSpPr>
        <p:cxnSp>
          <p:nvCxnSpPr>
            <p:cNvPr id="7" name="Прямая соединительная линия 6"/>
            <p:cNvCxnSpPr/>
            <p:nvPr/>
          </p:nvCxnSpPr>
          <p:spPr>
            <a:xfrm>
              <a:off x="1232354" y="684051"/>
              <a:ext cx="10837324" cy="0"/>
            </a:xfrm>
            <a:prstGeom prst="line">
              <a:avLst/>
            </a:prstGeom>
            <a:noFill/>
            <a:ln w="19050" cap="flat" cmpd="sng" algn="ctr">
              <a:solidFill>
                <a:srgbClr val="4F81BD">
                  <a:lumMod val="75000"/>
                </a:srgbClr>
              </a:solidFill>
              <a:prstDash val="solid"/>
            </a:ln>
            <a:effectLst/>
          </p:spPr>
        </p:cxnSp>
        <p:pic>
          <p:nvPicPr>
            <p:cNvPr id="8" name="Рисунок 7"/>
            <p:cNvPicPr>
              <a:picLocks noChangeAspect="1"/>
            </p:cNvPicPr>
            <p:nvPr/>
          </p:nvPicPr>
          <p:blipFill>
            <a:blip r:embed="rId12" cstate="print">
              <a:extLst>
                <a:ext uri="{BEBA8EAE-BF5A-486C-A8C5-ECC9F3942E4B}">
                  <a14:imgProps xmlns:a14="http://schemas.microsoft.com/office/drawing/2010/main">
                    <a14:imgLayer r:embed="rId13">
                      <a14:imgEffect>
                        <a14:sharpenSoften amount="1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 flipV="1">
              <a:off x="0" y="0"/>
              <a:ext cx="1274887" cy="1164230"/>
            </a:xfrm>
            <a:prstGeom prst="rect">
              <a:avLst/>
            </a:prstGeom>
          </p:spPr>
        </p:pic>
        <p:pic>
          <p:nvPicPr>
            <p:cNvPr id="9" name="Рисунок 8"/>
            <p:cNvPicPr>
              <a:picLocks noChangeAspect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86096" y="6225272"/>
              <a:ext cx="545320" cy="644880"/>
            </a:xfrm>
            <a:prstGeom prst="rect">
              <a:avLst/>
            </a:prstGeom>
          </p:spPr>
        </p:pic>
        <p:cxnSp>
          <p:nvCxnSpPr>
            <p:cNvPr id="10" name="Прямая соединительная линия 9"/>
            <p:cNvCxnSpPr/>
            <p:nvPr/>
          </p:nvCxnSpPr>
          <p:spPr>
            <a:xfrm>
              <a:off x="313923" y="6657788"/>
              <a:ext cx="10099026" cy="0"/>
            </a:xfrm>
            <a:prstGeom prst="line">
              <a:avLst/>
            </a:prstGeom>
            <a:noFill/>
            <a:ln w="12700" cap="flat" cmpd="sng" algn="ctr">
              <a:solidFill>
                <a:srgbClr val="4F81BD">
                  <a:lumMod val="75000"/>
                </a:srgbClr>
              </a:solidFill>
              <a:prstDash val="solid"/>
            </a:ln>
            <a:effectLst/>
          </p:spPr>
        </p:cxnSp>
        <p:cxnSp>
          <p:nvCxnSpPr>
            <p:cNvPr id="11" name="Прямая соединительная линия 10"/>
            <p:cNvCxnSpPr/>
            <p:nvPr/>
          </p:nvCxnSpPr>
          <p:spPr>
            <a:xfrm flipV="1">
              <a:off x="11102588" y="6657791"/>
              <a:ext cx="967090" cy="1"/>
            </a:xfrm>
            <a:prstGeom prst="line">
              <a:avLst/>
            </a:prstGeom>
            <a:noFill/>
            <a:ln w="12700" cap="flat" cmpd="sng" algn="ctr">
              <a:solidFill>
                <a:srgbClr val="4F81BD">
                  <a:lumMod val="75000"/>
                </a:srgbClr>
              </a:solidFill>
              <a:prstDash val="solid"/>
            </a:ln>
            <a:effectLst/>
          </p:spPr>
        </p:cxnSp>
      </p:grpSp>
      <p:cxnSp>
        <p:nvCxnSpPr>
          <p:cNvPr id="18" name="Прямая со стрелкой 17"/>
          <p:cNvCxnSpPr/>
          <p:nvPr/>
        </p:nvCxnSpPr>
        <p:spPr>
          <a:xfrm>
            <a:off x="4578856" y="1850483"/>
            <a:ext cx="1641339" cy="1800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 flipV="1">
            <a:off x="4610187" y="1969671"/>
            <a:ext cx="1578677" cy="151542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/>
          <p:nvPr/>
        </p:nvCxnSpPr>
        <p:spPr>
          <a:xfrm flipV="1">
            <a:off x="4610188" y="2126191"/>
            <a:ext cx="1586125" cy="280425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pic>
        <p:nvPicPr>
          <p:cNvPr id="3" name="Рисунок 2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9945"/>
            <a:ext cx="1243692" cy="1262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9965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7104" y="211173"/>
            <a:ext cx="10485106" cy="318001"/>
          </a:xfrm>
        </p:spPr>
        <p:txBody>
          <a:bodyPr>
            <a:normAutofit fontScale="90000"/>
          </a:bodyPr>
          <a:lstStyle/>
          <a:p>
            <a:r>
              <a:rPr lang="ru-RU" sz="3191" dirty="0">
                <a:latin typeface="Arial" panose="020B0604020202020204" pitchFamily="34" charset="0"/>
                <a:cs typeface="Arial" panose="020B0604020202020204" pitchFamily="34" charset="0"/>
              </a:rPr>
              <a:t>критерии оценивания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17871" y="6280164"/>
            <a:ext cx="8434485" cy="4142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112970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2094" b="0" i="0" u="none" strike="noStrike" kern="1200" cap="none" spc="0" normalizeH="0" baseline="0" noProof="0" dirty="0">
                <a:ln>
                  <a:noFill/>
                </a:ln>
                <a:solidFill>
                  <a:srgbClr val="7E7E7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В программе ЕХСЕЛ заполняеся таблица по форме:</a:t>
            </a:r>
            <a:endParaRPr kumimoji="0" lang="ru-RU" sz="2094" b="0" i="0" u="none" strike="noStrike" kern="1200" cap="none" spc="0" normalizeH="0" baseline="0" noProof="0" dirty="0">
              <a:ln>
                <a:noFill/>
              </a:ln>
              <a:solidFill>
                <a:srgbClr val="7E7E7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6" name="Группа 5"/>
          <p:cNvGrpSpPr/>
          <p:nvPr/>
        </p:nvGrpSpPr>
        <p:grpSpPr>
          <a:xfrm>
            <a:off x="17678" y="9943"/>
            <a:ext cx="12034677" cy="6850230"/>
            <a:chOff x="-1" y="-1"/>
            <a:chExt cx="12069679" cy="6870153"/>
          </a:xfrm>
        </p:grpSpPr>
        <p:cxnSp>
          <p:nvCxnSpPr>
            <p:cNvPr id="7" name="Прямая соединительная линия 6"/>
            <p:cNvCxnSpPr/>
            <p:nvPr/>
          </p:nvCxnSpPr>
          <p:spPr>
            <a:xfrm>
              <a:off x="1232354" y="684051"/>
              <a:ext cx="10837324" cy="0"/>
            </a:xfrm>
            <a:prstGeom prst="line">
              <a:avLst/>
            </a:prstGeom>
            <a:noFill/>
            <a:ln w="19050" cap="flat" cmpd="sng" algn="ctr">
              <a:solidFill>
                <a:srgbClr val="4F81BD">
                  <a:lumMod val="75000"/>
                </a:srgbClr>
              </a:solidFill>
              <a:prstDash val="solid"/>
            </a:ln>
            <a:effectLst/>
          </p:spPr>
        </p:cxnSp>
        <p:pic>
          <p:nvPicPr>
            <p:cNvPr id="8" name="Рисунок 7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 flipV="1">
              <a:off x="-1" y="-1"/>
              <a:ext cx="1274887" cy="1164230"/>
            </a:xfrm>
            <a:prstGeom prst="rect">
              <a:avLst/>
            </a:prstGeom>
          </p:spPr>
        </p:pic>
        <p:pic>
          <p:nvPicPr>
            <p:cNvPr id="9" name="Рисунок 8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86096" y="6225272"/>
              <a:ext cx="545320" cy="644880"/>
            </a:xfrm>
            <a:prstGeom prst="rect">
              <a:avLst/>
            </a:prstGeom>
          </p:spPr>
        </p:pic>
        <p:cxnSp>
          <p:nvCxnSpPr>
            <p:cNvPr id="10" name="Прямая соединительная линия 9"/>
            <p:cNvCxnSpPr/>
            <p:nvPr/>
          </p:nvCxnSpPr>
          <p:spPr>
            <a:xfrm>
              <a:off x="313923" y="6657788"/>
              <a:ext cx="10099026" cy="0"/>
            </a:xfrm>
            <a:prstGeom prst="line">
              <a:avLst/>
            </a:prstGeom>
            <a:noFill/>
            <a:ln w="12700" cap="flat" cmpd="sng" algn="ctr">
              <a:solidFill>
                <a:srgbClr val="4F81BD">
                  <a:lumMod val="75000"/>
                </a:srgbClr>
              </a:solidFill>
              <a:prstDash val="solid"/>
            </a:ln>
            <a:effectLst/>
          </p:spPr>
        </p:cxnSp>
        <p:cxnSp>
          <p:nvCxnSpPr>
            <p:cNvPr id="11" name="Прямая соединительная линия 10"/>
            <p:cNvCxnSpPr/>
            <p:nvPr/>
          </p:nvCxnSpPr>
          <p:spPr>
            <a:xfrm flipV="1">
              <a:off x="11102588" y="6657791"/>
              <a:ext cx="967090" cy="1"/>
            </a:xfrm>
            <a:prstGeom prst="line">
              <a:avLst/>
            </a:prstGeom>
            <a:noFill/>
            <a:ln w="12700" cap="flat" cmpd="sng" algn="ctr">
              <a:solidFill>
                <a:srgbClr val="4F81BD">
                  <a:lumMod val="75000"/>
                </a:srgbClr>
              </a:solidFill>
              <a:prstDash val="solid"/>
            </a:ln>
            <a:effectLst/>
          </p:spPr>
        </p:cxnSp>
      </p:grpSp>
      <p:graphicFrame>
        <p:nvGraphicFramePr>
          <p:cNvPr id="25" name="Схема 24"/>
          <p:cNvGraphicFramePr/>
          <p:nvPr>
            <p:extLst/>
          </p:nvPr>
        </p:nvGraphicFramePr>
        <p:xfrm>
          <a:off x="998169" y="496088"/>
          <a:ext cx="10754048" cy="58768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594076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Схема оценки 1 вариант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137546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36B7D2-B98C-44FD-8D04-7EC62A564975}" type="slidenum">
              <a:rPr kumimoji="0" lang="en-US" sz="12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</a:rPr>
              <a:pPr marL="0" marR="0" lvl="0" indent="0" algn="ctr" defTabSz="137546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/>
          </p:nvPr>
        </p:nvGraphicFramePr>
        <p:xfrm>
          <a:off x="468086" y="1172120"/>
          <a:ext cx="11234995" cy="3005419"/>
        </p:xfrm>
        <a:graphic>
          <a:graphicData uri="http://schemas.openxmlformats.org/drawingml/2006/table">
            <a:tbl>
              <a:tblPr/>
              <a:tblGrid>
                <a:gridCol w="40168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0598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0413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43352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681996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411484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2402777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793577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580488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568241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551095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</a:tblGrid>
              <a:tr h="309365">
                <a:tc gridSpan="11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6 Сварочные технологии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27521"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21833">
                <a:tc gridSpan="11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WorldSkills Standards Specification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2183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Section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WSSS Marks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WSSS Marks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Aspect Marks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Variation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576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7"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Организация работы и управление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5,00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5,00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576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7"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Методы подготовки и сборки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10,00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10,00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576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7"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Сварочные материалы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10,00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10,00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1576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7"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MMAW (111) и GMAW (135) Процесс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25,00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25,00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576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7"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FCAW (136) </a:t>
                      </a: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Процесс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10,00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10,00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1576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7"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GTAW (141) </a:t>
                      </a: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Процесс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15,00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15,00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1576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7"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Контроль качества и тестирование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25,00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25,00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157685"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Variation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80580"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85320"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872964" y="4414636"/>
            <a:ext cx="10719267" cy="1708160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txBody>
          <a:bodyPr wrap="square">
            <a:spAutoFit/>
          </a:bodyPr>
          <a:lstStyle/>
          <a:p>
            <a:pPr marL="0" marR="0" lvl="0" indent="540385" algn="just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40385" algn="l"/>
                <a:tab pos="2309495" algn="l"/>
              </a:tabLst>
              <a:defRPr/>
            </a:pPr>
            <a:r>
              <a:rPr lang="ru-RU" sz="1596" dirty="0">
                <a:solidFill>
                  <a:srgbClr val="293744">
                    <a:lumMod val="50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данной части таблицы указываются разделы спецификации стандартов из ТО, 2 раздел с весовыми коэффициентами.</a:t>
            </a:r>
          </a:p>
          <a:p>
            <a:pPr marL="0" marR="0" lvl="0" indent="540385" algn="just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40385" algn="l"/>
                <a:tab pos="2309495" algn="l"/>
              </a:tabLst>
              <a:defRPr/>
            </a:pPr>
            <a:r>
              <a:rPr lang="ru-RU" sz="1596" dirty="0">
                <a:solidFill>
                  <a:srgbClr val="293744">
                    <a:lumMod val="50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 столбец – номер раздела спецификации стандартов</a:t>
            </a:r>
          </a:p>
          <a:p>
            <a:pPr marL="0" marR="0" lvl="0" indent="540385" algn="just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40385" algn="l"/>
                <a:tab pos="2309495" algn="l"/>
              </a:tabLst>
              <a:defRPr/>
            </a:pPr>
            <a:r>
              <a:rPr lang="ru-RU" sz="1596" dirty="0">
                <a:solidFill>
                  <a:srgbClr val="293744">
                    <a:lumMod val="50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 столбец – наименование раздела спецификации стандартов</a:t>
            </a:r>
          </a:p>
          <a:p>
            <a:pPr marL="0" marR="0" lvl="0" indent="540385" algn="just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40385" algn="l"/>
                <a:tab pos="2309495" algn="l"/>
              </a:tabLst>
              <a:defRPr/>
            </a:pPr>
            <a:r>
              <a:rPr lang="ru-RU" sz="1596" dirty="0">
                <a:solidFill>
                  <a:srgbClr val="293744">
                    <a:lumMod val="50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 столбец - Весовой коэффициент спецификации стандартов </a:t>
            </a:r>
            <a:r>
              <a:rPr lang="ru-RU" sz="1596" dirty="0" err="1">
                <a:solidFill>
                  <a:srgbClr val="293744">
                    <a:lumMod val="50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WorldSkills</a:t>
            </a:r>
            <a:r>
              <a:rPr lang="ru-RU" sz="1596" dirty="0">
                <a:solidFill>
                  <a:srgbClr val="293744">
                    <a:lumMod val="50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(WSSS) и/ или отраслевых профессиональных стандартов (WSSК)</a:t>
            </a:r>
          </a:p>
          <a:p>
            <a:pPr marL="0" marR="0" lvl="0" indent="540385" algn="just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40385" algn="l"/>
                <a:tab pos="2309495" algn="l"/>
              </a:tabLst>
              <a:defRPr/>
            </a:pPr>
            <a:r>
              <a:rPr lang="ru-RU" sz="1596" dirty="0">
                <a:solidFill>
                  <a:srgbClr val="293744">
                    <a:lumMod val="50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 столбец – сумма баллов аспектов, распределенных в модули/критерии.</a:t>
            </a:r>
          </a:p>
          <a:p>
            <a:pPr marL="0" marR="0" lvl="0" indent="540385" algn="just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40385" algn="l"/>
                <a:tab pos="2309495" algn="l"/>
              </a:tabLst>
              <a:defRPr/>
            </a:pPr>
            <a:r>
              <a:rPr lang="ru-RU" sz="1596" dirty="0">
                <a:solidFill>
                  <a:srgbClr val="293744">
                    <a:lumMod val="50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 столбец - Программа допускает максимальную разницу отклонения в баллах не более 5.</a:t>
            </a:r>
          </a:p>
          <a:p>
            <a:pPr marL="0" marR="0" lvl="0" indent="540385" algn="just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40385" algn="l"/>
                <a:tab pos="2309495" algn="l"/>
              </a:tabLst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00FFFF"/>
                </a:highlight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0385" y="0"/>
            <a:ext cx="1243692" cy="1048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5075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2 раздел таблицы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137546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36B7D2-B98C-44FD-8D04-7EC62A564975}" type="slidenum">
              <a:rPr kumimoji="0" lang="en-US" sz="12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</a:rPr>
              <a:pPr marL="0" marR="0" lvl="0" indent="0" algn="ctr" defTabSz="137546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/>
          </p:nvPr>
        </p:nvGraphicFramePr>
        <p:xfrm>
          <a:off x="872965" y="825950"/>
          <a:ext cx="11234995" cy="2319866"/>
        </p:xfrm>
        <a:graphic>
          <a:graphicData uri="http://schemas.openxmlformats.org/drawingml/2006/table">
            <a:tbl>
              <a:tblPr/>
              <a:tblGrid>
                <a:gridCol w="401687">
                  <a:extLst>
                    <a:ext uri="{9D8B030D-6E8A-4147-A177-3AD203B41FA5}">
                      <a16:colId xmlns:a16="http://schemas.microsoft.com/office/drawing/2014/main" xmlns="" val="3309061689"/>
                    </a:ext>
                  </a:extLst>
                </a:gridCol>
                <a:gridCol w="2005987">
                  <a:extLst>
                    <a:ext uri="{9D8B030D-6E8A-4147-A177-3AD203B41FA5}">
                      <a16:colId xmlns:a16="http://schemas.microsoft.com/office/drawing/2014/main" xmlns="" val="2608246376"/>
                    </a:ext>
                  </a:extLst>
                </a:gridCol>
                <a:gridCol w="404136">
                  <a:extLst>
                    <a:ext uri="{9D8B030D-6E8A-4147-A177-3AD203B41FA5}">
                      <a16:colId xmlns:a16="http://schemas.microsoft.com/office/drawing/2014/main" xmlns="" val="4231714093"/>
                    </a:ext>
                  </a:extLst>
                </a:gridCol>
                <a:gridCol w="433527">
                  <a:extLst>
                    <a:ext uri="{9D8B030D-6E8A-4147-A177-3AD203B41FA5}">
                      <a16:colId xmlns:a16="http://schemas.microsoft.com/office/drawing/2014/main" xmlns="" val="178940518"/>
                    </a:ext>
                  </a:extLst>
                </a:gridCol>
                <a:gridCol w="2681996">
                  <a:extLst>
                    <a:ext uri="{9D8B030D-6E8A-4147-A177-3AD203B41FA5}">
                      <a16:colId xmlns:a16="http://schemas.microsoft.com/office/drawing/2014/main" xmlns="" val="1237491222"/>
                    </a:ext>
                  </a:extLst>
                </a:gridCol>
                <a:gridCol w="411484">
                  <a:extLst>
                    <a:ext uri="{9D8B030D-6E8A-4147-A177-3AD203B41FA5}">
                      <a16:colId xmlns:a16="http://schemas.microsoft.com/office/drawing/2014/main" xmlns="" val="82926287"/>
                    </a:ext>
                  </a:extLst>
                </a:gridCol>
                <a:gridCol w="2402777">
                  <a:extLst>
                    <a:ext uri="{9D8B030D-6E8A-4147-A177-3AD203B41FA5}">
                      <a16:colId xmlns:a16="http://schemas.microsoft.com/office/drawing/2014/main" xmlns="" val="2398699529"/>
                    </a:ext>
                  </a:extLst>
                </a:gridCol>
                <a:gridCol w="793577">
                  <a:extLst>
                    <a:ext uri="{9D8B030D-6E8A-4147-A177-3AD203B41FA5}">
                      <a16:colId xmlns:a16="http://schemas.microsoft.com/office/drawing/2014/main" xmlns="" val="1726995383"/>
                    </a:ext>
                  </a:extLst>
                </a:gridCol>
                <a:gridCol w="580488">
                  <a:extLst>
                    <a:ext uri="{9D8B030D-6E8A-4147-A177-3AD203B41FA5}">
                      <a16:colId xmlns:a16="http://schemas.microsoft.com/office/drawing/2014/main" xmlns="" val="1646204312"/>
                    </a:ext>
                  </a:extLst>
                </a:gridCol>
                <a:gridCol w="568241">
                  <a:extLst>
                    <a:ext uri="{9D8B030D-6E8A-4147-A177-3AD203B41FA5}">
                      <a16:colId xmlns:a16="http://schemas.microsoft.com/office/drawing/2014/main" xmlns="" val="2873019622"/>
                    </a:ext>
                  </a:extLst>
                </a:gridCol>
                <a:gridCol w="551095">
                  <a:extLst>
                    <a:ext uri="{9D8B030D-6E8A-4147-A177-3AD203B41FA5}">
                      <a16:colId xmlns:a16="http://schemas.microsoft.com/office/drawing/2014/main" xmlns="" val="40572218"/>
                    </a:ext>
                  </a:extLst>
                </a:gridCol>
              </a:tblGrid>
              <a:tr h="221833">
                <a:tc gridSpan="11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Criteria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55350068"/>
                  </a:ext>
                </a:extLst>
              </a:tr>
              <a:tr h="22183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ID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 gridSpan="9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Name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Mark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17088798"/>
                  </a:ext>
                </a:extLst>
              </a:tr>
              <a:tr h="15768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9"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Визуальная маркировка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69,00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842483388"/>
                  </a:ext>
                </a:extLst>
              </a:tr>
              <a:tr h="15768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9"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Испытание под давлением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10,00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55823292"/>
                  </a:ext>
                </a:extLst>
              </a:tr>
              <a:tr h="15768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9"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Разрушительное испытание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6,00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808197444"/>
                  </a:ext>
                </a:extLst>
              </a:tr>
              <a:tr h="15768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9"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Неразрушающий контроль - рентгенограмма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15,00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950231212"/>
                  </a:ext>
                </a:extLst>
              </a:tr>
              <a:tr h="15768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9"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17553943"/>
                  </a:ext>
                </a:extLst>
              </a:tr>
              <a:tr h="15768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9"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79706130"/>
                  </a:ext>
                </a:extLst>
              </a:tr>
              <a:tr h="15768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9"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534063022"/>
                  </a:ext>
                </a:extLst>
              </a:tr>
              <a:tr h="15768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9"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51214827"/>
                  </a:ext>
                </a:extLst>
              </a:tr>
              <a:tr h="15768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9"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207756659"/>
                  </a:ext>
                </a:extLst>
              </a:tr>
              <a:tr h="80580"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67877211"/>
                  </a:ext>
                </a:extLst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872964" y="3615138"/>
            <a:ext cx="10719267" cy="8104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540385" algn="just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40385" algn="l"/>
                <a:tab pos="2309495" algn="l"/>
              </a:tabLst>
              <a:defRPr/>
            </a:pPr>
            <a:r>
              <a:rPr lang="ru-RU" sz="1596" dirty="0">
                <a:solidFill>
                  <a:srgbClr val="293744">
                    <a:lumMod val="50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этой части таблицы расписываются модули/критерии по которым проводится оценка спецификации стандартов.</a:t>
            </a:r>
          </a:p>
          <a:p>
            <a:pPr marL="0" marR="0" lvl="0" indent="540385" algn="just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40385" algn="l"/>
                <a:tab pos="2309495" algn="l"/>
              </a:tabLst>
              <a:defRPr/>
            </a:pPr>
            <a:r>
              <a:rPr lang="ru-RU" sz="1596" dirty="0">
                <a:solidFill>
                  <a:srgbClr val="293744">
                    <a:lumMod val="50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 столбец – буквенное обозначение модуля/критерия</a:t>
            </a:r>
          </a:p>
          <a:p>
            <a:pPr marL="0" marR="0" lvl="0" indent="540385" algn="just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40385" algn="l"/>
                <a:tab pos="2309495" algn="l"/>
              </a:tabLst>
              <a:defRPr/>
            </a:pPr>
            <a:r>
              <a:rPr lang="ru-RU" sz="1596" dirty="0">
                <a:solidFill>
                  <a:srgbClr val="293744">
                    <a:lumMod val="50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 столбец – наименование модуля/критерия</a:t>
            </a:r>
          </a:p>
          <a:p>
            <a:pPr marL="0" marR="0" lvl="0" indent="540385" algn="just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40385" algn="l"/>
                <a:tab pos="2309495" algn="l"/>
              </a:tabLst>
              <a:defRPr/>
            </a:pPr>
            <a:r>
              <a:rPr lang="ru-RU" sz="1596" dirty="0">
                <a:solidFill>
                  <a:srgbClr val="293744">
                    <a:lumMod val="50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 столбец – общая сумма стоимости аспектов по каждому модулю/критерию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0385" y="44890"/>
            <a:ext cx="1243692" cy="1048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40397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137546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36B7D2-B98C-44FD-8D04-7EC62A564975}" type="slidenum">
              <a:rPr kumimoji="0" lang="en-US" sz="12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</a:rPr>
              <a:pPr marL="0" marR="0" lvl="0" indent="0" algn="ctr" defTabSz="137546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/>
          </p:nvPr>
        </p:nvGraphicFramePr>
        <p:xfrm>
          <a:off x="130628" y="402771"/>
          <a:ext cx="11930743" cy="6426485"/>
        </p:xfrm>
        <a:graphic>
          <a:graphicData uri="http://schemas.openxmlformats.org/drawingml/2006/table">
            <a:tbl>
              <a:tblPr/>
              <a:tblGrid>
                <a:gridCol w="42637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13188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2897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46017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84944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436779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255046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842355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616168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603165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584965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</a:tblGrid>
              <a:tr h="8168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Sub</a:t>
                      </a:r>
                      <a:br>
                        <a:rPr lang="en-US" sz="900" b="0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900" b="0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Criterion</a:t>
                      </a:r>
                      <a:br>
                        <a:rPr lang="en-US" sz="900" b="0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900" b="0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ID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Sub Criterion</a:t>
                      </a:r>
                      <a:br>
                        <a:rPr lang="en-US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Name or Description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Day of Marking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Aspect</a:t>
                      </a:r>
                      <a:br>
                        <a:rPr lang="en-US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Type</a:t>
                      </a:r>
                      <a:br>
                        <a:rPr lang="en-US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M = Meas</a:t>
                      </a:r>
                      <a:br>
                        <a:rPr lang="en-US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J = Judg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Aspect - Description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Judg Score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Extra Aspect Description (Meas or Judg)</a:t>
                      </a:r>
                      <a:br>
                        <a:rPr lang="en-US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OR</a:t>
                      </a:r>
                      <a:br>
                        <a:rPr lang="en-US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Judgement Score Description (Judg only)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Requirement</a:t>
                      </a:r>
                      <a:br>
                        <a:rPr lang="en-US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(Measurement Only)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WSSS Section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Calculation Row </a:t>
                      </a:r>
                      <a:br>
                        <a:rPr lang="en-US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(Export only)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Max</a:t>
                      </a:r>
                      <a:br>
                        <a:rPr lang="en-US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Mark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134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A1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Визуальная оценка углового шва 136 процесс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Any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Подготовка металла к сварке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зачистка околошовной зоны не менее 50мм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Yes/no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0,50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Катет шва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(-0 / + 2 мм)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Yes/no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1,00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Усиление шва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выпуклость и вогнутость не более 3мм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Yes/no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0,50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Чешуйчатость шва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не более 1 мм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Yes/no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0,50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Поверхностные поры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не допустимы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Yes/no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0,50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Подрез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0,5 мм, не более 5% длины шва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Yes/no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0,75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Наплыв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не допустимы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Yes/no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0,50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Кратер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не допустимы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Yes/no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0,50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134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Угловой шов, свободный от удара дуги?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Один дефект = 0,4 баллов, 2 дефекта = 0.25 балла, 3 или более дефектов= 0 баллов.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Yes/no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0,50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Брызги и копоть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99 % поверхности зачищено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Yes/no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0,50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134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Включения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Один дефект = 0,4 баллов, 2 дефекта = 0.25 балла, 3 или более дефектов= 0 баллов.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Yes/no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0,50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Сосуд под давлением - Визуальная оценка угловых соединений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Any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Внешний угол сварного шва одинаковой и правильной ширины?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Разрешить изменение ширины -0+2 мм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Yes/no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Угловые соединения - все плавно останавливаются / перезапускаются на покрывающем слое угловых соединений?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Разрешить изменение высоты между стоп / старт 1,5 мм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Yes/no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Угловое соединение сварного металла полностью вплавлено в основной материал?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Нет перекрытия / холодный круг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Yes/no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Угловой шов сварного металла полностью свободен от поверхностной пористости или включений?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Один дефект = 0,4 балла, 2 дефекта = 0,25 балла, 3 или более дефектов = 0 баллов. 1 видимая пора или включение 1 дефект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defect =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Угловые сварные соединения без подреза?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Не учитывать глубину 0,5 мм или менее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Yes/no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Угловые швы имеют полный радиусный контур?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См. Оценочный документ 2021 года Skill 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неприемлемо или не представлено - не соответствует отраслевому стандарту - разверните этот комментарий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приемлемо - соответствует минимальному отраслевому стандарту - разверните этот комментарий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соответствует отраслевому стандарту и в некоторых отношениях превосходит его - разверните этот комментарий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превосходен по отношению к отраслевому стандарту и превосходит его - разверните этот комментарий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6573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137546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36B7D2-B98C-44FD-8D04-7EC62A564975}" type="slidenum">
              <a:rPr kumimoji="0" lang="en-US" sz="12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</a:rPr>
              <a:pPr marL="0" marR="0" lvl="0" indent="0" algn="ctr" defTabSz="137546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30942" y="569192"/>
            <a:ext cx="11061290" cy="47602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540385" algn="just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40385" algn="l"/>
                <a:tab pos="2309495" algn="l"/>
              </a:tabLst>
              <a:defRPr/>
            </a:pPr>
            <a:r>
              <a:rPr lang="ru-RU" sz="1596" dirty="0">
                <a:solidFill>
                  <a:srgbClr val="293744">
                    <a:lumMod val="50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 столбец - буквенное обозначение модуля/критерия с номером </a:t>
            </a:r>
            <a:r>
              <a:rPr lang="ru-RU" sz="1596" dirty="0" err="1">
                <a:solidFill>
                  <a:srgbClr val="293744">
                    <a:lumMod val="50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субкритерия</a:t>
            </a:r>
            <a:r>
              <a:rPr lang="ru-RU" sz="1596" dirty="0">
                <a:solidFill>
                  <a:srgbClr val="293744">
                    <a:lumMod val="50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например А1, А2…, </a:t>
            </a:r>
            <a:r>
              <a:rPr lang="ru-RU" sz="1596" dirty="0" smtClean="0">
                <a:solidFill>
                  <a:srgbClr val="293744">
                    <a:lumMod val="50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В1,В2</a:t>
            </a:r>
            <a:r>
              <a:rPr lang="ru-RU" sz="1596" dirty="0">
                <a:solidFill>
                  <a:srgbClr val="293744">
                    <a:lumMod val="50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…. И т.д.</a:t>
            </a:r>
          </a:p>
          <a:p>
            <a:pPr marL="0" marR="0" lvl="0" indent="540385" algn="just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40385" algn="l"/>
                <a:tab pos="2309495" algn="l"/>
              </a:tabLst>
              <a:defRPr/>
            </a:pPr>
            <a:endParaRPr lang="ru-RU" sz="1596" dirty="0">
              <a:solidFill>
                <a:srgbClr val="293744">
                  <a:lumMod val="50000"/>
                </a:srgb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540385" algn="just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40385" algn="l"/>
                <a:tab pos="2309495" algn="l"/>
              </a:tabLst>
              <a:defRPr/>
            </a:pPr>
            <a:r>
              <a:rPr lang="ru-RU" sz="1596" dirty="0">
                <a:solidFill>
                  <a:srgbClr val="293744">
                    <a:lumMod val="50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 столбец – наименование </a:t>
            </a:r>
            <a:r>
              <a:rPr lang="ru-RU" sz="1596" dirty="0" err="1">
                <a:solidFill>
                  <a:srgbClr val="293744">
                    <a:lumMod val="50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субкритерия</a:t>
            </a:r>
            <a:r>
              <a:rPr lang="ru-RU" sz="1596" dirty="0">
                <a:solidFill>
                  <a:srgbClr val="293744">
                    <a:lumMod val="50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(может быть названием раздела спецификации или не совпадать, </a:t>
            </a:r>
          </a:p>
          <a:p>
            <a:pPr marL="0" marR="0" lvl="0" indent="540385" algn="just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40385" algn="l"/>
                <a:tab pos="2309495" algn="l"/>
              </a:tabLst>
              <a:defRPr/>
            </a:pPr>
            <a:endParaRPr lang="ru-RU" sz="1596" dirty="0">
              <a:solidFill>
                <a:srgbClr val="293744">
                  <a:lumMod val="50000"/>
                </a:srgb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540385" algn="just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40385" algn="l"/>
                <a:tab pos="2309495" algn="l"/>
              </a:tabLst>
              <a:defRPr/>
            </a:pPr>
            <a:r>
              <a:rPr lang="ru-RU" sz="1596" dirty="0">
                <a:solidFill>
                  <a:srgbClr val="293744">
                    <a:lumMod val="50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 быть составляющей частью)</a:t>
            </a:r>
          </a:p>
          <a:p>
            <a:pPr marL="0" marR="0" lvl="0" indent="540385" algn="just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40385" algn="l"/>
                <a:tab pos="2309495" algn="l"/>
              </a:tabLst>
              <a:defRPr/>
            </a:pPr>
            <a:endParaRPr lang="ru-RU" sz="1596" dirty="0">
              <a:solidFill>
                <a:srgbClr val="293744">
                  <a:lumMod val="50000"/>
                </a:srgb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540385" algn="just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40385" algn="l"/>
                <a:tab pos="2309495" algn="l"/>
              </a:tabLst>
              <a:defRPr/>
            </a:pPr>
            <a:r>
              <a:rPr lang="ru-RU" sz="1596" dirty="0">
                <a:solidFill>
                  <a:srgbClr val="293744">
                    <a:lumMod val="50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 столбец – день проведения оценки </a:t>
            </a:r>
            <a:r>
              <a:rPr lang="ru-RU" sz="1596" dirty="0" err="1">
                <a:solidFill>
                  <a:srgbClr val="293744">
                    <a:lumMod val="50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субкритерия</a:t>
            </a:r>
            <a:endParaRPr lang="ru-RU" sz="1596" dirty="0">
              <a:solidFill>
                <a:srgbClr val="293744">
                  <a:lumMod val="50000"/>
                </a:srgb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540385" algn="just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40385" algn="l"/>
                <a:tab pos="2309495" algn="l"/>
              </a:tabLst>
              <a:defRPr/>
            </a:pPr>
            <a:endParaRPr lang="ru-RU" sz="1596" dirty="0">
              <a:solidFill>
                <a:srgbClr val="293744">
                  <a:lumMod val="50000"/>
                </a:srgb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540385" algn="just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40385" algn="l"/>
                <a:tab pos="2309495" algn="l"/>
              </a:tabLst>
              <a:defRPr/>
            </a:pPr>
            <a:r>
              <a:rPr lang="ru-RU" sz="1596" dirty="0" smtClean="0">
                <a:solidFill>
                  <a:srgbClr val="293744">
                    <a:lumMod val="50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 </a:t>
            </a:r>
            <a:r>
              <a:rPr lang="ru-RU" sz="1596" dirty="0">
                <a:solidFill>
                  <a:srgbClr val="293744">
                    <a:lumMod val="50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столбец – обозначение вида оценки (судейская </a:t>
            </a:r>
            <a:r>
              <a:rPr lang="en-US" sz="1596" dirty="0">
                <a:solidFill>
                  <a:srgbClr val="293744">
                    <a:lumMod val="50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</a:t>
            </a:r>
            <a:r>
              <a:rPr lang="ru-RU" sz="1596" dirty="0">
                <a:solidFill>
                  <a:srgbClr val="293744">
                    <a:lumMod val="50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измеримая М)</a:t>
            </a:r>
          </a:p>
          <a:p>
            <a:pPr marL="0" marR="0" lvl="0" indent="540385" algn="just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40385" algn="l"/>
                <a:tab pos="2309495" algn="l"/>
              </a:tabLst>
              <a:defRPr/>
            </a:pPr>
            <a:endParaRPr lang="ru-RU" sz="1596" dirty="0">
              <a:solidFill>
                <a:srgbClr val="293744">
                  <a:lumMod val="50000"/>
                </a:srgb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540385" algn="just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40385" algn="l"/>
                <a:tab pos="2309495" algn="l"/>
              </a:tabLst>
              <a:defRPr/>
            </a:pPr>
            <a:r>
              <a:rPr lang="ru-RU" sz="1596" dirty="0">
                <a:solidFill>
                  <a:srgbClr val="293744">
                    <a:lumMod val="50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 столбец – наименование аспекта формулируется из спецификации стандартов (что должен </a:t>
            </a:r>
            <a:r>
              <a:rPr lang="ru-RU" sz="1596" dirty="0" smtClean="0">
                <a:solidFill>
                  <a:srgbClr val="293744">
                    <a:lumMod val="50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уметь конкурсант</a:t>
            </a:r>
            <a:r>
              <a:rPr lang="ru-RU" sz="1596" dirty="0">
                <a:solidFill>
                  <a:srgbClr val="293744">
                    <a:lumMod val="50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0" marR="0" lvl="0" indent="540385" algn="just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40385" algn="l"/>
                <a:tab pos="2309495" algn="l"/>
              </a:tabLst>
              <a:defRPr/>
            </a:pPr>
            <a:endParaRPr lang="ru-RU" sz="1596" dirty="0">
              <a:solidFill>
                <a:srgbClr val="293744">
                  <a:lumMod val="50000"/>
                </a:srgb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540385" algn="just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40385" algn="l"/>
                <a:tab pos="2309495" algn="l"/>
              </a:tabLst>
              <a:defRPr/>
            </a:pPr>
            <a:r>
              <a:rPr lang="ru-RU" sz="1596" dirty="0">
                <a:solidFill>
                  <a:srgbClr val="293744">
                    <a:lumMod val="50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 столбец – шкала судейских оценок (только для </a:t>
            </a:r>
            <a:r>
              <a:rPr lang="en-US" sz="1596" dirty="0">
                <a:solidFill>
                  <a:srgbClr val="293744">
                    <a:lumMod val="50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</a:t>
            </a:r>
            <a:r>
              <a:rPr lang="ru-RU" sz="1596" dirty="0">
                <a:solidFill>
                  <a:srgbClr val="293744">
                    <a:lumMod val="50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от 0 до 3х)</a:t>
            </a:r>
          </a:p>
          <a:p>
            <a:pPr marL="0" marR="0" lvl="0" indent="540385" algn="just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40385" algn="l"/>
                <a:tab pos="2309495" algn="l"/>
              </a:tabLst>
              <a:defRPr/>
            </a:pPr>
            <a:endParaRPr lang="ru-RU" sz="1596" dirty="0">
              <a:solidFill>
                <a:srgbClr val="293744">
                  <a:lumMod val="50000"/>
                </a:srgb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540385" algn="just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40385" algn="l"/>
                <a:tab pos="2309495" algn="l"/>
              </a:tabLst>
              <a:defRPr/>
            </a:pPr>
            <a:r>
              <a:rPr lang="ru-RU" sz="1596" dirty="0">
                <a:solidFill>
                  <a:srgbClr val="293744">
                    <a:lumMod val="50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 столбец – уточнение аспекта в виде дескриптора с указанием конкретных измерений </a:t>
            </a:r>
            <a:r>
              <a:rPr lang="ru-RU" sz="1596" dirty="0" smtClean="0">
                <a:solidFill>
                  <a:srgbClr val="293744">
                    <a:lumMod val="50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или соответствующих  </a:t>
            </a:r>
          </a:p>
          <a:p>
            <a:pPr marL="0" marR="0" lvl="0" indent="540385" algn="just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40385" algn="l"/>
                <a:tab pos="2309495" algn="l"/>
              </a:tabLst>
              <a:defRPr/>
            </a:pPr>
            <a:r>
              <a:rPr lang="ru-RU" sz="1596" dirty="0" smtClean="0">
                <a:solidFill>
                  <a:srgbClr val="293744">
                    <a:lumMod val="50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судейской </a:t>
            </a:r>
            <a:r>
              <a:rPr lang="ru-RU" sz="1596" dirty="0">
                <a:solidFill>
                  <a:srgbClr val="293744">
                    <a:lumMod val="50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шкале позиций</a:t>
            </a:r>
          </a:p>
          <a:p>
            <a:pPr marL="0" marR="0" lvl="0" indent="540385" algn="just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40385" algn="l"/>
                <a:tab pos="2309495" algn="l"/>
              </a:tabLst>
              <a:defRPr/>
            </a:pPr>
            <a:endParaRPr lang="ru-RU" sz="1596" dirty="0">
              <a:solidFill>
                <a:srgbClr val="293744">
                  <a:lumMod val="50000"/>
                </a:srgb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540385" algn="just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40385" algn="l"/>
                <a:tab pos="2309495" algn="l"/>
              </a:tabLst>
              <a:defRPr/>
            </a:pPr>
            <a:r>
              <a:rPr lang="ru-RU" sz="1596" dirty="0">
                <a:solidFill>
                  <a:srgbClr val="293744">
                    <a:lumMod val="50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 столбец – только для измерений М, вид оценки: бинарный (да/нет), или дискретный (баллы снятия).</a:t>
            </a:r>
          </a:p>
          <a:p>
            <a:pPr marL="0" marR="0" lvl="0" indent="540385" algn="just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40385" algn="l"/>
                <a:tab pos="2309495" algn="l"/>
              </a:tabLst>
              <a:defRPr/>
            </a:pPr>
            <a:endParaRPr lang="ru-RU" sz="1596" dirty="0">
              <a:solidFill>
                <a:srgbClr val="293744">
                  <a:lumMod val="50000"/>
                </a:srgb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540385" algn="just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40385" algn="l"/>
                <a:tab pos="2309495" algn="l"/>
              </a:tabLst>
              <a:defRPr/>
            </a:pPr>
            <a:r>
              <a:rPr lang="ru-RU" sz="1596" dirty="0">
                <a:solidFill>
                  <a:srgbClr val="293744">
                    <a:lumMod val="50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 столбец – строка расчета по формулам, в программе уже заложена и не требует заполнения</a:t>
            </a:r>
          </a:p>
          <a:p>
            <a:pPr marL="0" marR="0" lvl="0" indent="540385" algn="just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40385" algn="l"/>
                <a:tab pos="2309495" algn="l"/>
              </a:tabLst>
              <a:defRPr/>
            </a:pPr>
            <a:endParaRPr lang="ru-RU" sz="1596" dirty="0">
              <a:solidFill>
                <a:srgbClr val="293744">
                  <a:lumMod val="50000"/>
                </a:srgb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40385" algn="l"/>
                <a:tab pos="2309495" algn="l"/>
              </a:tabLst>
              <a:defRPr/>
            </a:pPr>
            <a:r>
              <a:rPr lang="ru-RU" sz="1596" dirty="0">
                <a:solidFill>
                  <a:srgbClr val="293744">
                    <a:lumMod val="50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10 столбец – стоимость каждого аспекта (максимально 2 балла)</a:t>
            </a:r>
          </a:p>
          <a:p>
            <a:pPr marL="0" marR="0" lvl="0" indent="0" algn="just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40385" algn="l"/>
                <a:tab pos="2309495" algn="l"/>
              </a:tabLst>
              <a:defRPr/>
            </a:pPr>
            <a:endParaRPr lang="ru-RU" sz="1596" dirty="0">
              <a:solidFill>
                <a:srgbClr val="293744">
                  <a:lumMod val="50000"/>
                </a:srgb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40385" algn="l"/>
                <a:tab pos="2309495" algn="l"/>
              </a:tabLst>
              <a:defRPr/>
            </a:pPr>
            <a:r>
              <a:rPr lang="ru-RU" sz="1596" dirty="0">
                <a:solidFill>
                  <a:srgbClr val="293744">
                    <a:lumMod val="50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11,12,13 столбцы – общая стоимость </a:t>
            </a:r>
            <a:r>
              <a:rPr lang="ru-RU" sz="1596" dirty="0" smtClean="0">
                <a:solidFill>
                  <a:srgbClr val="293744">
                    <a:lumMod val="50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модуля/критерия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lvl="0" indent="540385" algn="just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40385" algn="l"/>
                <a:tab pos="2309495" algn="l"/>
              </a:tabLst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48308" y="44890"/>
            <a:ext cx="1243692" cy="1048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23906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Схема оценки </a:t>
            </a:r>
            <a:r>
              <a:rPr lang="ru-RU" dirty="0" smtClean="0"/>
              <a:t>2 </a:t>
            </a:r>
            <a:r>
              <a:rPr lang="ru-RU" dirty="0"/>
              <a:t>вариант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137546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36B7D2-B98C-44FD-8D04-7EC62A564975}" type="slidenum">
              <a:rPr kumimoji="0" lang="en-US" sz="12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</a:rPr>
              <a:pPr marL="0" marR="0" lvl="0" indent="0" algn="ctr" defTabSz="137546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2938654"/>
              </p:ext>
            </p:extLst>
          </p:nvPr>
        </p:nvGraphicFramePr>
        <p:xfrm>
          <a:off x="293495" y="1052180"/>
          <a:ext cx="11724333" cy="5717330"/>
        </p:xfrm>
        <a:graphic>
          <a:graphicData uri="http://schemas.openxmlformats.org/drawingml/2006/table">
            <a:tbl>
              <a:tblPr/>
              <a:tblGrid>
                <a:gridCol w="41918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9335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2173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45240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798811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429407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2507428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828142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605770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592990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575098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</a:tblGrid>
              <a:tr h="362902">
                <a:tc gridSpan="11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20 Поварское дело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66894"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60222">
                <a:tc gridSpan="11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WorldSkills Standards Specification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6022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Section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WSSS Marks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WSSS Marks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Aspect Marks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Variation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8497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7"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Управление и организация работой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5,00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5,00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8497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7"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Навыки  коммуникации и работа с клиентами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5,00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5,00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8497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7"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Санитария и гигиена, техника безопасности и нормы охраны здоровья, окружающая среда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15,00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15,00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18497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7"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Знание об ингредиентах и меню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5,00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5,00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8497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7"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Подготовка ингредиентов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20,00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20,00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18497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7"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Применение различных способов тепловой обработки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15,00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15,00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18497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7"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Изготовление и презентация блюд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25,00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25,00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18497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7"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Приобретение и хранение пищевых продуктов, составление смет, учет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10,00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10,00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184972"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Variation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98186"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100086"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260222">
                <a:tc gridSpan="11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Criteria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26022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ID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 gridSpan="9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Name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Mark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18497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9"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Горячая закуска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20,00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  <a:tr h="18497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9"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Овощной крем=суп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20,00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8"/>
                  </a:ext>
                </a:extLst>
              </a:tr>
              <a:tr h="18497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9"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Основное блюдо с мясом и зеленью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20,00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9"/>
                  </a:ext>
                </a:extLst>
              </a:tr>
              <a:tr h="18497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9"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Горячее блюдо из рыбы со специями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20,00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0"/>
                  </a:ext>
                </a:extLst>
              </a:tr>
              <a:tr h="18497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9"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Фруктовый десерт с орехом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20,00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1"/>
                  </a:ext>
                </a:extLst>
              </a:tr>
              <a:tr h="18497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9"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2"/>
                  </a:ext>
                </a:extLst>
              </a:tr>
              <a:tr h="18497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9"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3"/>
                  </a:ext>
                </a:extLst>
              </a:tr>
              <a:tr h="18497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9"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4"/>
                  </a:ext>
                </a:extLst>
              </a:tr>
              <a:tr h="18497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9"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5"/>
                  </a:ext>
                </a:extLst>
              </a:tr>
              <a:tr h="157246"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6"/>
                  </a:ext>
                </a:extLst>
              </a:tr>
            </a:tbl>
          </a:graphicData>
        </a:graphic>
      </p:graphicFrame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67391" y="0"/>
            <a:ext cx="1243692" cy="1048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5934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4294967295"/>
          </p:nvPr>
        </p:nvSpPr>
        <p:spPr>
          <a:xfrm>
            <a:off x="11684000" y="203200"/>
            <a:ext cx="508000" cy="366713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137546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36B7D2-B98C-44FD-8D04-7EC62A564975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</a:rPr>
              <a:pPr marL="0" marR="0" lvl="0" indent="0" algn="l" defTabSz="137546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/>
          </p:nvPr>
        </p:nvGraphicFramePr>
        <p:xfrm>
          <a:off x="152399" y="674914"/>
          <a:ext cx="11800114" cy="6113430"/>
        </p:xfrm>
        <a:graphic>
          <a:graphicData uri="http://schemas.openxmlformats.org/drawingml/2006/table">
            <a:tbl>
              <a:tblPr/>
              <a:tblGrid>
                <a:gridCol w="42171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10853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2428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45513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81824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431995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2522536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833128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609420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596563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578561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</a:tblGrid>
              <a:tr h="20825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Sub</a:t>
                      </a:r>
                      <a:br>
                        <a:rPr lang="en-US" sz="700" b="0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700" b="0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Criterion</a:t>
                      </a:r>
                      <a:br>
                        <a:rPr lang="en-US" sz="700" b="0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700" b="0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ID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Sub Criterion</a:t>
                      </a:r>
                      <a:br>
                        <a:rPr lang="en-US" sz="700" b="0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700" b="0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Name or Description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Day of Marking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Aspect</a:t>
                      </a:r>
                      <a:br>
                        <a:rPr lang="en-US" sz="7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7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Type</a:t>
                      </a:r>
                      <a:br>
                        <a:rPr lang="en-US" sz="7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7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M = Meas</a:t>
                      </a:r>
                      <a:br>
                        <a:rPr lang="en-US" sz="7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7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J = Judg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Aspect - Description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Judg Score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Extra Aspect Description (Meas or Judg)</a:t>
                      </a:r>
                      <a:br>
                        <a:rPr lang="en-US" sz="7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7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OR</a:t>
                      </a:r>
                      <a:br>
                        <a:rPr lang="en-US" sz="7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7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Judgement Score Description (Judg only)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Requirement</a:t>
                      </a:r>
                      <a:br>
                        <a:rPr lang="en-US" sz="7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7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(Measurement Only)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WSSS Section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Calculation Row </a:t>
                      </a:r>
                      <a:br>
                        <a:rPr lang="en-US" sz="7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7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(Export only)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Max</a:t>
                      </a:r>
                      <a:br>
                        <a:rPr lang="en-US" sz="7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7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Mark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21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A1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Организация и управление работой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2519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Соблюдать, стандарты качества на всех этапах производства, даже в стрессовой ситуации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Соблюдение технологического процесса согласно технологической документации (технологическая карта )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Yes/no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0,15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8366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Оптимизировать рабочий процесс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соблюдение порядка и правильная расстановка инвентаря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Yes/no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0,20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497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Эффективно выполнять соответствующие функции по всем зонам производства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организация рабочего процесса чёткая в режиме многозадачности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в случаях не выполнения соответствующих функций в определенной зоне снять 0,1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0,20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2519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Использовать в работе все виды технологического оборудования, производственного инвентаря с соблюдением техники безопасности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Соблюдать технику безопасности при работе с технологическим оборудованием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Yes/no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0,20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8366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Рассчитывать время и трудовые ресурсы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Рационально расчитано время на всех этапах приготовления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Yes/no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0,25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8366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A2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Навыки коммуникации и работы с клиентами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213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Всегда следит за собственной чистотой и внешностью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Гигиеническое содержание обуви, одежды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Yes/no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0,50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8366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Следить за соблюдением правил личной гигиены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Следит за чистотой рук, меняет по необходимости перчатки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Yes/no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0,50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12519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A3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Санитария и гигиена, техника безопасности и нормы охраны здоровья, окружающая среда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16672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Основы охраны труда и правила техники безопасности при организации работ и эксплуатации технологического оборудования в предприятии питания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Эксплуатация технологического оборудования согласно технологического процесса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Yes/no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1,50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8366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Обеспечивать чистоту всех рабочих зон в соответствии с правилами санитарии и гигиены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Yes/no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1,50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421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A4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Знание об ингредиентах и меню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8366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Кулинарное использование сырья в зависимости от его свойств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Yes/no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0,50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12519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Определять качество ингредиентов, выявлять признаки качества и свежести органолептическим способом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Определяет органолептическим способом свежесть продукта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Yes/no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0,50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12519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A5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Правильно рассчитывать, отмерять и взвешивать определенные количества продуктов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8366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Правильно рассчитывать, отмерять и взвешивать определенные количества продуктов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Экономичное отношение к сырью и минимализация отходов,  сортировка отходов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Yes/no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1,50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  <a:tr h="29131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Демонстрировать отличное владение ножом и распространенными методами нарезки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нарезка продуктов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За ошибки в обращении с ножом снять 0,25, за неправильную нарезку продуктов 0,25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1,00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8"/>
                  </a:ext>
                </a:extLst>
              </a:tr>
              <a:tr h="20557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Производить подготовку ингредиентов для блюд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1,50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9"/>
                  </a:ext>
                </a:extLst>
              </a:tr>
              <a:tr h="12519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демонстрирует отсутствие знаний по выбору и использованию надлежащих способов и приёмов кулинарной подготовки ингредиентов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0"/>
                  </a:ext>
                </a:extLst>
              </a:tr>
              <a:tr h="12519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демонстрирует слабые знания по выбору и использованию надлежащих способов и приёмов кулинарной подготовки ингредиентов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1"/>
                  </a:ext>
                </a:extLst>
              </a:tr>
              <a:tr h="12519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демонстрирует хорошие знания по выбору и применению надлежащих способов и приёмов кулинарной подготовки ингредиентов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2"/>
                  </a:ext>
                </a:extLst>
              </a:tr>
              <a:tr h="16672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демонстрирует отличные знания и компетенции по выбору и максимально эффективному применению подходящих способов и приёмов кулинарной подготовки ингредиентов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0508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88923" y="306132"/>
            <a:ext cx="10515600" cy="2407571"/>
          </a:xfrm>
        </p:spPr>
        <p:txBody>
          <a:bodyPr>
            <a:noAutofit/>
          </a:bodyPr>
          <a:lstStyle/>
          <a:p>
            <a:pPr lvl="0">
              <a:spcBef>
                <a:spcPts val="1000"/>
              </a:spcBef>
            </a:pPr>
            <a:r>
              <a:rPr lang="ru-RU" sz="32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Для работы колледжам по ссылке предоставляются</a:t>
            </a:r>
            <a:br>
              <a:rPr lang="ru-RU" sz="32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28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  <a:hlinkClick r:id="rId2"/>
              </a:rPr>
              <a:t>https://cloud.mail.ru/public/SzCB/1421CxuJm</a:t>
            </a:r>
            <a:r>
              <a:rPr lang="ru-RU" sz="28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 </a:t>
            </a:r>
            <a:br>
              <a:rPr lang="ru-RU" sz="28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</a:b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  <a:t>Методические рекомендации </a:t>
            </a:r>
            <a:r>
              <a:rPr lang="ru-RU" sz="32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  <a:t/>
            </a:r>
            <a:br>
              <a:rPr lang="ru-RU" sz="32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</a:br>
            <a:r>
              <a:rPr lang="ru-RU" sz="32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  <a:t>по организации и проведению демонстрационного </a:t>
            </a:r>
            <a:r>
              <a:rPr lang="ru-RU" sz="32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  <a:t>экзамена</a:t>
            </a:r>
            <a:endParaRPr lang="en-US" sz="3200" b="1" dirty="0" smtClean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+mj-cs"/>
            </a:endParaRPr>
          </a:p>
          <a:p>
            <a:r>
              <a:rPr lang="kk-KZ" sz="32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  <a:t>Инструкции и презентации для разработки комплекта оценочной документации</a:t>
            </a:r>
          </a:p>
          <a:p>
            <a:r>
              <a:rPr lang="kk-KZ" sz="32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  <a:t>Установочные файлы </a:t>
            </a:r>
            <a:r>
              <a:rPr lang="en-US" sz="32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  <a:t>CIS </a:t>
            </a:r>
            <a:r>
              <a:rPr lang="kk-KZ" sz="32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  <a:t> и инструкции по установке</a:t>
            </a:r>
            <a:endParaRPr lang="ru-RU" dirty="0" smtClean="0">
              <a:hlinkClick r:id="rId2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48308" y="17275"/>
            <a:ext cx="1243692" cy="1048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10212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23983" y="260372"/>
            <a:ext cx="10485106" cy="329998"/>
          </a:xfrm>
        </p:spPr>
        <p:txBody>
          <a:bodyPr>
            <a:normAutofit fontScale="90000"/>
          </a:bodyPr>
          <a:lstStyle/>
          <a:p>
            <a:r>
              <a:rPr lang="ru-RU" sz="319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Инфраструктурный лист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85107" y="793654"/>
            <a:ext cx="10485106" cy="5375340"/>
          </a:xfrm>
        </p:spPr>
        <p:txBody>
          <a:bodyPr>
            <a:normAutofit/>
          </a:bodyPr>
          <a:lstStyle/>
          <a:p>
            <a:r>
              <a:rPr lang="ru-RU" sz="2393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Инфраструктурный лист – список всего необходимого оборудования, инструмента, расходных материалов, офисного оснащения и принадлежностей, необходимых для работы площадки. </a:t>
            </a:r>
          </a:p>
        </p:txBody>
      </p:sp>
      <p:grpSp>
        <p:nvGrpSpPr>
          <p:cNvPr id="6" name="Группа 5"/>
          <p:cNvGrpSpPr/>
          <p:nvPr/>
        </p:nvGrpSpPr>
        <p:grpSpPr>
          <a:xfrm>
            <a:off x="17678" y="9943"/>
            <a:ext cx="12034677" cy="6850230"/>
            <a:chOff x="-1" y="-1"/>
            <a:chExt cx="12069679" cy="6870153"/>
          </a:xfrm>
        </p:grpSpPr>
        <p:cxnSp>
          <p:nvCxnSpPr>
            <p:cNvPr id="7" name="Прямая соединительная линия 6"/>
            <p:cNvCxnSpPr/>
            <p:nvPr/>
          </p:nvCxnSpPr>
          <p:spPr>
            <a:xfrm>
              <a:off x="1232354" y="684051"/>
              <a:ext cx="10837324" cy="0"/>
            </a:xfrm>
            <a:prstGeom prst="line">
              <a:avLst/>
            </a:prstGeom>
            <a:noFill/>
            <a:ln w="19050" cap="flat" cmpd="sng" algn="ctr">
              <a:solidFill>
                <a:srgbClr val="4F81BD">
                  <a:lumMod val="75000"/>
                </a:srgbClr>
              </a:solidFill>
              <a:prstDash val="solid"/>
            </a:ln>
            <a:effectLst/>
          </p:spPr>
        </p:cxnSp>
        <p:pic>
          <p:nvPicPr>
            <p:cNvPr id="8" name="Рисунок 7"/>
            <p:cNvPicPr>
              <a:picLocks noChangeAspect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1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 flipV="1">
              <a:off x="-1" y="-1"/>
              <a:ext cx="1274887" cy="1164230"/>
            </a:xfrm>
            <a:prstGeom prst="rect">
              <a:avLst/>
            </a:prstGeom>
          </p:spPr>
        </p:pic>
        <p:pic>
          <p:nvPicPr>
            <p:cNvPr id="9" name="Рисунок 8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86096" y="6225272"/>
              <a:ext cx="545320" cy="644880"/>
            </a:xfrm>
            <a:prstGeom prst="rect">
              <a:avLst/>
            </a:prstGeom>
          </p:spPr>
        </p:pic>
        <p:cxnSp>
          <p:nvCxnSpPr>
            <p:cNvPr id="10" name="Прямая соединительная линия 9"/>
            <p:cNvCxnSpPr/>
            <p:nvPr/>
          </p:nvCxnSpPr>
          <p:spPr>
            <a:xfrm>
              <a:off x="313923" y="6657788"/>
              <a:ext cx="10099026" cy="0"/>
            </a:xfrm>
            <a:prstGeom prst="line">
              <a:avLst/>
            </a:prstGeom>
            <a:noFill/>
            <a:ln w="12700" cap="flat" cmpd="sng" algn="ctr">
              <a:solidFill>
                <a:srgbClr val="4F81BD">
                  <a:lumMod val="75000"/>
                </a:srgbClr>
              </a:solidFill>
              <a:prstDash val="solid"/>
            </a:ln>
            <a:effectLst/>
          </p:spPr>
        </p:cxnSp>
        <p:cxnSp>
          <p:nvCxnSpPr>
            <p:cNvPr id="11" name="Прямая соединительная линия 10"/>
            <p:cNvCxnSpPr/>
            <p:nvPr/>
          </p:nvCxnSpPr>
          <p:spPr>
            <a:xfrm flipV="1">
              <a:off x="11102588" y="6657791"/>
              <a:ext cx="967090" cy="1"/>
            </a:xfrm>
            <a:prstGeom prst="line">
              <a:avLst/>
            </a:prstGeom>
            <a:noFill/>
            <a:ln w="12700" cap="flat" cmpd="sng" algn="ctr">
              <a:solidFill>
                <a:srgbClr val="4F81BD">
                  <a:lumMod val="75000"/>
                </a:srgbClr>
              </a:solidFill>
              <a:prstDash val="solid"/>
            </a:ln>
            <a:effectLst/>
          </p:spPr>
        </p:cxnSp>
      </p:grpSp>
      <p:graphicFrame>
        <p:nvGraphicFramePr>
          <p:cNvPr id="4" name="Таблица 3"/>
          <p:cNvGraphicFramePr>
            <a:graphicFrameLocks noGrp="1"/>
          </p:cNvGraphicFramePr>
          <p:nvPr>
            <p:extLst/>
          </p:nvPr>
        </p:nvGraphicFramePr>
        <p:xfrm>
          <a:off x="330691" y="1881825"/>
          <a:ext cx="11721663" cy="835769"/>
        </p:xfrm>
        <a:graphic>
          <a:graphicData uri="http://schemas.openxmlformats.org/drawingml/2006/table">
            <a:tbl>
              <a:tblPr firstRow="1" firstCol="1" bandRow="1"/>
              <a:tblGrid>
                <a:gridCol w="50349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9783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6678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46678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813861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81501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310454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163002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1140325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977093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</a:tblGrid>
              <a:tr h="237434">
                <a:tc gridSpan="10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ОБОРУДОВАНИЕ И ИНСТРУМЕНТЫ НА ПЛОЩАДКУ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</a:endParaRPr>
                    </a:p>
                  </a:txBody>
                  <a:tcPr marL="68381" marR="68381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9833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№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</a:endParaRPr>
                    </a:p>
                  </a:txBody>
                  <a:tcPr marL="68381" marR="68381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Наименование позиции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</a:endParaRPr>
                    </a:p>
                  </a:txBody>
                  <a:tcPr marL="68381" marR="68381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Тех. описание позиции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</a:endParaRPr>
                    </a:p>
                  </a:txBody>
                  <a:tcPr marL="68381" marR="68381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Ед. измерения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</a:endParaRPr>
                    </a:p>
                  </a:txBody>
                  <a:tcPr marL="68381" marR="68381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Кол-во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</a:endParaRPr>
                    </a:p>
                  </a:txBody>
                  <a:tcPr marL="68381" marR="68381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Кол-во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</a:endParaRPr>
                    </a:p>
                  </a:txBody>
                  <a:tcPr marL="68381" marR="68381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Наличие (Да\Нет) у организатора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</a:endParaRPr>
                    </a:p>
                  </a:txBody>
                  <a:tcPr marL="68381" marR="68381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Поставщик\спонсор\ответсвенный за обеспечение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</a:endParaRPr>
                    </a:p>
                  </a:txBody>
                  <a:tcPr marL="68381" marR="68381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Примерная стоимость всего, тенге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</a:endParaRPr>
                    </a:p>
                  </a:txBody>
                  <a:tcPr marL="68381" marR="68381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Комментарий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</a:endParaRPr>
                    </a:p>
                  </a:txBody>
                  <a:tcPr marL="68381" marR="68381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330692" y="2850735"/>
            <a:ext cx="11721664" cy="31977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1906" marR="0" lvl="0" indent="-341906" algn="just" defTabSz="1129702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>
                <a:tab pos="448910" algn="l"/>
                <a:tab pos="538818" algn="l"/>
              </a:tabLst>
              <a:defRPr/>
            </a:pPr>
            <a:r>
              <a:rPr kumimoji="0" lang="ru-RU" sz="1596" b="0" i="0" u="none" strike="noStrike" kern="1200" cap="none" spc="0" normalizeH="0" baseline="0" noProof="0" dirty="0">
                <a:ln>
                  <a:noFill/>
                </a:ln>
                <a:solidFill>
                  <a:srgbClr val="293744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столбец – порядковый номер, запрашиваемой позиции</a:t>
            </a:r>
            <a:endParaRPr kumimoji="0" lang="ru-RU" sz="1596" b="0" i="0" u="none" strike="noStrike" kern="1200" cap="none" spc="0" normalizeH="0" baseline="0" noProof="0" dirty="0">
              <a:ln>
                <a:noFill/>
              </a:ln>
              <a:solidFill>
                <a:srgbClr val="293744">
                  <a:lumMod val="50000"/>
                </a:srgb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1906" marR="0" lvl="0" indent="-341906" algn="just" defTabSz="1129702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>
                <a:tab pos="448910" algn="l"/>
                <a:tab pos="538818" algn="l"/>
              </a:tabLst>
              <a:defRPr/>
            </a:pPr>
            <a:r>
              <a:rPr kumimoji="0" lang="ru-RU" sz="1596" b="0" i="0" u="none" strike="noStrike" kern="1200" cap="none" spc="0" normalizeH="0" baseline="0" noProof="0" dirty="0">
                <a:ln>
                  <a:noFill/>
                </a:ln>
                <a:solidFill>
                  <a:srgbClr val="293744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столбец – наименование позиции (принятое в мире название оборудования, инструментов, расходных материалов)</a:t>
            </a:r>
            <a:endParaRPr kumimoji="0" lang="ru-RU" sz="1596" b="0" i="0" u="none" strike="noStrike" kern="1200" cap="none" spc="0" normalizeH="0" baseline="0" noProof="0" dirty="0">
              <a:ln>
                <a:noFill/>
              </a:ln>
              <a:solidFill>
                <a:srgbClr val="293744">
                  <a:lumMod val="50000"/>
                </a:srgb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1906" marR="0" lvl="0" indent="-341906" algn="just" defTabSz="1129702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>
                <a:tab pos="448910" algn="l"/>
                <a:tab pos="538818" algn="l"/>
              </a:tabLst>
              <a:defRPr/>
            </a:pPr>
            <a:r>
              <a:rPr kumimoji="0" lang="ru-RU" sz="1596" b="0" i="0" u="none" strike="noStrike" kern="1200" cap="none" spc="0" normalizeH="0" baseline="0" noProof="0" dirty="0">
                <a:ln>
                  <a:noFill/>
                </a:ln>
                <a:solidFill>
                  <a:srgbClr val="293744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столбец –техническое описание оборудования, расходных материалов и инструментов (краткая характеристика с указанием необходимых позиций для выполнения задания)</a:t>
            </a:r>
            <a:endParaRPr kumimoji="0" lang="ru-RU" sz="1596" b="0" i="0" u="none" strike="noStrike" kern="1200" cap="none" spc="0" normalizeH="0" baseline="0" noProof="0" dirty="0">
              <a:ln>
                <a:noFill/>
              </a:ln>
              <a:solidFill>
                <a:srgbClr val="293744">
                  <a:lumMod val="50000"/>
                </a:srgb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1906" marR="0" lvl="0" indent="-341906" algn="just" defTabSz="1129702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>
                <a:tab pos="448910" algn="l"/>
                <a:tab pos="538818" algn="l"/>
              </a:tabLst>
              <a:defRPr/>
            </a:pPr>
            <a:r>
              <a:rPr kumimoji="0" lang="ru-RU" sz="1596" b="0" i="0" u="none" strike="noStrike" kern="1200" cap="none" spc="0" normalizeH="0" baseline="0" noProof="0" dirty="0">
                <a:ln>
                  <a:noFill/>
                </a:ln>
                <a:solidFill>
                  <a:srgbClr val="293744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столбец – единица измерения (штука, рулон, упаковка, кг, и т.д)</a:t>
            </a:r>
            <a:endParaRPr kumimoji="0" lang="ru-RU" sz="1596" b="0" i="0" u="none" strike="noStrike" kern="1200" cap="none" spc="0" normalizeH="0" baseline="0" noProof="0" dirty="0">
              <a:ln>
                <a:noFill/>
              </a:ln>
              <a:solidFill>
                <a:srgbClr val="293744">
                  <a:lumMod val="50000"/>
                </a:srgb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1906" marR="0" lvl="0" indent="-341906" algn="just" defTabSz="1129702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>
                <a:tab pos="448910" algn="l"/>
                <a:tab pos="538818" algn="l"/>
              </a:tabLst>
              <a:defRPr/>
            </a:pPr>
            <a:r>
              <a:rPr kumimoji="0" lang="ru-RU" sz="1596" b="0" i="0" u="none" strike="noStrike" kern="1200" cap="none" spc="0" normalizeH="0" baseline="0" noProof="0" dirty="0">
                <a:ln>
                  <a:noFill/>
                </a:ln>
                <a:solidFill>
                  <a:srgbClr val="293744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столбец – количество на одного участника</a:t>
            </a:r>
            <a:endParaRPr kumimoji="0" lang="ru-RU" sz="1596" b="0" i="0" u="none" strike="noStrike" kern="1200" cap="none" spc="0" normalizeH="0" baseline="0" noProof="0" dirty="0">
              <a:ln>
                <a:noFill/>
              </a:ln>
              <a:solidFill>
                <a:srgbClr val="293744">
                  <a:lumMod val="50000"/>
                </a:srgb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1906" marR="0" lvl="0" indent="-341906" algn="just" defTabSz="1129702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>
                <a:tab pos="448910" algn="l"/>
                <a:tab pos="538818" algn="l"/>
              </a:tabLst>
              <a:defRPr/>
            </a:pPr>
            <a:r>
              <a:rPr kumimoji="0" lang="ru-RU" sz="1596" b="0" i="0" u="none" strike="noStrike" kern="1200" cap="none" spc="0" normalizeH="0" baseline="0" noProof="0" dirty="0">
                <a:ln>
                  <a:noFill/>
                </a:ln>
                <a:solidFill>
                  <a:srgbClr val="293744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столбец – количество на всех участников</a:t>
            </a:r>
            <a:endParaRPr kumimoji="0" lang="ru-RU" sz="1596" b="0" i="0" u="none" strike="noStrike" kern="1200" cap="none" spc="0" normalizeH="0" baseline="0" noProof="0" dirty="0">
              <a:ln>
                <a:noFill/>
              </a:ln>
              <a:solidFill>
                <a:srgbClr val="293744">
                  <a:lumMod val="50000"/>
                </a:srgb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1906" marR="0" lvl="0" indent="-341906" algn="just" defTabSz="1129702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>
                <a:tab pos="448910" algn="l"/>
                <a:tab pos="538818" algn="l"/>
              </a:tabLst>
              <a:defRPr/>
            </a:pPr>
            <a:r>
              <a:rPr kumimoji="0" lang="ru-RU" sz="1596" b="0" i="0" u="none" strike="noStrike" kern="1200" cap="none" spc="0" normalizeH="0" baseline="0" noProof="0" dirty="0">
                <a:ln>
                  <a:noFill/>
                </a:ln>
                <a:solidFill>
                  <a:srgbClr val="293744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столбец – имеется ли в колледже или на предприятии, то есть базе проведения соревнований</a:t>
            </a:r>
            <a:endParaRPr kumimoji="0" lang="ru-RU" sz="1596" b="0" i="0" u="none" strike="noStrike" kern="1200" cap="none" spc="0" normalizeH="0" baseline="0" noProof="0" dirty="0">
              <a:ln>
                <a:noFill/>
              </a:ln>
              <a:solidFill>
                <a:srgbClr val="293744">
                  <a:lumMod val="50000"/>
                </a:srgb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1906" marR="0" lvl="0" indent="-341906" algn="just" defTabSz="1129702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>
                <a:tab pos="448910" algn="l"/>
                <a:tab pos="538818" algn="l"/>
              </a:tabLst>
              <a:defRPr/>
            </a:pPr>
            <a:r>
              <a:rPr kumimoji="0" lang="ru-RU" sz="1596" b="0" i="0" u="none" strike="noStrike" kern="1200" cap="none" spc="0" normalizeH="0" baseline="0" noProof="0" dirty="0">
                <a:ln>
                  <a:noFill/>
                </a:ln>
                <a:solidFill>
                  <a:srgbClr val="293744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столбец – указание поставщика, ответственного за доставку и установку оборудования</a:t>
            </a:r>
            <a:endParaRPr kumimoji="0" lang="ru-RU" sz="1596" b="0" i="0" u="none" strike="noStrike" kern="1200" cap="none" spc="0" normalizeH="0" baseline="0" noProof="0" dirty="0">
              <a:ln>
                <a:noFill/>
              </a:ln>
              <a:solidFill>
                <a:srgbClr val="293744">
                  <a:lumMod val="50000"/>
                </a:srgb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1906" marR="0" lvl="0" indent="-341906" algn="just" defTabSz="1129702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>
                <a:tab pos="448910" algn="l"/>
                <a:tab pos="538818" algn="l"/>
              </a:tabLst>
              <a:defRPr/>
            </a:pPr>
            <a:r>
              <a:rPr kumimoji="0" lang="ru-RU" sz="1596" b="0" i="0" u="none" strike="noStrike" kern="1200" cap="none" spc="0" normalizeH="0" baseline="0" noProof="0" dirty="0">
                <a:ln>
                  <a:noFill/>
                </a:ln>
                <a:solidFill>
                  <a:srgbClr val="293744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столбец – примерная стоимость по коммерческим предложениям</a:t>
            </a:r>
            <a:endParaRPr kumimoji="0" lang="ru-RU" sz="1596" b="0" i="0" u="none" strike="noStrike" kern="1200" cap="none" spc="0" normalizeH="0" baseline="0" noProof="0" dirty="0">
              <a:ln>
                <a:noFill/>
              </a:ln>
              <a:solidFill>
                <a:srgbClr val="293744">
                  <a:lumMod val="50000"/>
                </a:srgb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1906" marR="0" lvl="0" indent="-341906" algn="just" defTabSz="1129702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997"/>
              </a:spcAft>
              <a:buClrTx/>
              <a:buSzTx/>
              <a:buFont typeface="+mj-lt"/>
              <a:buAutoNum type="arabicPeriod"/>
              <a:tabLst>
                <a:tab pos="448910" algn="l"/>
                <a:tab pos="538818" algn="l"/>
              </a:tabLst>
              <a:defRPr/>
            </a:pPr>
            <a:r>
              <a:rPr kumimoji="0" lang="ru-RU" sz="1596" b="0" i="0" u="none" strike="noStrike" kern="1200" cap="none" spc="0" normalizeH="0" baseline="0" noProof="0" dirty="0">
                <a:ln>
                  <a:noFill/>
                </a:ln>
                <a:solidFill>
                  <a:srgbClr val="293744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столбец – комментарии или примечания.</a:t>
            </a:r>
            <a:endParaRPr kumimoji="0" lang="ru-RU" sz="1596" b="0" i="0" u="none" strike="noStrike" kern="1200" cap="none" spc="0" normalizeH="0" baseline="0" noProof="0" dirty="0">
              <a:ln>
                <a:noFill/>
              </a:ln>
              <a:solidFill>
                <a:srgbClr val="293744">
                  <a:lumMod val="50000"/>
                </a:srgb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67" y="0"/>
            <a:ext cx="1243692" cy="1170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859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0" name="Straight Connector 129"/>
          <p:cNvCxnSpPr>
            <a:stCxn id="108" idx="4"/>
            <a:endCxn id="122" idx="0"/>
          </p:cNvCxnSpPr>
          <p:nvPr/>
        </p:nvCxnSpPr>
        <p:spPr>
          <a:xfrm flipH="1">
            <a:off x="6096000" y="2620410"/>
            <a:ext cx="24707" cy="3235585"/>
          </a:xfrm>
          <a:prstGeom prst="line">
            <a:avLst/>
          </a:prstGeom>
          <a:ln w="19050">
            <a:solidFill>
              <a:schemeClr val="accent3"/>
            </a:solidFill>
            <a:prstDash val="sysDot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Slide Number Placeholder 124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C136B7D2-B98C-44FD-8D04-7EC62A564975}" type="slidenum">
              <a:rPr lang="en-US" smtClean="0">
                <a:solidFill>
                  <a:prstClr val="white"/>
                </a:solidFill>
              </a:rPr>
              <a:pPr/>
              <a:t>21</a:t>
            </a:fld>
            <a:endParaRPr lang="en-US" dirty="0">
              <a:solidFill>
                <a:prstClr val="white"/>
              </a:solidFill>
            </a:endParaRPr>
          </a:p>
        </p:txBody>
      </p:sp>
      <p:cxnSp>
        <p:nvCxnSpPr>
          <p:cNvPr id="93" name="Straight Connector 92"/>
          <p:cNvCxnSpPr>
            <a:stCxn id="108" idx="0"/>
          </p:cNvCxnSpPr>
          <p:nvPr/>
        </p:nvCxnSpPr>
        <p:spPr>
          <a:xfrm flipH="1" flipV="1">
            <a:off x="6108354" y="1135494"/>
            <a:ext cx="12353" cy="1148181"/>
          </a:xfrm>
          <a:prstGeom prst="line">
            <a:avLst/>
          </a:prstGeom>
          <a:ln w="19050">
            <a:solidFill>
              <a:schemeClr val="accent2"/>
            </a:solidFill>
            <a:prstDash val="sysDot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4" name="Group 93"/>
          <p:cNvGrpSpPr/>
          <p:nvPr/>
        </p:nvGrpSpPr>
        <p:grpSpPr>
          <a:xfrm>
            <a:off x="616973" y="1135494"/>
            <a:ext cx="5298012" cy="2551354"/>
            <a:chOff x="425669" y="2203667"/>
            <a:chExt cx="3973509" cy="811886"/>
          </a:xfrm>
        </p:grpSpPr>
        <p:sp>
          <p:nvSpPr>
            <p:cNvPr id="103" name="Isosceles Triangle 102"/>
            <p:cNvSpPr/>
            <p:nvPr/>
          </p:nvSpPr>
          <p:spPr>
            <a:xfrm rot="5400000">
              <a:off x="3986273" y="2453549"/>
              <a:ext cx="463912" cy="361899"/>
            </a:xfrm>
            <a:prstGeom prst="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white"/>
                </a:solidFill>
              </a:endParaRPr>
            </a:p>
          </p:txBody>
        </p:sp>
        <p:sp>
          <p:nvSpPr>
            <p:cNvPr id="98" name="Rounded Rectangle 97"/>
            <p:cNvSpPr/>
            <p:nvPr/>
          </p:nvSpPr>
          <p:spPr>
            <a:xfrm>
              <a:off x="425669" y="2203667"/>
              <a:ext cx="3725972" cy="762109"/>
            </a:xfrm>
            <a:prstGeom prst="round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white"/>
                </a:solidFill>
              </a:endParaRPr>
            </a:p>
          </p:txBody>
        </p:sp>
        <p:sp>
          <p:nvSpPr>
            <p:cNvPr id="102" name="Rounded Rectangle 101"/>
            <p:cNvSpPr/>
            <p:nvPr/>
          </p:nvSpPr>
          <p:spPr>
            <a:xfrm>
              <a:off x="425669" y="2253444"/>
              <a:ext cx="3725972" cy="762109"/>
            </a:xfrm>
            <a:prstGeom prst="roundRect">
              <a:avLst>
                <a:gd name="adj" fmla="val 11275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white"/>
                </a:solidFill>
              </a:endParaRPr>
            </a:p>
          </p:txBody>
        </p:sp>
      </p:grpSp>
      <p:sp>
        <p:nvSpPr>
          <p:cNvPr id="105" name="TextBox 104"/>
          <p:cNvSpPr txBox="1"/>
          <p:nvPr/>
        </p:nvSpPr>
        <p:spPr>
          <a:xfrm>
            <a:off x="1701838" y="1445139"/>
            <a:ext cx="3562129" cy="201125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defTabSz="1375467"/>
            <a:r>
              <a:rPr lang="ru-RU" sz="1867" b="1" dirty="0">
                <a:solidFill>
                  <a:prstClr val="white"/>
                </a:solidFill>
              </a:rPr>
              <a:t>Процедура </a:t>
            </a:r>
            <a:r>
              <a:rPr lang="ru-RU" sz="1867" b="1" dirty="0" smtClean="0">
                <a:solidFill>
                  <a:prstClr val="white"/>
                </a:solidFill>
              </a:rPr>
              <a:t>выполнения</a:t>
            </a:r>
          </a:p>
          <a:p>
            <a:pPr defTabSz="1375467"/>
            <a:r>
              <a:rPr lang="ru-RU" sz="1867" b="1" dirty="0" smtClean="0">
                <a:solidFill>
                  <a:prstClr val="white"/>
                </a:solidFill>
              </a:rPr>
              <a:t> </a:t>
            </a:r>
            <a:r>
              <a:rPr lang="ru-RU" sz="1867" b="1" dirty="0">
                <a:solidFill>
                  <a:prstClr val="white"/>
                </a:solidFill>
              </a:rPr>
              <a:t>заданий демонстрационного </a:t>
            </a:r>
            <a:endParaRPr lang="ru-RU" sz="1867" b="1" dirty="0" smtClean="0">
              <a:solidFill>
                <a:prstClr val="white"/>
              </a:solidFill>
            </a:endParaRPr>
          </a:p>
          <a:p>
            <a:pPr defTabSz="1375467"/>
            <a:r>
              <a:rPr lang="ru-RU" sz="1867" b="1" dirty="0" smtClean="0">
                <a:solidFill>
                  <a:prstClr val="white"/>
                </a:solidFill>
              </a:rPr>
              <a:t>экзамена </a:t>
            </a:r>
            <a:r>
              <a:rPr lang="ru-RU" sz="1867" b="1" dirty="0">
                <a:solidFill>
                  <a:prstClr val="white"/>
                </a:solidFill>
              </a:rPr>
              <a:t>и их оценки </a:t>
            </a:r>
            <a:endParaRPr lang="ru-RU" sz="1867" b="1" dirty="0" smtClean="0">
              <a:solidFill>
                <a:prstClr val="white"/>
              </a:solidFill>
            </a:endParaRPr>
          </a:p>
          <a:p>
            <a:pPr defTabSz="1375467"/>
            <a:r>
              <a:rPr lang="ru-RU" sz="1867" b="1" dirty="0" smtClean="0">
                <a:solidFill>
                  <a:prstClr val="white"/>
                </a:solidFill>
              </a:rPr>
              <a:t>осуществляется </a:t>
            </a:r>
            <a:r>
              <a:rPr lang="ru-RU" sz="1867" b="1" dirty="0">
                <a:solidFill>
                  <a:prstClr val="white"/>
                </a:solidFill>
              </a:rPr>
              <a:t>на </a:t>
            </a:r>
            <a:endParaRPr lang="ru-RU" sz="1867" b="1" dirty="0" smtClean="0">
              <a:solidFill>
                <a:prstClr val="white"/>
              </a:solidFill>
            </a:endParaRPr>
          </a:p>
          <a:p>
            <a:pPr defTabSz="1375467"/>
            <a:r>
              <a:rPr lang="ru-RU" sz="1867" b="1" dirty="0" smtClean="0">
                <a:solidFill>
                  <a:prstClr val="white"/>
                </a:solidFill>
              </a:rPr>
              <a:t>площадках, </a:t>
            </a:r>
            <a:r>
              <a:rPr lang="ru-RU" sz="1867" b="1" dirty="0">
                <a:solidFill>
                  <a:prstClr val="white"/>
                </a:solidFill>
              </a:rPr>
              <a:t>которые </a:t>
            </a:r>
            <a:endParaRPr lang="ru-RU" sz="1867" b="1" dirty="0" smtClean="0">
              <a:solidFill>
                <a:prstClr val="white"/>
              </a:solidFill>
            </a:endParaRPr>
          </a:p>
          <a:p>
            <a:pPr defTabSz="1375467"/>
            <a:r>
              <a:rPr lang="ru-RU" sz="1867" b="1" dirty="0" smtClean="0">
                <a:solidFill>
                  <a:prstClr val="white"/>
                </a:solidFill>
              </a:rPr>
              <a:t>оснащены </a:t>
            </a:r>
            <a:r>
              <a:rPr lang="ru-RU" sz="1867" b="1" dirty="0">
                <a:solidFill>
                  <a:prstClr val="white"/>
                </a:solidFill>
              </a:rPr>
              <a:t>в соответствии </a:t>
            </a:r>
            <a:endParaRPr lang="ru-RU" sz="1867" b="1" dirty="0" smtClean="0">
              <a:solidFill>
                <a:prstClr val="white"/>
              </a:solidFill>
            </a:endParaRPr>
          </a:p>
          <a:p>
            <a:pPr defTabSz="1375467"/>
            <a:r>
              <a:rPr lang="ru-RU" sz="1867" b="1" dirty="0" smtClean="0">
                <a:solidFill>
                  <a:prstClr val="white"/>
                </a:solidFill>
              </a:rPr>
              <a:t>с </a:t>
            </a:r>
            <a:r>
              <a:rPr lang="ru-RU" sz="1867" b="1" dirty="0">
                <a:solidFill>
                  <a:prstClr val="white"/>
                </a:solidFill>
              </a:rPr>
              <a:t>инфраструктурным листом.</a:t>
            </a:r>
            <a:endParaRPr lang="en-US" sz="1867" b="1" dirty="0">
              <a:solidFill>
                <a:prstClr val="white"/>
              </a:solidFill>
            </a:endParaRPr>
          </a:p>
        </p:txBody>
      </p:sp>
      <p:sp>
        <p:nvSpPr>
          <p:cNvPr id="108" name="Oval 107"/>
          <p:cNvSpPr/>
          <p:nvPr/>
        </p:nvSpPr>
        <p:spPr>
          <a:xfrm>
            <a:off x="5952339" y="2283675"/>
            <a:ext cx="336735" cy="336735"/>
          </a:xfrm>
          <a:prstGeom prst="ellipse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</a:endParaRPr>
          </a:p>
        </p:txBody>
      </p:sp>
      <p:grpSp>
        <p:nvGrpSpPr>
          <p:cNvPr id="112" name="Group 111"/>
          <p:cNvGrpSpPr/>
          <p:nvPr/>
        </p:nvGrpSpPr>
        <p:grpSpPr>
          <a:xfrm flipH="1">
            <a:off x="6365905" y="1529661"/>
            <a:ext cx="5298012" cy="1815458"/>
            <a:chOff x="425669" y="2203667"/>
            <a:chExt cx="3973509" cy="811886"/>
          </a:xfrm>
        </p:grpSpPr>
        <p:sp>
          <p:nvSpPr>
            <p:cNvPr id="115" name="Isosceles Triangle 114"/>
            <p:cNvSpPr/>
            <p:nvPr/>
          </p:nvSpPr>
          <p:spPr>
            <a:xfrm rot="5400000">
              <a:off x="3986273" y="2453549"/>
              <a:ext cx="463912" cy="361899"/>
            </a:xfrm>
            <a:prstGeom prst="triangl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white"/>
                </a:solidFill>
              </a:endParaRPr>
            </a:p>
          </p:txBody>
        </p:sp>
        <p:sp>
          <p:nvSpPr>
            <p:cNvPr id="113" name="Rounded Rectangle 112"/>
            <p:cNvSpPr/>
            <p:nvPr/>
          </p:nvSpPr>
          <p:spPr>
            <a:xfrm>
              <a:off x="425669" y="2203667"/>
              <a:ext cx="3725972" cy="762109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white"/>
                </a:solidFill>
              </a:endParaRPr>
            </a:p>
          </p:txBody>
        </p:sp>
        <p:sp>
          <p:nvSpPr>
            <p:cNvPr id="114" name="Rounded Rectangle 113"/>
            <p:cNvSpPr/>
            <p:nvPr/>
          </p:nvSpPr>
          <p:spPr>
            <a:xfrm>
              <a:off x="425669" y="2253444"/>
              <a:ext cx="3725972" cy="762109"/>
            </a:xfrm>
            <a:prstGeom prst="roundRect">
              <a:avLst>
                <a:gd name="adj" fmla="val 11275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white"/>
                </a:solidFill>
              </a:endParaRPr>
            </a:p>
          </p:txBody>
        </p:sp>
      </p:grpSp>
      <p:sp>
        <p:nvSpPr>
          <p:cNvPr id="117" name="TextBox 116"/>
          <p:cNvSpPr txBox="1"/>
          <p:nvPr/>
        </p:nvSpPr>
        <p:spPr>
          <a:xfrm>
            <a:off x="7876269" y="1891658"/>
            <a:ext cx="2239395" cy="1149289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r" defTabSz="1375467"/>
            <a:r>
              <a:rPr lang="ru-RU" sz="1867" b="1" dirty="0">
                <a:solidFill>
                  <a:prstClr val="white"/>
                </a:solidFill>
              </a:rPr>
              <a:t>В качестве </a:t>
            </a:r>
            <a:endParaRPr lang="ru-RU" sz="1867" b="1" dirty="0" smtClean="0">
              <a:solidFill>
                <a:prstClr val="white"/>
              </a:solidFill>
            </a:endParaRPr>
          </a:p>
          <a:p>
            <a:pPr algn="r" defTabSz="1375467"/>
            <a:r>
              <a:rPr lang="ru-RU" sz="1867" b="1" dirty="0" smtClean="0">
                <a:solidFill>
                  <a:prstClr val="white"/>
                </a:solidFill>
              </a:rPr>
              <a:t>экзаменационных </a:t>
            </a:r>
          </a:p>
          <a:p>
            <a:pPr algn="r" defTabSz="1375467"/>
            <a:r>
              <a:rPr lang="ru-RU" sz="1867" b="1" dirty="0" smtClean="0">
                <a:solidFill>
                  <a:prstClr val="white"/>
                </a:solidFill>
              </a:rPr>
              <a:t>площадок </a:t>
            </a:r>
            <a:r>
              <a:rPr lang="ru-RU" sz="1867" b="1" dirty="0">
                <a:solidFill>
                  <a:prstClr val="white"/>
                </a:solidFill>
              </a:rPr>
              <a:t>могут </a:t>
            </a:r>
            <a:endParaRPr lang="ru-RU" sz="1867" b="1" dirty="0" smtClean="0">
              <a:solidFill>
                <a:prstClr val="white"/>
              </a:solidFill>
            </a:endParaRPr>
          </a:p>
          <a:p>
            <a:pPr algn="r" defTabSz="1375467"/>
            <a:r>
              <a:rPr lang="ru-RU" sz="1867" b="1" dirty="0" smtClean="0">
                <a:solidFill>
                  <a:prstClr val="white"/>
                </a:solidFill>
              </a:rPr>
              <a:t>быть </a:t>
            </a:r>
            <a:r>
              <a:rPr lang="ru-RU" sz="1867" b="1" dirty="0">
                <a:solidFill>
                  <a:prstClr val="white"/>
                </a:solidFill>
              </a:rPr>
              <a:t>предприятия</a:t>
            </a:r>
            <a:endParaRPr lang="en-US" sz="1867" b="1" dirty="0">
              <a:solidFill>
                <a:prstClr val="white"/>
              </a:solidFill>
            </a:endParaRPr>
          </a:p>
        </p:txBody>
      </p:sp>
      <p:cxnSp>
        <p:nvCxnSpPr>
          <p:cNvPr id="121" name="Straight Connector 120"/>
          <p:cNvCxnSpPr/>
          <p:nvPr/>
        </p:nvCxnSpPr>
        <p:spPr>
          <a:xfrm>
            <a:off x="6086225" y="4454941"/>
            <a:ext cx="0" cy="2403059"/>
          </a:xfrm>
          <a:prstGeom prst="line">
            <a:avLst/>
          </a:prstGeom>
          <a:ln w="19050">
            <a:solidFill>
              <a:schemeClr val="accent4"/>
            </a:solidFill>
            <a:prstDash val="sysDot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Oval 121"/>
          <p:cNvSpPr/>
          <p:nvPr/>
        </p:nvSpPr>
        <p:spPr>
          <a:xfrm>
            <a:off x="5927632" y="5855995"/>
            <a:ext cx="336735" cy="336735"/>
          </a:xfrm>
          <a:prstGeom prst="ellipse">
            <a:avLst/>
          </a:prstGeom>
          <a:solidFill>
            <a:schemeClr val="bg1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</a:endParaRPr>
          </a:p>
        </p:txBody>
      </p:sp>
      <p:sp>
        <p:nvSpPr>
          <p:cNvPr id="139" name="Freeform 135"/>
          <p:cNvSpPr>
            <a:spLocks noEditPoints="1"/>
          </p:cNvSpPr>
          <p:nvPr/>
        </p:nvSpPr>
        <p:spPr bwMode="auto">
          <a:xfrm>
            <a:off x="10697674" y="2233721"/>
            <a:ext cx="649560" cy="608448"/>
          </a:xfrm>
          <a:custGeom>
            <a:avLst/>
            <a:gdLst/>
            <a:ahLst/>
            <a:cxnLst>
              <a:cxn ang="0">
                <a:pos x="13" y="39"/>
              </a:cxn>
              <a:cxn ang="0">
                <a:pos x="8" y="39"/>
              </a:cxn>
              <a:cxn ang="0">
                <a:pos x="0" y="33"/>
              </a:cxn>
              <a:cxn ang="0">
                <a:pos x="5" y="19"/>
              </a:cxn>
              <a:cxn ang="0">
                <a:pos x="15" y="22"/>
              </a:cxn>
              <a:cxn ang="0">
                <a:pos x="20" y="21"/>
              </a:cxn>
              <a:cxn ang="0">
                <a:pos x="20" y="24"/>
              </a:cxn>
              <a:cxn ang="0">
                <a:pos x="23" y="34"/>
              </a:cxn>
              <a:cxn ang="0">
                <a:pos x="13" y="39"/>
              </a:cxn>
              <a:cxn ang="0">
                <a:pos x="15" y="19"/>
              </a:cxn>
              <a:cxn ang="0">
                <a:pos x="5" y="9"/>
              </a:cxn>
              <a:cxn ang="0">
                <a:pos x="15" y="0"/>
              </a:cxn>
              <a:cxn ang="0">
                <a:pos x="25" y="9"/>
              </a:cxn>
              <a:cxn ang="0">
                <a:pos x="15" y="19"/>
              </a:cxn>
              <a:cxn ang="0">
                <a:pos x="53" y="68"/>
              </a:cxn>
              <a:cxn ang="0">
                <a:pos x="20" y="68"/>
              </a:cxn>
              <a:cxn ang="0">
                <a:pos x="10" y="58"/>
              </a:cxn>
              <a:cxn ang="0">
                <a:pos x="23" y="36"/>
              </a:cxn>
              <a:cxn ang="0">
                <a:pos x="37" y="41"/>
              </a:cxn>
              <a:cxn ang="0">
                <a:pos x="50" y="36"/>
              </a:cxn>
              <a:cxn ang="0">
                <a:pos x="64" y="58"/>
              </a:cxn>
              <a:cxn ang="0">
                <a:pos x="53" y="68"/>
              </a:cxn>
              <a:cxn ang="0">
                <a:pos x="37" y="39"/>
              </a:cxn>
              <a:cxn ang="0">
                <a:pos x="22" y="24"/>
              </a:cxn>
              <a:cxn ang="0">
                <a:pos x="37" y="9"/>
              </a:cxn>
              <a:cxn ang="0">
                <a:pos x="51" y="24"/>
              </a:cxn>
              <a:cxn ang="0">
                <a:pos x="37" y="39"/>
              </a:cxn>
              <a:cxn ang="0">
                <a:pos x="59" y="19"/>
              </a:cxn>
              <a:cxn ang="0">
                <a:pos x="49" y="9"/>
              </a:cxn>
              <a:cxn ang="0">
                <a:pos x="59" y="0"/>
              </a:cxn>
              <a:cxn ang="0">
                <a:pos x="68" y="9"/>
              </a:cxn>
              <a:cxn ang="0">
                <a:pos x="59" y="19"/>
              </a:cxn>
              <a:cxn ang="0">
                <a:pos x="66" y="39"/>
              </a:cxn>
              <a:cxn ang="0">
                <a:pos x="61" y="39"/>
              </a:cxn>
              <a:cxn ang="0">
                <a:pos x="51" y="34"/>
              </a:cxn>
              <a:cxn ang="0">
                <a:pos x="54" y="24"/>
              </a:cxn>
              <a:cxn ang="0">
                <a:pos x="54" y="21"/>
              </a:cxn>
              <a:cxn ang="0">
                <a:pos x="59" y="22"/>
              </a:cxn>
              <a:cxn ang="0">
                <a:pos x="69" y="19"/>
              </a:cxn>
              <a:cxn ang="0">
                <a:pos x="73" y="33"/>
              </a:cxn>
              <a:cxn ang="0">
                <a:pos x="66" y="39"/>
              </a:cxn>
            </a:cxnLst>
            <a:rect l="0" t="0" r="r" b="b"/>
            <a:pathLst>
              <a:path w="73" h="68">
                <a:moveTo>
                  <a:pt x="13" y="39"/>
                </a:moveTo>
                <a:cubicBezTo>
                  <a:pt x="8" y="39"/>
                  <a:pt x="8" y="39"/>
                  <a:pt x="8" y="39"/>
                </a:cubicBezTo>
                <a:cubicBezTo>
                  <a:pt x="4" y="39"/>
                  <a:pt x="0" y="37"/>
                  <a:pt x="0" y="33"/>
                </a:cubicBezTo>
                <a:cubicBezTo>
                  <a:pt x="0" y="29"/>
                  <a:pt x="0" y="19"/>
                  <a:pt x="5" y="19"/>
                </a:cubicBezTo>
                <a:cubicBezTo>
                  <a:pt x="6" y="19"/>
                  <a:pt x="10" y="22"/>
                  <a:pt x="15" y="22"/>
                </a:cubicBezTo>
                <a:cubicBezTo>
                  <a:pt x="17" y="22"/>
                  <a:pt x="18" y="22"/>
                  <a:pt x="20" y="21"/>
                </a:cubicBezTo>
                <a:cubicBezTo>
                  <a:pt x="20" y="22"/>
                  <a:pt x="20" y="23"/>
                  <a:pt x="20" y="24"/>
                </a:cubicBezTo>
                <a:cubicBezTo>
                  <a:pt x="20" y="27"/>
                  <a:pt x="21" y="31"/>
                  <a:pt x="23" y="34"/>
                </a:cubicBezTo>
                <a:cubicBezTo>
                  <a:pt x="19" y="34"/>
                  <a:pt x="15" y="36"/>
                  <a:pt x="13" y="39"/>
                </a:cubicBezTo>
                <a:close/>
                <a:moveTo>
                  <a:pt x="15" y="19"/>
                </a:moveTo>
                <a:cubicBezTo>
                  <a:pt x="10" y="19"/>
                  <a:pt x="5" y="15"/>
                  <a:pt x="5" y="9"/>
                </a:cubicBezTo>
                <a:cubicBezTo>
                  <a:pt x="5" y="4"/>
                  <a:pt x="10" y="0"/>
                  <a:pt x="15" y="0"/>
                </a:cubicBezTo>
                <a:cubicBezTo>
                  <a:pt x="20" y="0"/>
                  <a:pt x="25" y="4"/>
                  <a:pt x="25" y="9"/>
                </a:cubicBezTo>
                <a:cubicBezTo>
                  <a:pt x="25" y="15"/>
                  <a:pt x="20" y="19"/>
                  <a:pt x="15" y="19"/>
                </a:cubicBezTo>
                <a:close/>
                <a:moveTo>
                  <a:pt x="53" y="68"/>
                </a:moveTo>
                <a:cubicBezTo>
                  <a:pt x="20" y="68"/>
                  <a:pt x="20" y="68"/>
                  <a:pt x="20" y="68"/>
                </a:cubicBezTo>
                <a:cubicBezTo>
                  <a:pt x="14" y="68"/>
                  <a:pt x="10" y="64"/>
                  <a:pt x="10" y="58"/>
                </a:cubicBezTo>
                <a:cubicBezTo>
                  <a:pt x="10" y="49"/>
                  <a:pt x="12" y="36"/>
                  <a:pt x="23" y="36"/>
                </a:cubicBezTo>
                <a:cubicBezTo>
                  <a:pt x="25" y="36"/>
                  <a:pt x="29" y="41"/>
                  <a:pt x="37" y="41"/>
                </a:cubicBezTo>
                <a:cubicBezTo>
                  <a:pt x="44" y="41"/>
                  <a:pt x="49" y="36"/>
                  <a:pt x="50" y="36"/>
                </a:cubicBezTo>
                <a:cubicBezTo>
                  <a:pt x="62" y="36"/>
                  <a:pt x="64" y="49"/>
                  <a:pt x="64" y="58"/>
                </a:cubicBezTo>
                <a:cubicBezTo>
                  <a:pt x="64" y="64"/>
                  <a:pt x="60" y="68"/>
                  <a:pt x="53" y="68"/>
                </a:cubicBezTo>
                <a:close/>
                <a:moveTo>
                  <a:pt x="37" y="39"/>
                </a:moveTo>
                <a:cubicBezTo>
                  <a:pt x="29" y="39"/>
                  <a:pt x="22" y="32"/>
                  <a:pt x="22" y="24"/>
                </a:cubicBezTo>
                <a:cubicBezTo>
                  <a:pt x="22" y="16"/>
                  <a:pt x="29" y="9"/>
                  <a:pt x="37" y="9"/>
                </a:cubicBezTo>
                <a:cubicBezTo>
                  <a:pt x="45" y="9"/>
                  <a:pt x="51" y="16"/>
                  <a:pt x="51" y="24"/>
                </a:cubicBezTo>
                <a:cubicBezTo>
                  <a:pt x="51" y="32"/>
                  <a:pt x="45" y="39"/>
                  <a:pt x="37" y="39"/>
                </a:cubicBezTo>
                <a:close/>
                <a:moveTo>
                  <a:pt x="59" y="19"/>
                </a:moveTo>
                <a:cubicBezTo>
                  <a:pt x="53" y="19"/>
                  <a:pt x="49" y="15"/>
                  <a:pt x="49" y="9"/>
                </a:cubicBezTo>
                <a:cubicBezTo>
                  <a:pt x="49" y="4"/>
                  <a:pt x="53" y="0"/>
                  <a:pt x="59" y="0"/>
                </a:cubicBezTo>
                <a:cubicBezTo>
                  <a:pt x="64" y="0"/>
                  <a:pt x="68" y="4"/>
                  <a:pt x="68" y="9"/>
                </a:cubicBezTo>
                <a:cubicBezTo>
                  <a:pt x="68" y="15"/>
                  <a:pt x="64" y="19"/>
                  <a:pt x="59" y="19"/>
                </a:cubicBezTo>
                <a:close/>
                <a:moveTo>
                  <a:pt x="66" y="39"/>
                </a:moveTo>
                <a:cubicBezTo>
                  <a:pt x="61" y="39"/>
                  <a:pt x="61" y="39"/>
                  <a:pt x="61" y="39"/>
                </a:cubicBezTo>
                <a:cubicBezTo>
                  <a:pt x="58" y="36"/>
                  <a:pt x="55" y="34"/>
                  <a:pt x="51" y="34"/>
                </a:cubicBezTo>
                <a:cubicBezTo>
                  <a:pt x="53" y="31"/>
                  <a:pt x="54" y="27"/>
                  <a:pt x="54" y="24"/>
                </a:cubicBezTo>
                <a:cubicBezTo>
                  <a:pt x="54" y="23"/>
                  <a:pt x="54" y="22"/>
                  <a:pt x="54" y="21"/>
                </a:cubicBezTo>
                <a:cubicBezTo>
                  <a:pt x="55" y="22"/>
                  <a:pt x="57" y="22"/>
                  <a:pt x="59" y="22"/>
                </a:cubicBezTo>
                <a:cubicBezTo>
                  <a:pt x="64" y="22"/>
                  <a:pt x="68" y="19"/>
                  <a:pt x="69" y="19"/>
                </a:cubicBezTo>
                <a:cubicBezTo>
                  <a:pt x="73" y="19"/>
                  <a:pt x="73" y="29"/>
                  <a:pt x="73" y="33"/>
                </a:cubicBezTo>
                <a:cubicBezTo>
                  <a:pt x="73" y="37"/>
                  <a:pt x="70" y="39"/>
                  <a:pt x="66" y="39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375467"/>
            <a:endParaRPr lang="en-US" sz="2667" dirty="0">
              <a:solidFill>
                <a:prstClr val="black"/>
              </a:solidFill>
            </a:endParaRPr>
          </a:p>
        </p:txBody>
      </p:sp>
      <p:sp>
        <p:nvSpPr>
          <p:cNvPr id="142" name="Freeform 62"/>
          <p:cNvSpPr>
            <a:spLocks noEditPoints="1"/>
          </p:cNvSpPr>
          <p:nvPr/>
        </p:nvSpPr>
        <p:spPr bwMode="auto">
          <a:xfrm>
            <a:off x="882473" y="2028594"/>
            <a:ext cx="613643" cy="608730"/>
          </a:xfrm>
          <a:custGeom>
            <a:avLst/>
            <a:gdLst/>
            <a:ahLst/>
            <a:cxnLst>
              <a:cxn ang="0">
                <a:pos x="58" y="33"/>
              </a:cxn>
              <a:cxn ang="0">
                <a:pos x="57" y="34"/>
              </a:cxn>
              <a:cxn ang="0">
                <a:pos x="50" y="35"/>
              </a:cxn>
              <a:cxn ang="0">
                <a:pos x="49" y="39"/>
              </a:cxn>
              <a:cxn ang="0">
                <a:pos x="53" y="44"/>
              </a:cxn>
              <a:cxn ang="0">
                <a:pos x="53" y="45"/>
              </a:cxn>
              <a:cxn ang="0">
                <a:pos x="53" y="46"/>
              </a:cxn>
              <a:cxn ang="0">
                <a:pos x="45" y="53"/>
              </a:cxn>
              <a:cxn ang="0">
                <a:pos x="44" y="52"/>
              </a:cxn>
              <a:cxn ang="0">
                <a:pos x="39" y="48"/>
              </a:cxn>
              <a:cxn ang="0">
                <a:pos x="36" y="50"/>
              </a:cxn>
              <a:cxn ang="0">
                <a:pos x="34" y="57"/>
              </a:cxn>
              <a:cxn ang="0">
                <a:pos x="33" y="58"/>
              </a:cxn>
              <a:cxn ang="0">
                <a:pos x="25" y="58"/>
              </a:cxn>
              <a:cxn ang="0">
                <a:pos x="23" y="57"/>
              </a:cxn>
              <a:cxn ang="0">
                <a:pos x="22" y="50"/>
              </a:cxn>
              <a:cxn ang="0">
                <a:pos x="19" y="48"/>
              </a:cxn>
              <a:cxn ang="0">
                <a:pos x="14" y="52"/>
              </a:cxn>
              <a:cxn ang="0">
                <a:pos x="13" y="53"/>
              </a:cxn>
              <a:cxn ang="0">
                <a:pos x="12" y="52"/>
              </a:cxn>
              <a:cxn ang="0">
                <a:pos x="5" y="46"/>
              </a:cxn>
              <a:cxn ang="0">
                <a:pos x="5" y="45"/>
              </a:cxn>
              <a:cxn ang="0">
                <a:pos x="5" y="44"/>
              </a:cxn>
              <a:cxn ang="0">
                <a:pos x="9" y="39"/>
              </a:cxn>
              <a:cxn ang="0">
                <a:pos x="8" y="35"/>
              </a:cxn>
              <a:cxn ang="0">
                <a:pos x="1" y="34"/>
              </a:cxn>
              <a:cxn ang="0">
                <a:pos x="0" y="33"/>
              </a:cxn>
              <a:cxn ang="0">
                <a:pos x="0" y="24"/>
              </a:cxn>
              <a:cxn ang="0">
                <a:pos x="1" y="23"/>
              </a:cxn>
              <a:cxn ang="0">
                <a:pos x="8" y="22"/>
              </a:cxn>
              <a:cxn ang="0">
                <a:pos x="9" y="18"/>
              </a:cxn>
              <a:cxn ang="0">
                <a:pos x="5" y="13"/>
              </a:cxn>
              <a:cxn ang="0">
                <a:pos x="5" y="12"/>
              </a:cxn>
              <a:cxn ang="0">
                <a:pos x="5" y="11"/>
              </a:cxn>
              <a:cxn ang="0">
                <a:pos x="13" y="5"/>
              </a:cxn>
              <a:cxn ang="0">
                <a:pos x="14" y="5"/>
              </a:cxn>
              <a:cxn ang="0">
                <a:pos x="19" y="9"/>
              </a:cxn>
              <a:cxn ang="0">
                <a:pos x="22" y="8"/>
              </a:cxn>
              <a:cxn ang="0">
                <a:pos x="23" y="1"/>
              </a:cxn>
              <a:cxn ang="0">
                <a:pos x="25" y="0"/>
              </a:cxn>
              <a:cxn ang="0">
                <a:pos x="33" y="0"/>
              </a:cxn>
              <a:cxn ang="0">
                <a:pos x="34" y="1"/>
              </a:cxn>
              <a:cxn ang="0">
                <a:pos x="36" y="8"/>
              </a:cxn>
              <a:cxn ang="0">
                <a:pos x="39" y="9"/>
              </a:cxn>
              <a:cxn ang="0">
                <a:pos x="44" y="5"/>
              </a:cxn>
              <a:cxn ang="0">
                <a:pos x="45" y="5"/>
              </a:cxn>
              <a:cxn ang="0">
                <a:pos x="46" y="5"/>
              </a:cxn>
              <a:cxn ang="0">
                <a:pos x="52" y="12"/>
              </a:cxn>
              <a:cxn ang="0">
                <a:pos x="53" y="12"/>
              </a:cxn>
              <a:cxn ang="0">
                <a:pos x="52" y="13"/>
              </a:cxn>
              <a:cxn ang="0">
                <a:pos x="48" y="18"/>
              </a:cxn>
              <a:cxn ang="0">
                <a:pos x="50" y="22"/>
              </a:cxn>
              <a:cxn ang="0">
                <a:pos x="57" y="23"/>
              </a:cxn>
              <a:cxn ang="0">
                <a:pos x="58" y="25"/>
              </a:cxn>
              <a:cxn ang="0">
                <a:pos x="58" y="33"/>
              </a:cxn>
              <a:cxn ang="0">
                <a:pos x="29" y="19"/>
              </a:cxn>
              <a:cxn ang="0">
                <a:pos x="19" y="29"/>
              </a:cxn>
              <a:cxn ang="0">
                <a:pos x="29" y="38"/>
              </a:cxn>
              <a:cxn ang="0">
                <a:pos x="39" y="29"/>
              </a:cxn>
              <a:cxn ang="0">
                <a:pos x="29" y="19"/>
              </a:cxn>
            </a:cxnLst>
            <a:rect l="0" t="0" r="r" b="b"/>
            <a:pathLst>
              <a:path w="58" h="58">
                <a:moveTo>
                  <a:pt x="58" y="33"/>
                </a:moveTo>
                <a:cubicBezTo>
                  <a:pt x="58" y="34"/>
                  <a:pt x="58" y="34"/>
                  <a:pt x="57" y="34"/>
                </a:cubicBezTo>
                <a:cubicBezTo>
                  <a:pt x="50" y="35"/>
                  <a:pt x="50" y="35"/>
                  <a:pt x="50" y="35"/>
                </a:cubicBezTo>
                <a:cubicBezTo>
                  <a:pt x="50" y="37"/>
                  <a:pt x="49" y="38"/>
                  <a:pt x="49" y="39"/>
                </a:cubicBezTo>
                <a:cubicBezTo>
                  <a:pt x="50" y="41"/>
                  <a:pt x="51" y="42"/>
                  <a:pt x="53" y="44"/>
                </a:cubicBezTo>
                <a:cubicBezTo>
                  <a:pt x="53" y="44"/>
                  <a:pt x="53" y="45"/>
                  <a:pt x="53" y="45"/>
                </a:cubicBezTo>
                <a:cubicBezTo>
                  <a:pt x="53" y="45"/>
                  <a:pt x="53" y="46"/>
                  <a:pt x="53" y="46"/>
                </a:cubicBezTo>
                <a:cubicBezTo>
                  <a:pt x="52" y="47"/>
                  <a:pt x="47" y="53"/>
                  <a:pt x="45" y="53"/>
                </a:cubicBezTo>
                <a:cubicBezTo>
                  <a:pt x="45" y="53"/>
                  <a:pt x="45" y="53"/>
                  <a:pt x="44" y="52"/>
                </a:cubicBezTo>
                <a:cubicBezTo>
                  <a:pt x="39" y="48"/>
                  <a:pt x="39" y="48"/>
                  <a:pt x="39" y="48"/>
                </a:cubicBezTo>
                <a:cubicBezTo>
                  <a:pt x="38" y="49"/>
                  <a:pt x="37" y="49"/>
                  <a:pt x="36" y="50"/>
                </a:cubicBezTo>
                <a:cubicBezTo>
                  <a:pt x="35" y="52"/>
                  <a:pt x="35" y="55"/>
                  <a:pt x="34" y="57"/>
                </a:cubicBezTo>
                <a:cubicBezTo>
                  <a:pt x="34" y="57"/>
                  <a:pt x="34" y="58"/>
                  <a:pt x="33" y="58"/>
                </a:cubicBezTo>
                <a:cubicBezTo>
                  <a:pt x="25" y="58"/>
                  <a:pt x="25" y="58"/>
                  <a:pt x="25" y="58"/>
                </a:cubicBezTo>
                <a:cubicBezTo>
                  <a:pt x="24" y="58"/>
                  <a:pt x="23" y="57"/>
                  <a:pt x="23" y="57"/>
                </a:cubicBezTo>
                <a:cubicBezTo>
                  <a:pt x="22" y="50"/>
                  <a:pt x="22" y="50"/>
                  <a:pt x="22" y="50"/>
                </a:cubicBezTo>
                <a:cubicBezTo>
                  <a:pt x="21" y="49"/>
                  <a:pt x="20" y="49"/>
                  <a:pt x="19" y="48"/>
                </a:cubicBezTo>
                <a:cubicBezTo>
                  <a:pt x="14" y="52"/>
                  <a:pt x="14" y="52"/>
                  <a:pt x="14" y="52"/>
                </a:cubicBezTo>
                <a:cubicBezTo>
                  <a:pt x="13" y="53"/>
                  <a:pt x="13" y="53"/>
                  <a:pt x="13" y="53"/>
                </a:cubicBezTo>
                <a:cubicBezTo>
                  <a:pt x="12" y="53"/>
                  <a:pt x="12" y="53"/>
                  <a:pt x="12" y="52"/>
                </a:cubicBezTo>
                <a:cubicBezTo>
                  <a:pt x="10" y="50"/>
                  <a:pt x="7" y="48"/>
                  <a:pt x="5" y="46"/>
                </a:cubicBezTo>
                <a:cubicBezTo>
                  <a:pt x="5" y="46"/>
                  <a:pt x="5" y="45"/>
                  <a:pt x="5" y="45"/>
                </a:cubicBezTo>
                <a:cubicBezTo>
                  <a:pt x="5" y="45"/>
                  <a:pt x="5" y="44"/>
                  <a:pt x="5" y="44"/>
                </a:cubicBezTo>
                <a:cubicBezTo>
                  <a:pt x="7" y="42"/>
                  <a:pt x="8" y="41"/>
                  <a:pt x="9" y="39"/>
                </a:cubicBezTo>
                <a:cubicBezTo>
                  <a:pt x="9" y="38"/>
                  <a:pt x="8" y="37"/>
                  <a:pt x="8" y="35"/>
                </a:cubicBezTo>
                <a:cubicBezTo>
                  <a:pt x="1" y="34"/>
                  <a:pt x="1" y="34"/>
                  <a:pt x="1" y="34"/>
                </a:cubicBezTo>
                <a:cubicBezTo>
                  <a:pt x="0" y="34"/>
                  <a:pt x="0" y="33"/>
                  <a:pt x="0" y="33"/>
                </a:cubicBezTo>
                <a:cubicBezTo>
                  <a:pt x="0" y="24"/>
                  <a:pt x="0" y="24"/>
                  <a:pt x="0" y="24"/>
                </a:cubicBezTo>
                <a:cubicBezTo>
                  <a:pt x="0" y="24"/>
                  <a:pt x="0" y="23"/>
                  <a:pt x="1" y="23"/>
                </a:cubicBezTo>
                <a:cubicBezTo>
                  <a:pt x="8" y="22"/>
                  <a:pt x="8" y="22"/>
                  <a:pt x="8" y="22"/>
                </a:cubicBezTo>
                <a:cubicBezTo>
                  <a:pt x="8" y="21"/>
                  <a:pt x="9" y="20"/>
                  <a:pt x="9" y="18"/>
                </a:cubicBezTo>
                <a:cubicBezTo>
                  <a:pt x="8" y="17"/>
                  <a:pt x="7" y="15"/>
                  <a:pt x="5" y="13"/>
                </a:cubicBezTo>
                <a:cubicBezTo>
                  <a:pt x="5" y="13"/>
                  <a:pt x="5" y="13"/>
                  <a:pt x="5" y="12"/>
                </a:cubicBezTo>
                <a:cubicBezTo>
                  <a:pt x="5" y="12"/>
                  <a:pt x="5" y="12"/>
                  <a:pt x="5" y="11"/>
                </a:cubicBezTo>
                <a:cubicBezTo>
                  <a:pt x="6" y="10"/>
                  <a:pt x="11" y="5"/>
                  <a:pt x="13" y="5"/>
                </a:cubicBezTo>
                <a:cubicBezTo>
                  <a:pt x="13" y="5"/>
                  <a:pt x="13" y="5"/>
                  <a:pt x="14" y="5"/>
                </a:cubicBezTo>
                <a:cubicBezTo>
                  <a:pt x="19" y="9"/>
                  <a:pt x="19" y="9"/>
                  <a:pt x="19" y="9"/>
                </a:cubicBezTo>
                <a:cubicBezTo>
                  <a:pt x="20" y="9"/>
                  <a:pt x="21" y="8"/>
                  <a:pt x="22" y="8"/>
                </a:cubicBezTo>
                <a:cubicBezTo>
                  <a:pt x="22" y="5"/>
                  <a:pt x="23" y="3"/>
                  <a:pt x="23" y="1"/>
                </a:cubicBezTo>
                <a:cubicBezTo>
                  <a:pt x="23" y="0"/>
                  <a:pt x="24" y="0"/>
                  <a:pt x="25" y="0"/>
                </a:cubicBezTo>
                <a:cubicBezTo>
                  <a:pt x="33" y="0"/>
                  <a:pt x="33" y="0"/>
                  <a:pt x="33" y="0"/>
                </a:cubicBezTo>
                <a:cubicBezTo>
                  <a:pt x="34" y="0"/>
                  <a:pt x="34" y="0"/>
                  <a:pt x="34" y="1"/>
                </a:cubicBezTo>
                <a:cubicBezTo>
                  <a:pt x="36" y="8"/>
                  <a:pt x="36" y="8"/>
                  <a:pt x="36" y="8"/>
                </a:cubicBezTo>
                <a:cubicBezTo>
                  <a:pt x="37" y="8"/>
                  <a:pt x="38" y="9"/>
                  <a:pt x="39" y="9"/>
                </a:cubicBezTo>
                <a:cubicBezTo>
                  <a:pt x="44" y="5"/>
                  <a:pt x="44" y="5"/>
                  <a:pt x="44" y="5"/>
                </a:cubicBezTo>
                <a:cubicBezTo>
                  <a:pt x="45" y="5"/>
                  <a:pt x="45" y="5"/>
                  <a:pt x="45" y="5"/>
                </a:cubicBezTo>
                <a:cubicBezTo>
                  <a:pt x="46" y="5"/>
                  <a:pt x="46" y="5"/>
                  <a:pt x="46" y="5"/>
                </a:cubicBezTo>
                <a:cubicBezTo>
                  <a:pt x="48" y="7"/>
                  <a:pt x="51" y="9"/>
                  <a:pt x="52" y="12"/>
                </a:cubicBezTo>
                <a:cubicBezTo>
                  <a:pt x="53" y="12"/>
                  <a:pt x="53" y="12"/>
                  <a:pt x="53" y="12"/>
                </a:cubicBezTo>
                <a:cubicBezTo>
                  <a:pt x="53" y="13"/>
                  <a:pt x="53" y="13"/>
                  <a:pt x="52" y="13"/>
                </a:cubicBezTo>
                <a:cubicBezTo>
                  <a:pt x="51" y="15"/>
                  <a:pt x="50" y="17"/>
                  <a:pt x="48" y="18"/>
                </a:cubicBezTo>
                <a:cubicBezTo>
                  <a:pt x="49" y="20"/>
                  <a:pt x="50" y="21"/>
                  <a:pt x="50" y="22"/>
                </a:cubicBezTo>
                <a:cubicBezTo>
                  <a:pt x="57" y="23"/>
                  <a:pt x="57" y="23"/>
                  <a:pt x="57" y="23"/>
                </a:cubicBezTo>
                <a:cubicBezTo>
                  <a:pt x="58" y="23"/>
                  <a:pt x="58" y="24"/>
                  <a:pt x="58" y="25"/>
                </a:cubicBezTo>
                <a:lnTo>
                  <a:pt x="58" y="33"/>
                </a:lnTo>
                <a:close/>
                <a:moveTo>
                  <a:pt x="29" y="19"/>
                </a:moveTo>
                <a:cubicBezTo>
                  <a:pt x="24" y="19"/>
                  <a:pt x="19" y="23"/>
                  <a:pt x="19" y="29"/>
                </a:cubicBezTo>
                <a:cubicBezTo>
                  <a:pt x="19" y="34"/>
                  <a:pt x="24" y="38"/>
                  <a:pt x="29" y="38"/>
                </a:cubicBezTo>
                <a:cubicBezTo>
                  <a:pt x="34" y="38"/>
                  <a:pt x="39" y="34"/>
                  <a:pt x="39" y="29"/>
                </a:cubicBezTo>
                <a:cubicBezTo>
                  <a:pt x="39" y="23"/>
                  <a:pt x="34" y="19"/>
                  <a:pt x="29" y="19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375467"/>
            <a:endParaRPr lang="en-US" sz="2667" dirty="0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19456" y="4047"/>
            <a:ext cx="1140498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prstClr val="black"/>
                </a:solidFill>
              </a:rPr>
              <a:t>ШАГ 3 Подготовка  площадок </a:t>
            </a:r>
            <a:r>
              <a:rPr lang="ru-RU" sz="2800" b="1" dirty="0">
                <a:solidFill>
                  <a:prstClr val="black"/>
                </a:solidFill>
              </a:rPr>
              <a:t>проведения демонстрационного экзамена:</a:t>
            </a:r>
            <a:br>
              <a:rPr lang="ru-RU" sz="2800" b="1" dirty="0">
                <a:solidFill>
                  <a:prstClr val="black"/>
                </a:solidFill>
              </a:rPr>
            </a:br>
            <a:endParaRPr lang="ru-RU" sz="2800" b="1" dirty="0">
              <a:solidFill>
                <a:prstClr val="black"/>
              </a:solidFill>
            </a:endParaRPr>
          </a:p>
        </p:txBody>
      </p:sp>
      <p:sp>
        <p:nvSpPr>
          <p:cNvPr id="35" name="Freeform 12"/>
          <p:cNvSpPr>
            <a:spLocks/>
          </p:cNvSpPr>
          <p:nvPr/>
        </p:nvSpPr>
        <p:spPr bwMode="auto">
          <a:xfrm>
            <a:off x="24706" y="5227847"/>
            <a:ext cx="12192000" cy="1283752"/>
          </a:xfrm>
          <a:custGeom>
            <a:avLst/>
            <a:gdLst/>
            <a:ahLst/>
            <a:cxnLst>
              <a:cxn ang="0">
                <a:pos x="3253" y="18"/>
              </a:cxn>
              <a:cxn ang="0">
                <a:pos x="3253" y="114"/>
              </a:cxn>
              <a:cxn ang="0">
                <a:pos x="2903" y="107"/>
              </a:cxn>
              <a:cxn ang="0">
                <a:pos x="2536" y="189"/>
              </a:cxn>
              <a:cxn ang="0">
                <a:pos x="2158" y="373"/>
              </a:cxn>
              <a:cxn ang="0">
                <a:pos x="1828" y="407"/>
              </a:cxn>
              <a:cxn ang="0">
                <a:pos x="1823" y="408"/>
              </a:cxn>
              <a:cxn ang="0">
                <a:pos x="1692" y="423"/>
              </a:cxn>
              <a:cxn ang="0">
                <a:pos x="1624" y="431"/>
              </a:cxn>
              <a:cxn ang="0">
                <a:pos x="1411" y="460"/>
              </a:cxn>
              <a:cxn ang="0">
                <a:pos x="1190" y="456"/>
              </a:cxn>
              <a:cxn ang="0">
                <a:pos x="909" y="473"/>
              </a:cxn>
              <a:cxn ang="0">
                <a:pos x="525" y="555"/>
              </a:cxn>
              <a:cxn ang="0">
                <a:pos x="162" y="661"/>
              </a:cxn>
              <a:cxn ang="0">
                <a:pos x="0" y="707"/>
              </a:cxn>
              <a:cxn ang="0">
                <a:pos x="0" y="617"/>
              </a:cxn>
              <a:cxn ang="0">
                <a:pos x="416" y="469"/>
              </a:cxn>
              <a:cxn ang="0">
                <a:pos x="864" y="387"/>
              </a:cxn>
              <a:cxn ang="0">
                <a:pos x="1033" y="408"/>
              </a:cxn>
              <a:cxn ang="0">
                <a:pos x="1316" y="391"/>
              </a:cxn>
              <a:cxn ang="0">
                <a:pos x="1630" y="304"/>
              </a:cxn>
              <a:cxn ang="0">
                <a:pos x="1690" y="309"/>
              </a:cxn>
              <a:cxn ang="0">
                <a:pos x="1731" y="314"/>
              </a:cxn>
              <a:cxn ang="0">
                <a:pos x="1828" y="312"/>
              </a:cxn>
              <a:cxn ang="0">
                <a:pos x="2075" y="294"/>
              </a:cxn>
              <a:cxn ang="0">
                <a:pos x="2536" y="94"/>
              </a:cxn>
              <a:cxn ang="0">
                <a:pos x="3002" y="4"/>
              </a:cxn>
              <a:cxn ang="0">
                <a:pos x="3253" y="18"/>
              </a:cxn>
            </a:cxnLst>
            <a:rect l="0" t="0" r="r" b="b"/>
            <a:pathLst>
              <a:path w="3253" h="707">
                <a:moveTo>
                  <a:pt x="3253" y="18"/>
                </a:moveTo>
                <a:cubicBezTo>
                  <a:pt x="3253" y="114"/>
                  <a:pt x="3253" y="114"/>
                  <a:pt x="3253" y="114"/>
                </a:cubicBezTo>
                <a:cubicBezTo>
                  <a:pt x="3136" y="106"/>
                  <a:pt x="3020" y="104"/>
                  <a:pt x="2903" y="107"/>
                </a:cubicBezTo>
                <a:cubicBezTo>
                  <a:pt x="2775" y="110"/>
                  <a:pt x="2652" y="137"/>
                  <a:pt x="2536" y="189"/>
                </a:cubicBezTo>
                <a:cubicBezTo>
                  <a:pt x="2415" y="243"/>
                  <a:pt x="2290" y="363"/>
                  <a:pt x="2158" y="373"/>
                </a:cubicBezTo>
                <a:cubicBezTo>
                  <a:pt x="2048" y="382"/>
                  <a:pt x="1938" y="393"/>
                  <a:pt x="1828" y="407"/>
                </a:cubicBezTo>
                <a:cubicBezTo>
                  <a:pt x="1827" y="407"/>
                  <a:pt x="1825" y="408"/>
                  <a:pt x="1823" y="408"/>
                </a:cubicBezTo>
                <a:cubicBezTo>
                  <a:pt x="1779" y="413"/>
                  <a:pt x="1736" y="418"/>
                  <a:pt x="1692" y="423"/>
                </a:cubicBezTo>
                <a:cubicBezTo>
                  <a:pt x="1670" y="426"/>
                  <a:pt x="1647" y="429"/>
                  <a:pt x="1624" y="431"/>
                </a:cubicBezTo>
                <a:cubicBezTo>
                  <a:pt x="1567" y="438"/>
                  <a:pt x="1496" y="448"/>
                  <a:pt x="1411" y="460"/>
                </a:cubicBezTo>
                <a:cubicBezTo>
                  <a:pt x="1327" y="473"/>
                  <a:pt x="1253" y="437"/>
                  <a:pt x="1190" y="456"/>
                </a:cubicBezTo>
                <a:cubicBezTo>
                  <a:pt x="1126" y="475"/>
                  <a:pt x="1033" y="502"/>
                  <a:pt x="909" y="473"/>
                </a:cubicBezTo>
                <a:cubicBezTo>
                  <a:pt x="782" y="477"/>
                  <a:pt x="651" y="538"/>
                  <a:pt x="525" y="555"/>
                </a:cubicBezTo>
                <a:cubicBezTo>
                  <a:pt x="404" y="572"/>
                  <a:pt x="283" y="642"/>
                  <a:pt x="162" y="661"/>
                </a:cubicBezTo>
                <a:cubicBezTo>
                  <a:pt x="107" y="670"/>
                  <a:pt x="53" y="690"/>
                  <a:pt x="0" y="707"/>
                </a:cubicBezTo>
                <a:cubicBezTo>
                  <a:pt x="0" y="617"/>
                  <a:pt x="0" y="617"/>
                  <a:pt x="0" y="617"/>
                </a:cubicBezTo>
                <a:cubicBezTo>
                  <a:pt x="137" y="581"/>
                  <a:pt x="276" y="489"/>
                  <a:pt x="416" y="469"/>
                </a:cubicBezTo>
                <a:cubicBezTo>
                  <a:pt x="556" y="448"/>
                  <a:pt x="708" y="387"/>
                  <a:pt x="864" y="387"/>
                </a:cubicBezTo>
                <a:cubicBezTo>
                  <a:pt x="903" y="398"/>
                  <a:pt x="960" y="397"/>
                  <a:pt x="1033" y="408"/>
                </a:cubicBezTo>
                <a:cubicBezTo>
                  <a:pt x="1106" y="418"/>
                  <a:pt x="1200" y="426"/>
                  <a:pt x="1316" y="391"/>
                </a:cubicBezTo>
                <a:cubicBezTo>
                  <a:pt x="1431" y="356"/>
                  <a:pt x="1536" y="335"/>
                  <a:pt x="1630" y="304"/>
                </a:cubicBezTo>
                <a:cubicBezTo>
                  <a:pt x="1662" y="307"/>
                  <a:pt x="1682" y="308"/>
                  <a:pt x="1690" y="309"/>
                </a:cubicBezTo>
                <a:cubicBezTo>
                  <a:pt x="1697" y="310"/>
                  <a:pt x="1711" y="311"/>
                  <a:pt x="1731" y="314"/>
                </a:cubicBezTo>
                <a:cubicBezTo>
                  <a:pt x="1750" y="317"/>
                  <a:pt x="1783" y="316"/>
                  <a:pt x="1828" y="312"/>
                </a:cubicBezTo>
                <a:cubicBezTo>
                  <a:pt x="1911" y="305"/>
                  <a:pt x="1993" y="298"/>
                  <a:pt x="2075" y="294"/>
                </a:cubicBezTo>
                <a:cubicBezTo>
                  <a:pt x="2235" y="283"/>
                  <a:pt x="2389" y="157"/>
                  <a:pt x="2536" y="94"/>
                </a:cubicBezTo>
                <a:cubicBezTo>
                  <a:pt x="2684" y="29"/>
                  <a:pt x="2839" y="0"/>
                  <a:pt x="3002" y="4"/>
                </a:cubicBezTo>
                <a:cubicBezTo>
                  <a:pt x="3086" y="8"/>
                  <a:pt x="3169" y="12"/>
                  <a:pt x="3253" y="18"/>
                </a:cubicBezTo>
                <a:close/>
              </a:path>
            </a:pathLst>
          </a:custGeom>
          <a:solidFill>
            <a:schemeClr val="accent5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6" name="Freeform 13"/>
          <p:cNvSpPr>
            <a:spLocks/>
          </p:cNvSpPr>
          <p:nvPr/>
        </p:nvSpPr>
        <p:spPr bwMode="auto">
          <a:xfrm>
            <a:off x="0" y="5529229"/>
            <a:ext cx="12192000" cy="1270559"/>
          </a:xfrm>
          <a:custGeom>
            <a:avLst/>
            <a:gdLst/>
            <a:ahLst/>
            <a:cxnLst>
              <a:cxn ang="0">
                <a:pos x="3253" y="257"/>
              </a:cxn>
              <a:cxn ang="0">
                <a:pos x="3106" y="255"/>
              </a:cxn>
              <a:cxn ang="0">
                <a:pos x="2880" y="225"/>
              </a:cxn>
              <a:cxn ang="0">
                <a:pos x="2812" y="221"/>
              </a:cxn>
              <a:cxn ang="0">
                <a:pos x="2808" y="220"/>
              </a:cxn>
              <a:cxn ang="0">
                <a:pos x="2582" y="255"/>
              </a:cxn>
              <a:cxn ang="0">
                <a:pos x="2393" y="307"/>
              </a:cxn>
              <a:cxn ang="0">
                <a:pos x="2200" y="431"/>
              </a:cxn>
              <a:cxn ang="0">
                <a:pos x="2020" y="452"/>
              </a:cxn>
              <a:cxn ang="0">
                <a:pos x="1969" y="456"/>
              </a:cxn>
              <a:cxn ang="0">
                <a:pos x="1845" y="462"/>
              </a:cxn>
              <a:cxn ang="0">
                <a:pos x="1744" y="461"/>
              </a:cxn>
              <a:cxn ang="0">
                <a:pos x="1692" y="461"/>
              </a:cxn>
              <a:cxn ang="0">
                <a:pos x="1644" y="462"/>
              </a:cxn>
              <a:cxn ang="0">
                <a:pos x="1595" y="463"/>
              </a:cxn>
              <a:cxn ang="0">
                <a:pos x="1468" y="465"/>
              </a:cxn>
              <a:cxn ang="0">
                <a:pos x="1350" y="475"/>
              </a:cxn>
              <a:cxn ang="0">
                <a:pos x="1315" y="480"/>
              </a:cxn>
              <a:cxn ang="0">
                <a:pos x="1147" y="481"/>
              </a:cxn>
              <a:cxn ang="0">
                <a:pos x="957" y="505"/>
              </a:cxn>
              <a:cxn ang="0">
                <a:pos x="805" y="492"/>
              </a:cxn>
              <a:cxn ang="0">
                <a:pos x="598" y="548"/>
              </a:cxn>
              <a:cxn ang="0">
                <a:pos x="428" y="567"/>
              </a:cxn>
              <a:cxn ang="0">
                <a:pos x="278" y="666"/>
              </a:cxn>
              <a:cxn ang="0">
                <a:pos x="125" y="677"/>
              </a:cxn>
              <a:cxn ang="0">
                <a:pos x="0" y="700"/>
              </a:cxn>
              <a:cxn ang="0">
                <a:pos x="0" y="541"/>
              </a:cxn>
              <a:cxn ang="0">
                <a:pos x="46" y="532"/>
              </a:cxn>
              <a:cxn ang="0">
                <a:pos x="415" y="460"/>
              </a:cxn>
              <a:cxn ang="0">
                <a:pos x="946" y="413"/>
              </a:cxn>
              <a:cxn ang="0">
                <a:pos x="1100" y="400"/>
              </a:cxn>
              <a:cxn ang="0">
                <a:pos x="1350" y="367"/>
              </a:cxn>
              <a:cxn ang="0">
                <a:pos x="1621" y="328"/>
              </a:cxn>
              <a:cxn ang="0">
                <a:pos x="1745" y="308"/>
              </a:cxn>
              <a:cxn ang="0">
                <a:pos x="1865" y="272"/>
              </a:cxn>
              <a:cxn ang="0">
                <a:pos x="2088" y="283"/>
              </a:cxn>
              <a:cxn ang="0">
                <a:pos x="2613" y="56"/>
              </a:cxn>
              <a:cxn ang="0">
                <a:pos x="2847" y="17"/>
              </a:cxn>
              <a:cxn ang="0">
                <a:pos x="3253" y="10"/>
              </a:cxn>
              <a:cxn ang="0">
                <a:pos x="3253" y="257"/>
              </a:cxn>
            </a:cxnLst>
            <a:rect l="0" t="0" r="r" b="b"/>
            <a:pathLst>
              <a:path w="3253" h="700">
                <a:moveTo>
                  <a:pt x="3253" y="257"/>
                </a:moveTo>
                <a:cubicBezTo>
                  <a:pt x="3204" y="256"/>
                  <a:pt x="3155" y="256"/>
                  <a:pt x="3106" y="255"/>
                </a:cubicBezTo>
                <a:cubicBezTo>
                  <a:pt x="3030" y="251"/>
                  <a:pt x="2955" y="241"/>
                  <a:pt x="2880" y="225"/>
                </a:cubicBezTo>
                <a:cubicBezTo>
                  <a:pt x="2857" y="220"/>
                  <a:pt x="2835" y="219"/>
                  <a:pt x="2812" y="221"/>
                </a:cubicBezTo>
                <a:cubicBezTo>
                  <a:pt x="2808" y="220"/>
                  <a:pt x="2808" y="220"/>
                  <a:pt x="2808" y="220"/>
                </a:cubicBezTo>
                <a:cubicBezTo>
                  <a:pt x="2731" y="219"/>
                  <a:pt x="2656" y="230"/>
                  <a:pt x="2582" y="255"/>
                </a:cubicBezTo>
                <a:cubicBezTo>
                  <a:pt x="2520" y="275"/>
                  <a:pt x="2457" y="292"/>
                  <a:pt x="2393" y="307"/>
                </a:cubicBezTo>
                <a:cubicBezTo>
                  <a:pt x="2329" y="321"/>
                  <a:pt x="2264" y="421"/>
                  <a:pt x="2200" y="431"/>
                </a:cubicBezTo>
                <a:cubicBezTo>
                  <a:pt x="2140" y="439"/>
                  <a:pt x="2081" y="446"/>
                  <a:pt x="2020" y="452"/>
                </a:cubicBezTo>
                <a:cubicBezTo>
                  <a:pt x="2003" y="453"/>
                  <a:pt x="1986" y="455"/>
                  <a:pt x="1969" y="456"/>
                </a:cubicBezTo>
                <a:cubicBezTo>
                  <a:pt x="1928" y="459"/>
                  <a:pt x="1886" y="462"/>
                  <a:pt x="1845" y="462"/>
                </a:cubicBezTo>
                <a:cubicBezTo>
                  <a:pt x="1801" y="461"/>
                  <a:pt x="1767" y="461"/>
                  <a:pt x="1744" y="461"/>
                </a:cubicBezTo>
                <a:cubicBezTo>
                  <a:pt x="1727" y="461"/>
                  <a:pt x="1710" y="461"/>
                  <a:pt x="1692" y="461"/>
                </a:cubicBezTo>
                <a:cubicBezTo>
                  <a:pt x="1676" y="462"/>
                  <a:pt x="1660" y="462"/>
                  <a:pt x="1644" y="462"/>
                </a:cubicBezTo>
                <a:cubicBezTo>
                  <a:pt x="1628" y="462"/>
                  <a:pt x="1611" y="463"/>
                  <a:pt x="1595" y="463"/>
                </a:cubicBezTo>
                <a:cubicBezTo>
                  <a:pt x="1552" y="465"/>
                  <a:pt x="1510" y="466"/>
                  <a:pt x="1468" y="465"/>
                </a:cubicBezTo>
                <a:cubicBezTo>
                  <a:pt x="1428" y="467"/>
                  <a:pt x="1389" y="470"/>
                  <a:pt x="1350" y="475"/>
                </a:cubicBezTo>
                <a:cubicBezTo>
                  <a:pt x="1338" y="476"/>
                  <a:pt x="1327" y="478"/>
                  <a:pt x="1315" y="480"/>
                </a:cubicBezTo>
                <a:cubicBezTo>
                  <a:pt x="1259" y="490"/>
                  <a:pt x="1204" y="471"/>
                  <a:pt x="1147" y="481"/>
                </a:cubicBezTo>
                <a:cubicBezTo>
                  <a:pt x="1084" y="492"/>
                  <a:pt x="1021" y="505"/>
                  <a:pt x="957" y="505"/>
                </a:cubicBezTo>
                <a:cubicBezTo>
                  <a:pt x="895" y="504"/>
                  <a:pt x="845" y="500"/>
                  <a:pt x="805" y="492"/>
                </a:cubicBezTo>
                <a:cubicBezTo>
                  <a:pt x="765" y="484"/>
                  <a:pt x="694" y="537"/>
                  <a:pt x="598" y="548"/>
                </a:cubicBezTo>
                <a:cubicBezTo>
                  <a:pt x="534" y="547"/>
                  <a:pt x="478" y="553"/>
                  <a:pt x="428" y="567"/>
                </a:cubicBezTo>
                <a:cubicBezTo>
                  <a:pt x="378" y="580"/>
                  <a:pt x="328" y="659"/>
                  <a:pt x="278" y="666"/>
                </a:cubicBezTo>
                <a:cubicBezTo>
                  <a:pt x="227" y="673"/>
                  <a:pt x="176" y="682"/>
                  <a:pt x="125" y="677"/>
                </a:cubicBezTo>
                <a:cubicBezTo>
                  <a:pt x="89" y="672"/>
                  <a:pt x="47" y="688"/>
                  <a:pt x="0" y="700"/>
                </a:cubicBezTo>
                <a:cubicBezTo>
                  <a:pt x="0" y="541"/>
                  <a:pt x="0" y="541"/>
                  <a:pt x="0" y="541"/>
                </a:cubicBezTo>
                <a:cubicBezTo>
                  <a:pt x="15" y="537"/>
                  <a:pt x="31" y="534"/>
                  <a:pt x="46" y="532"/>
                </a:cubicBezTo>
                <a:cubicBezTo>
                  <a:pt x="172" y="516"/>
                  <a:pt x="295" y="492"/>
                  <a:pt x="415" y="460"/>
                </a:cubicBezTo>
                <a:cubicBezTo>
                  <a:pt x="549" y="425"/>
                  <a:pt x="728" y="375"/>
                  <a:pt x="946" y="413"/>
                </a:cubicBezTo>
                <a:cubicBezTo>
                  <a:pt x="1014" y="420"/>
                  <a:pt x="1066" y="415"/>
                  <a:pt x="1100" y="400"/>
                </a:cubicBezTo>
                <a:cubicBezTo>
                  <a:pt x="1135" y="384"/>
                  <a:pt x="1218" y="386"/>
                  <a:pt x="1350" y="367"/>
                </a:cubicBezTo>
                <a:cubicBezTo>
                  <a:pt x="1456" y="352"/>
                  <a:pt x="1546" y="339"/>
                  <a:pt x="1621" y="328"/>
                </a:cubicBezTo>
                <a:cubicBezTo>
                  <a:pt x="1695" y="317"/>
                  <a:pt x="1736" y="311"/>
                  <a:pt x="1745" y="308"/>
                </a:cubicBezTo>
                <a:cubicBezTo>
                  <a:pt x="1753" y="305"/>
                  <a:pt x="1793" y="293"/>
                  <a:pt x="1865" y="272"/>
                </a:cubicBezTo>
                <a:cubicBezTo>
                  <a:pt x="1922" y="280"/>
                  <a:pt x="1996" y="283"/>
                  <a:pt x="2088" y="283"/>
                </a:cubicBezTo>
                <a:cubicBezTo>
                  <a:pt x="2231" y="281"/>
                  <a:pt x="2406" y="147"/>
                  <a:pt x="2613" y="56"/>
                </a:cubicBezTo>
                <a:cubicBezTo>
                  <a:pt x="2683" y="26"/>
                  <a:pt x="2762" y="13"/>
                  <a:pt x="2847" y="17"/>
                </a:cubicBezTo>
                <a:cubicBezTo>
                  <a:pt x="2982" y="3"/>
                  <a:pt x="3117" y="0"/>
                  <a:pt x="3253" y="10"/>
                </a:cubicBezTo>
                <a:lnTo>
                  <a:pt x="3253" y="257"/>
                </a:lnTo>
                <a:close/>
              </a:path>
            </a:pathLst>
          </a:custGeom>
          <a:solidFill>
            <a:schemeClr val="accent3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7" name="Freeform 15"/>
          <p:cNvSpPr>
            <a:spLocks/>
          </p:cNvSpPr>
          <p:nvPr/>
        </p:nvSpPr>
        <p:spPr bwMode="auto">
          <a:xfrm>
            <a:off x="0" y="5926362"/>
            <a:ext cx="12192000" cy="975019"/>
          </a:xfrm>
          <a:custGeom>
            <a:avLst/>
            <a:gdLst/>
            <a:ahLst/>
            <a:cxnLst>
              <a:cxn ang="0">
                <a:pos x="3253" y="38"/>
              </a:cxn>
              <a:cxn ang="0">
                <a:pos x="3253" y="262"/>
              </a:cxn>
              <a:cxn ang="0">
                <a:pos x="2987" y="229"/>
              </a:cxn>
              <a:cxn ang="0">
                <a:pos x="2807" y="232"/>
              </a:cxn>
              <a:cxn ang="0">
                <a:pos x="2590" y="267"/>
              </a:cxn>
              <a:cxn ang="0">
                <a:pos x="2429" y="297"/>
              </a:cxn>
              <a:cxn ang="0">
                <a:pos x="2168" y="432"/>
              </a:cxn>
              <a:cxn ang="0">
                <a:pos x="1935" y="424"/>
              </a:cxn>
              <a:cxn ang="0">
                <a:pos x="1692" y="405"/>
              </a:cxn>
              <a:cxn ang="0">
                <a:pos x="1611" y="408"/>
              </a:cxn>
              <a:cxn ang="0">
                <a:pos x="1153" y="351"/>
              </a:cxn>
              <a:cxn ang="0">
                <a:pos x="815" y="454"/>
              </a:cxn>
              <a:cxn ang="0">
                <a:pos x="697" y="503"/>
              </a:cxn>
              <a:cxn ang="0">
                <a:pos x="489" y="506"/>
              </a:cxn>
              <a:cxn ang="0">
                <a:pos x="277" y="521"/>
              </a:cxn>
              <a:cxn ang="0">
                <a:pos x="156" y="530"/>
              </a:cxn>
              <a:cxn ang="0">
                <a:pos x="0" y="537"/>
              </a:cxn>
              <a:cxn ang="0">
                <a:pos x="0" y="473"/>
              </a:cxn>
              <a:cxn ang="0">
                <a:pos x="125" y="450"/>
              </a:cxn>
              <a:cxn ang="0">
                <a:pos x="278" y="427"/>
              </a:cxn>
              <a:cxn ang="0">
                <a:pos x="428" y="348"/>
              </a:cxn>
              <a:cxn ang="0">
                <a:pos x="598" y="329"/>
              </a:cxn>
              <a:cxn ang="0">
                <a:pos x="805" y="273"/>
              </a:cxn>
              <a:cxn ang="0">
                <a:pos x="957" y="286"/>
              </a:cxn>
              <a:cxn ang="0">
                <a:pos x="1147" y="254"/>
              </a:cxn>
              <a:cxn ang="0">
                <a:pos x="1315" y="261"/>
              </a:cxn>
              <a:cxn ang="0">
                <a:pos x="1350" y="256"/>
              </a:cxn>
              <a:cxn ang="0">
                <a:pos x="1468" y="246"/>
              </a:cxn>
              <a:cxn ang="0">
                <a:pos x="1595" y="244"/>
              </a:cxn>
              <a:cxn ang="0">
                <a:pos x="1644" y="243"/>
              </a:cxn>
              <a:cxn ang="0">
                <a:pos x="1692" y="242"/>
              </a:cxn>
              <a:cxn ang="0">
                <a:pos x="1744" y="242"/>
              </a:cxn>
              <a:cxn ang="0">
                <a:pos x="1845" y="243"/>
              </a:cxn>
              <a:cxn ang="0">
                <a:pos x="1969" y="237"/>
              </a:cxn>
              <a:cxn ang="0">
                <a:pos x="2020" y="233"/>
              </a:cxn>
              <a:cxn ang="0">
                <a:pos x="2200" y="212"/>
              </a:cxn>
              <a:cxn ang="0">
                <a:pos x="2393" y="88"/>
              </a:cxn>
              <a:cxn ang="0">
                <a:pos x="2582" y="36"/>
              </a:cxn>
              <a:cxn ang="0">
                <a:pos x="2808" y="1"/>
              </a:cxn>
              <a:cxn ang="0">
                <a:pos x="2812" y="2"/>
              </a:cxn>
              <a:cxn ang="0">
                <a:pos x="2812" y="2"/>
              </a:cxn>
              <a:cxn ang="0">
                <a:pos x="2880" y="6"/>
              </a:cxn>
              <a:cxn ang="0">
                <a:pos x="3106" y="36"/>
              </a:cxn>
              <a:cxn ang="0">
                <a:pos x="3253" y="38"/>
              </a:cxn>
            </a:cxnLst>
            <a:rect l="0" t="0" r="r" b="b"/>
            <a:pathLst>
              <a:path w="3253" h="537">
                <a:moveTo>
                  <a:pt x="3253" y="38"/>
                </a:moveTo>
                <a:cubicBezTo>
                  <a:pt x="3253" y="262"/>
                  <a:pt x="3253" y="262"/>
                  <a:pt x="3253" y="262"/>
                </a:cubicBezTo>
                <a:cubicBezTo>
                  <a:pt x="3159" y="252"/>
                  <a:pt x="3071" y="240"/>
                  <a:pt x="2987" y="229"/>
                </a:cubicBezTo>
                <a:cubicBezTo>
                  <a:pt x="2927" y="220"/>
                  <a:pt x="2867" y="221"/>
                  <a:pt x="2807" y="232"/>
                </a:cubicBezTo>
                <a:cubicBezTo>
                  <a:pt x="2735" y="246"/>
                  <a:pt x="2663" y="257"/>
                  <a:pt x="2590" y="267"/>
                </a:cubicBezTo>
                <a:cubicBezTo>
                  <a:pt x="2536" y="273"/>
                  <a:pt x="2482" y="283"/>
                  <a:pt x="2429" y="297"/>
                </a:cubicBezTo>
                <a:cubicBezTo>
                  <a:pt x="2343" y="320"/>
                  <a:pt x="2256" y="424"/>
                  <a:pt x="2168" y="432"/>
                </a:cubicBezTo>
                <a:cubicBezTo>
                  <a:pt x="2090" y="440"/>
                  <a:pt x="2012" y="437"/>
                  <a:pt x="1935" y="424"/>
                </a:cubicBezTo>
                <a:cubicBezTo>
                  <a:pt x="1854" y="411"/>
                  <a:pt x="1774" y="405"/>
                  <a:pt x="1692" y="405"/>
                </a:cubicBezTo>
                <a:cubicBezTo>
                  <a:pt x="1665" y="406"/>
                  <a:pt x="1638" y="407"/>
                  <a:pt x="1611" y="408"/>
                </a:cubicBezTo>
                <a:cubicBezTo>
                  <a:pt x="1458" y="418"/>
                  <a:pt x="1305" y="340"/>
                  <a:pt x="1153" y="351"/>
                </a:cubicBezTo>
                <a:cubicBezTo>
                  <a:pt x="1040" y="360"/>
                  <a:pt x="928" y="440"/>
                  <a:pt x="815" y="454"/>
                </a:cubicBezTo>
                <a:cubicBezTo>
                  <a:pt x="778" y="459"/>
                  <a:pt x="736" y="504"/>
                  <a:pt x="697" y="503"/>
                </a:cubicBezTo>
                <a:cubicBezTo>
                  <a:pt x="628" y="500"/>
                  <a:pt x="559" y="507"/>
                  <a:pt x="489" y="506"/>
                </a:cubicBezTo>
                <a:cubicBezTo>
                  <a:pt x="418" y="506"/>
                  <a:pt x="347" y="511"/>
                  <a:pt x="277" y="521"/>
                </a:cubicBezTo>
                <a:cubicBezTo>
                  <a:pt x="237" y="527"/>
                  <a:pt x="196" y="530"/>
                  <a:pt x="156" y="530"/>
                </a:cubicBezTo>
                <a:cubicBezTo>
                  <a:pt x="104" y="530"/>
                  <a:pt x="52" y="532"/>
                  <a:pt x="0" y="537"/>
                </a:cubicBezTo>
                <a:cubicBezTo>
                  <a:pt x="0" y="473"/>
                  <a:pt x="0" y="473"/>
                  <a:pt x="0" y="473"/>
                </a:cubicBezTo>
                <a:cubicBezTo>
                  <a:pt x="47" y="461"/>
                  <a:pt x="89" y="445"/>
                  <a:pt x="125" y="450"/>
                </a:cubicBezTo>
                <a:cubicBezTo>
                  <a:pt x="176" y="455"/>
                  <a:pt x="227" y="434"/>
                  <a:pt x="278" y="427"/>
                </a:cubicBezTo>
                <a:cubicBezTo>
                  <a:pt x="328" y="420"/>
                  <a:pt x="378" y="361"/>
                  <a:pt x="428" y="348"/>
                </a:cubicBezTo>
                <a:cubicBezTo>
                  <a:pt x="478" y="334"/>
                  <a:pt x="534" y="328"/>
                  <a:pt x="598" y="329"/>
                </a:cubicBezTo>
                <a:cubicBezTo>
                  <a:pt x="694" y="318"/>
                  <a:pt x="765" y="265"/>
                  <a:pt x="805" y="273"/>
                </a:cubicBezTo>
                <a:cubicBezTo>
                  <a:pt x="845" y="281"/>
                  <a:pt x="895" y="285"/>
                  <a:pt x="957" y="286"/>
                </a:cubicBezTo>
                <a:cubicBezTo>
                  <a:pt x="1021" y="286"/>
                  <a:pt x="1084" y="265"/>
                  <a:pt x="1147" y="254"/>
                </a:cubicBezTo>
                <a:cubicBezTo>
                  <a:pt x="1204" y="244"/>
                  <a:pt x="1259" y="271"/>
                  <a:pt x="1315" y="261"/>
                </a:cubicBezTo>
                <a:cubicBezTo>
                  <a:pt x="1327" y="259"/>
                  <a:pt x="1338" y="257"/>
                  <a:pt x="1350" y="256"/>
                </a:cubicBezTo>
                <a:cubicBezTo>
                  <a:pt x="1389" y="251"/>
                  <a:pt x="1428" y="248"/>
                  <a:pt x="1468" y="246"/>
                </a:cubicBezTo>
                <a:cubicBezTo>
                  <a:pt x="1510" y="247"/>
                  <a:pt x="1552" y="246"/>
                  <a:pt x="1595" y="244"/>
                </a:cubicBezTo>
                <a:cubicBezTo>
                  <a:pt x="1611" y="244"/>
                  <a:pt x="1628" y="243"/>
                  <a:pt x="1644" y="243"/>
                </a:cubicBezTo>
                <a:cubicBezTo>
                  <a:pt x="1660" y="243"/>
                  <a:pt x="1676" y="243"/>
                  <a:pt x="1692" y="242"/>
                </a:cubicBezTo>
                <a:cubicBezTo>
                  <a:pt x="1710" y="242"/>
                  <a:pt x="1727" y="242"/>
                  <a:pt x="1744" y="242"/>
                </a:cubicBezTo>
                <a:cubicBezTo>
                  <a:pt x="1767" y="242"/>
                  <a:pt x="1801" y="242"/>
                  <a:pt x="1845" y="243"/>
                </a:cubicBezTo>
                <a:cubicBezTo>
                  <a:pt x="1886" y="243"/>
                  <a:pt x="1928" y="240"/>
                  <a:pt x="1969" y="237"/>
                </a:cubicBezTo>
                <a:cubicBezTo>
                  <a:pt x="1986" y="236"/>
                  <a:pt x="2003" y="234"/>
                  <a:pt x="2020" y="233"/>
                </a:cubicBezTo>
                <a:cubicBezTo>
                  <a:pt x="2081" y="227"/>
                  <a:pt x="2140" y="220"/>
                  <a:pt x="2200" y="212"/>
                </a:cubicBezTo>
                <a:cubicBezTo>
                  <a:pt x="2264" y="202"/>
                  <a:pt x="2329" y="102"/>
                  <a:pt x="2393" y="88"/>
                </a:cubicBezTo>
                <a:cubicBezTo>
                  <a:pt x="2457" y="73"/>
                  <a:pt x="2520" y="56"/>
                  <a:pt x="2582" y="36"/>
                </a:cubicBezTo>
                <a:cubicBezTo>
                  <a:pt x="2656" y="11"/>
                  <a:pt x="2731" y="0"/>
                  <a:pt x="2808" y="1"/>
                </a:cubicBezTo>
                <a:cubicBezTo>
                  <a:pt x="2812" y="2"/>
                  <a:pt x="2812" y="2"/>
                  <a:pt x="2812" y="2"/>
                </a:cubicBezTo>
                <a:cubicBezTo>
                  <a:pt x="2812" y="2"/>
                  <a:pt x="2812" y="2"/>
                  <a:pt x="2812" y="2"/>
                </a:cubicBezTo>
                <a:cubicBezTo>
                  <a:pt x="2835" y="0"/>
                  <a:pt x="2857" y="1"/>
                  <a:pt x="2880" y="6"/>
                </a:cubicBezTo>
                <a:cubicBezTo>
                  <a:pt x="2955" y="22"/>
                  <a:pt x="3030" y="32"/>
                  <a:pt x="3106" y="36"/>
                </a:cubicBezTo>
                <a:cubicBezTo>
                  <a:pt x="3155" y="37"/>
                  <a:pt x="3204" y="37"/>
                  <a:pt x="3253" y="38"/>
                </a:cubicBezTo>
                <a:close/>
              </a:path>
            </a:pathLst>
          </a:custGeom>
          <a:solidFill>
            <a:schemeClr val="accent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8" name="Freeform 17"/>
          <p:cNvSpPr>
            <a:spLocks/>
          </p:cNvSpPr>
          <p:nvPr/>
        </p:nvSpPr>
        <p:spPr bwMode="auto">
          <a:xfrm>
            <a:off x="0" y="5384098"/>
            <a:ext cx="12192000" cy="1126746"/>
          </a:xfrm>
          <a:custGeom>
            <a:avLst/>
            <a:gdLst/>
            <a:ahLst/>
            <a:cxnLst>
              <a:cxn ang="0">
                <a:pos x="3253" y="90"/>
              </a:cxn>
              <a:cxn ang="0">
                <a:pos x="2847" y="97"/>
              </a:cxn>
              <a:cxn ang="0">
                <a:pos x="2613" y="136"/>
              </a:cxn>
              <a:cxn ang="0">
                <a:pos x="2088" y="363"/>
              </a:cxn>
              <a:cxn ang="0">
                <a:pos x="1865" y="352"/>
              </a:cxn>
              <a:cxn ang="0">
                <a:pos x="1745" y="388"/>
              </a:cxn>
              <a:cxn ang="0">
                <a:pos x="1621" y="408"/>
              </a:cxn>
              <a:cxn ang="0">
                <a:pos x="1350" y="447"/>
              </a:cxn>
              <a:cxn ang="0">
                <a:pos x="1100" y="480"/>
              </a:cxn>
              <a:cxn ang="0">
                <a:pos x="946" y="493"/>
              </a:cxn>
              <a:cxn ang="0">
                <a:pos x="415" y="540"/>
              </a:cxn>
              <a:cxn ang="0">
                <a:pos x="46" y="612"/>
              </a:cxn>
              <a:cxn ang="0">
                <a:pos x="0" y="621"/>
              </a:cxn>
              <a:cxn ang="0">
                <a:pos x="0" y="595"/>
              </a:cxn>
              <a:cxn ang="0">
                <a:pos x="162" y="549"/>
              </a:cxn>
              <a:cxn ang="0">
                <a:pos x="525" y="451"/>
              </a:cxn>
              <a:cxn ang="0">
                <a:pos x="909" y="369"/>
              </a:cxn>
              <a:cxn ang="0">
                <a:pos x="1190" y="344"/>
              </a:cxn>
              <a:cxn ang="0">
                <a:pos x="1411" y="356"/>
              </a:cxn>
              <a:cxn ang="0">
                <a:pos x="1624" y="327"/>
              </a:cxn>
              <a:cxn ang="0">
                <a:pos x="1692" y="319"/>
              </a:cxn>
              <a:cxn ang="0">
                <a:pos x="1823" y="304"/>
              </a:cxn>
              <a:cxn ang="0">
                <a:pos x="1828" y="303"/>
              </a:cxn>
              <a:cxn ang="0">
                <a:pos x="2158" y="269"/>
              </a:cxn>
              <a:cxn ang="0">
                <a:pos x="2536" y="85"/>
              </a:cxn>
              <a:cxn ang="0">
                <a:pos x="2903" y="3"/>
              </a:cxn>
              <a:cxn ang="0">
                <a:pos x="3253" y="10"/>
              </a:cxn>
              <a:cxn ang="0">
                <a:pos x="3253" y="90"/>
              </a:cxn>
            </a:cxnLst>
            <a:rect l="0" t="0" r="r" b="b"/>
            <a:pathLst>
              <a:path w="3253" h="621">
                <a:moveTo>
                  <a:pt x="3253" y="90"/>
                </a:moveTo>
                <a:cubicBezTo>
                  <a:pt x="3117" y="80"/>
                  <a:pt x="2982" y="83"/>
                  <a:pt x="2847" y="97"/>
                </a:cubicBezTo>
                <a:cubicBezTo>
                  <a:pt x="2762" y="93"/>
                  <a:pt x="2683" y="106"/>
                  <a:pt x="2613" y="136"/>
                </a:cubicBezTo>
                <a:cubicBezTo>
                  <a:pt x="2406" y="227"/>
                  <a:pt x="2231" y="361"/>
                  <a:pt x="2088" y="363"/>
                </a:cubicBezTo>
                <a:cubicBezTo>
                  <a:pt x="1996" y="363"/>
                  <a:pt x="1922" y="360"/>
                  <a:pt x="1865" y="352"/>
                </a:cubicBezTo>
                <a:cubicBezTo>
                  <a:pt x="1793" y="373"/>
                  <a:pt x="1753" y="385"/>
                  <a:pt x="1745" y="388"/>
                </a:cubicBezTo>
                <a:cubicBezTo>
                  <a:pt x="1736" y="391"/>
                  <a:pt x="1695" y="397"/>
                  <a:pt x="1621" y="408"/>
                </a:cubicBezTo>
                <a:cubicBezTo>
                  <a:pt x="1546" y="419"/>
                  <a:pt x="1456" y="432"/>
                  <a:pt x="1350" y="447"/>
                </a:cubicBezTo>
                <a:cubicBezTo>
                  <a:pt x="1218" y="466"/>
                  <a:pt x="1135" y="464"/>
                  <a:pt x="1100" y="480"/>
                </a:cubicBezTo>
                <a:cubicBezTo>
                  <a:pt x="1066" y="495"/>
                  <a:pt x="1014" y="500"/>
                  <a:pt x="946" y="493"/>
                </a:cubicBezTo>
                <a:cubicBezTo>
                  <a:pt x="728" y="455"/>
                  <a:pt x="549" y="505"/>
                  <a:pt x="415" y="540"/>
                </a:cubicBezTo>
                <a:cubicBezTo>
                  <a:pt x="295" y="572"/>
                  <a:pt x="172" y="596"/>
                  <a:pt x="46" y="612"/>
                </a:cubicBezTo>
                <a:cubicBezTo>
                  <a:pt x="31" y="614"/>
                  <a:pt x="15" y="617"/>
                  <a:pt x="0" y="621"/>
                </a:cubicBezTo>
                <a:cubicBezTo>
                  <a:pt x="0" y="595"/>
                  <a:pt x="0" y="595"/>
                  <a:pt x="0" y="595"/>
                </a:cubicBezTo>
                <a:cubicBezTo>
                  <a:pt x="53" y="578"/>
                  <a:pt x="107" y="558"/>
                  <a:pt x="162" y="549"/>
                </a:cubicBezTo>
                <a:cubicBezTo>
                  <a:pt x="283" y="530"/>
                  <a:pt x="404" y="468"/>
                  <a:pt x="525" y="451"/>
                </a:cubicBezTo>
                <a:cubicBezTo>
                  <a:pt x="651" y="434"/>
                  <a:pt x="782" y="373"/>
                  <a:pt x="909" y="369"/>
                </a:cubicBezTo>
                <a:cubicBezTo>
                  <a:pt x="1033" y="398"/>
                  <a:pt x="1126" y="363"/>
                  <a:pt x="1190" y="344"/>
                </a:cubicBezTo>
                <a:cubicBezTo>
                  <a:pt x="1253" y="325"/>
                  <a:pt x="1327" y="369"/>
                  <a:pt x="1411" y="356"/>
                </a:cubicBezTo>
                <a:cubicBezTo>
                  <a:pt x="1496" y="344"/>
                  <a:pt x="1567" y="334"/>
                  <a:pt x="1624" y="327"/>
                </a:cubicBezTo>
                <a:cubicBezTo>
                  <a:pt x="1647" y="325"/>
                  <a:pt x="1670" y="322"/>
                  <a:pt x="1692" y="319"/>
                </a:cubicBezTo>
                <a:cubicBezTo>
                  <a:pt x="1736" y="314"/>
                  <a:pt x="1779" y="309"/>
                  <a:pt x="1823" y="304"/>
                </a:cubicBezTo>
                <a:cubicBezTo>
                  <a:pt x="1825" y="304"/>
                  <a:pt x="1827" y="303"/>
                  <a:pt x="1828" y="303"/>
                </a:cubicBezTo>
                <a:cubicBezTo>
                  <a:pt x="1938" y="289"/>
                  <a:pt x="2048" y="278"/>
                  <a:pt x="2158" y="269"/>
                </a:cubicBezTo>
                <a:cubicBezTo>
                  <a:pt x="2290" y="259"/>
                  <a:pt x="2415" y="139"/>
                  <a:pt x="2536" y="85"/>
                </a:cubicBezTo>
                <a:cubicBezTo>
                  <a:pt x="2652" y="33"/>
                  <a:pt x="2775" y="6"/>
                  <a:pt x="2903" y="3"/>
                </a:cubicBezTo>
                <a:cubicBezTo>
                  <a:pt x="3020" y="0"/>
                  <a:pt x="3136" y="2"/>
                  <a:pt x="3253" y="10"/>
                </a:cubicBezTo>
                <a:lnTo>
                  <a:pt x="3253" y="90"/>
                </a:lnTo>
                <a:close/>
              </a:path>
            </a:pathLst>
          </a:custGeom>
          <a:solidFill>
            <a:schemeClr val="accent4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9" name="Oval 124"/>
          <p:cNvSpPr/>
          <p:nvPr/>
        </p:nvSpPr>
        <p:spPr>
          <a:xfrm>
            <a:off x="1630890" y="4412385"/>
            <a:ext cx="308913" cy="23176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0" name="Oval 138"/>
          <p:cNvSpPr/>
          <p:nvPr/>
        </p:nvSpPr>
        <p:spPr>
          <a:xfrm>
            <a:off x="2348621" y="4381520"/>
            <a:ext cx="308913" cy="23176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1" name="Oval 139"/>
          <p:cNvSpPr/>
          <p:nvPr/>
        </p:nvSpPr>
        <p:spPr>
          <a:xfrm>
            <a:off x="3014141" y="4351603"/>
            <a:ext cx="308913" cy="23176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2" name="Oval 146"/>
          <p:cNvSpPr/>
          <p:nvPr/>
        </p:nvSpPr>
        <p:spPr>
          <a:xfrm>
            <a:off x="3888698" y="4385391"/>
            <a:ext cx="308913" cy="23176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3" name="Oval 149"/>
          <p:cNvSpPr/>
          <p:nvPr/>
        </p:nvSpPr>
        <p:spPr>
          <a:xfrm>
            <a:off x="5910421" y="4282742"/>
            <a:ext cx="308913" cy="23176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4" name="Freeform 14"/>
          <p:cNvSpPr>
            <a:spLocks/>
          </p:cNvSpPr>
          <p:nvPr/>
        </p:nvSpPr>
        <p:spPr bwMode="auto">
          <a:xfrm>
            <a:off x="3044825" y="5978913"/>
            <a:ext cx="9147175" cy="918285"/>
          </a:xfrm>
          <a:custGeom>
            <a:avLst/>
            <a:gdLst/>
            <a:ahLst/>
            <a:cxnLst>
              <a:cxn ang="0">
                <a:pos x="0" y="317"/>
              </a:cxn>
              <a:cxn ang="0">
                <a:pos x="156" y="310"/>
              </a:cxn>
              <a:cxn ang="0">
                <a:pos x="277" y="301"/>
              </a:cxn>
              <a:cxn ang="0">
                <a:pos x="489" y="286"/>
              </a:cxn>
              <a:cxn ang="0">
                <a:pos x="697" y="283"/>
              </a:cxn>
              <a:cxn ang="0">
                <a:pos x="815" y="234"/>
              </a:cxn>
              <a:cxn ang="0">
                <a:pos x="1153" y="131"/>
              </a:cxn>
              <a:cxn ang="0">
                <a:pos x="1611" y="188"/>
              </a:cxn>
              <a:cxn ang="0">
                <a:pos x="1692" y="185"/>
              </a:cxn>
              <a:cxn ang="0">
                <a:pos x="1935" y="204"/>
              </a:cxn>
              <a:cxn ang="0">
                <a:pos x="2168" y="212"/>
              </a:cxn>
              <a:cxn ang="0">
                <a:pos x="2429" y="77"/>
              </a:cxn>
              <a:cxn ang="0">
                <a:pos x="2590" y="47"/>
              </a:cxn>
              <a:cxn ang="0">
                <a:pos x="2807" y="12"/>
              </a:cxn>
              <a:cxn ang="0">
                <a:pos x="2987" y="9"/>
              </a:cxn>
              <a:cxn ang="0">
                <a:pos x="3253" y="42"/>
              </a:cxn>
              <a:cxn ang="0">
                <a:pos x="3253" y="498"/>
              </a:cxn>
              <a:cxn ang="0">
                <a:pos x="4" y="506"/>
              </a:cxn>
              <a:cxn ang="0">
                <a:pos x="0" y="317"/>
              </a:cxn>
            </a:cxnLst>
            <a:rect l="0" t="0" r="r" b="b"/>
            <a:pathLst>
              <a:path w="3253" h="506">
                <a:moveTo>
                  <a:pt x="0" y="317"/>
                </a:moveTo>
                <a:cubicBezTo>
                  <a:pt x="52" y="312"/>
                  <a:pt x="104" y="310"/>
                  <a:pt x="156" y="310"/>
                </a:cubicBezTo>
                <a:cubicBezTo>
                  <a:pt x="196" y="310"/>
                  <a:pt x="237" y="307"/>
                  <a:pt x="277" y="301"/>
                </a:cubicBezTo>
                <a:cubicBezTo>
                  <a:pt x="347" y="291"/>
                  <a:pt x="418" y="286"/>
                  <a:pt x="489" y="286"/>
                </a:cubicBezTo>
                <a:cubicBezTo>
                  <a:pt x="559" y="287"/>
                  <a:pt x="628" y="280"/>
                  <a:pt x="697" y="283"/>
                </a:cubicBezTo>
                <a:cubicBezTo>
                  <a:pt x="736" y="284"/>
                  <a:pt x="778" y="239"/>
                  <a:pt x="815" y="234"/>
                </a:cubicBezTo>
                <a:cubicBezTo>
                  <a:pt x="928" y="220"/>
                  <a:pt x="1040" y="140"/>
                  <a:pt x="1153" y="131"/>
                </a:cubicBezTo>
                <a:cubicBezTo>
                  <a:pt x="1305" y="120"/>
                  <a:pt x="1458" y="198"/>
                  <a:pt x="1611" y="188"/>
                </a:cubicBezTo>
                <a:cubicBezTo>
                  <a:pt x="1638" y="187"/>
                  <a:pt x="1665" y="186"/>
                  <a:pt x="1692" y="185"/>
                </a:cubicBezTo>
                <a:cubicBezTo>
                  <a:pt x="1774" y="185"/>
                  <a:pt x="1854" y="191"/>
                  <a:pt x="1935" y="204"/>
                </a:cubicBezTo>
                <a:cubicBezTo>
                  <a:pt x="2012" y="217"/>
                  <a:pt x="2090" y="220"/>
                  <a:pt x="2168" y="212"/>
                </a:cubicBezTo>
                <a:cubicBezTo>
                  <a:pt x="2256" y="204"/>
                  <a:pt x="2343" y="100"/>
                  <a:pt x="2429" y="77"/>
                </a:cubicBezTo>
                <a:cubicBezTo>
                  <a:pt x="2482" y="63"/>
                  <a:pt x="2536" y="53"/>
                  <a:pt x="2590" y="47"/>
                </a:cubicBezTo>
                <a:cubicBezTo>
                  <a:pt x="2663" y="37"/>
                  <a:pt x="2735" y="26"/>
                  <a:pt x="2807" y="12"/>
                </a:cubicBezTo>
                <a:cubicBezTo>
                  <a:pt x="2867" y="1"/>
                  <a:pt x="2927" y="0"/>
                  <a:pt x="2987" y="9"/>
                </a:cubicBezTo>
                <a:cubicBezTo>
                  <a:pt x="3071" y="20"/>
                  <a:pt x="3159" y="32"/>
                  <a:pt x="3253" y="42"/>
                </a:cubicBezTo>
                <a:cubicBezTo>
                  <a:pt x="3253" y="498"/>
                  <a:pt x="3253" y="498"/>
                  <a:pt x="3253" y="498"/>
                </a:cubicBezTo>
                <a:cubicBezTo>
                  <a:pt x="4" y="506"/>
                  <a:pt x="4" y="506"/>
                  <a:pt x="4" y="506"/>
                </a:cubicBezTo>
                <a:lnTo>
                  <a:pt x="0" y="317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grpSp>
        <p:nvGrpSpPr>
          <p:cNvPr id="45" name="Group 137"/>
          <p:cNvGrpSpPr/>
          <p:nvPr/>
        </p:nvGrpSpPr>
        <p:grpSpPr>
          <a:xfrm>
            <a:off x="7705037" y="3424917"/>
            <a:ext cx="872118" cy="872118"/>
            <a:chOff x="1518829" y="1388788"/>
            <a:chExt cx="872118" cy="872118"/>
          </a:xfrm>
        </p:grpSpPr>
        <p:sp>
          <p:nvSpPr>
            <p:cNvPr id="46" name="Oval 126"/>
            <p:cNvSpPr/>
            <p:nvPr/>
          </p:nvSpPr>
          <p:spPr>
            <a:xfrm>
              <a:off x="1518829" y="1388788"/>
              <a:ext cx="872118" cy="872118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  <p:grpSp>
          <p:nvGrpSpPr>
            <p:cNvPr id="47" name="Group 57"/>
            <p:cNvGrpSpPr/>
            <p:nvPr/>
          </p:nvGrpSpPr>
          <p:grpSpPr>
            <a:xfrm>
              <a:off x="1684961" y="1524189"/>
              <a:ext cx="522800" cy="529098"/>
              <a:chOff x="1817688" y="3025776"/>
              <a:chExt cx="658813" cy="666750"/>
            </a:xfrm>
            <a:solidFill>
              <a:schemeClr val="accent1"/>
            </a:solidFill>
          </p:grpSpPr>
          <p:sp>
            <p:nvSpPr>
              <p:cNvPr id="48" name="Freeform 101"/>
              <p:cNvSpPr>
                <a:spLocks/>
              </p:cNvSpPr>
              <p:nvPr/>
            </p:nvSpPr>
            <p:spPr bwMode="auto">
              <a:xfrm>
                <a:off x="1833563" y="3025776"/>
                <a:ext cx="642938" cy="422275"/>
              </a:xfrm>
              <a:custGeom>
                <a:avLst/>
                <a:gdLst/>
                <a:ahLst/>
                <a:cxnLst>
                  <a:cxn ang="0">
                    <a:pos x="13" y="253"/>
                  </a:cxn>
                  <a:cxn ang="0">
                    <a:pos x="277" y="135"/>
                  </a:cxn>
                  <a:cxn ang="0">
                    <a:pos x="323" y="227"/>
                  </a:cxn>
                  <a:cxn ang="0">
                    <a:pos x="343" y="227"/>
                  </a:cxn>
                  <a:cxn ang="0">
                    <a:pos x="286" y="0"/>
                  </a:cxn>
                  <a:cxn ang="0">
                    <a:pos x="255" y="63"/>
                  </a:cxn>
                  <a:cxn ang="0">
                    <a:pos x="267" y="103"/>
                  </a:cxn>
                  <a:cxn ang="0">
                    <a:pos x="0" y="226"/>
                  </a:cxn>
                  <a:cxn ang="0">
                    <a:pos x="13" y="253"/>
                  </a:cxn>
                </a:cxnLst>
                <a:rect l="0" t="0" r="r" b="b"/>
                <a:pathLst>
                  <a:path w="386" h="253">
                    <a:moveTo>
                      <a:pt x="13" y="253"/>
                    </a:moveTo>
                    <a:cubicBezTo>
                      <a:pt x="277" y="135"/>
                      <a:pt x="277" y="135"/>
                      <a:pt x="277" y="135"/>
                    </a:cubicBezTo>
                    <a:cubicBezTo>
                      <a:pt x="323" y="227"/>
                      <a:pt x="323" y="227"/>
                      <a:pt x="323" y="227"/>
                    </a:cubicBezTo>
                    <a:cubicBezTo>
                      <a:pt x="323" y="227"/>
                      <a:pt x="329" y="243"/>
                      <a:pt x="343" y="227"/>
                    </a:cubicBezTo>
                    <a:cubicBezTo>
                      <a:pt x="343" y="227"/>
                      <a:pt x="386" y="45"/>
                      <a:pt x="286" y="0"/>
                    </a:cubicBezTo>
                    <a:cubicBezTo>
                      <a:pt x="255" y="63"/>
                      <a:pt x="255" y="63"/>
                      <a:pt x="255" y="63"/>
                    </a:cubicBezTo>
                    <a:cubicBezTo>
                      <a:pt x="267" y="103"/>
                      <a:pt x="267" y="103"/>
                      <a:pt x="267" y="103"/>
                    </a:cubicBezTo>
                    <a:cubicBezTo>
                      <a:pt x="0" y="226"/>
                      <a:pt x="0" y="226"/>
                      <a:pt x="0" y="226"/>
                    </a:cubicBezTo>
                    <a:lnTo>
                      <a:pt x="13" y="25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49" name="Freeform 102"/>
              <p:cNvSpPr>
                <a:spLocks/>
              </p:cNvSpPr>
              <p:nvPr/>
            </p:nvSpPr>
            <p:spPr bwMode="auto">
              <a:xfrm>
                <a:off x="2384425" y="3405189"/>
                <a:ext cx="1588" cy="25082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58"/>
                  </a:cxn>
                  <a:cxn ang="0">
                    <a:pos x="0" y="0"/>
                  </a:cxn>
                </a:cxnLst>
                <a:rect l="0" t="0" r="r" b="b"/>
                <a:pathLst>
                  <a:path h="158">
                    <a:moveTo>
                      <a:pt x="0" y="0"/>
                    </a:moveTo>
                    <a:lnTo>
                      <a:pt x="0" y="158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50" name="Line 103"/>
              <p:cNvSpPr>
                <a:spLocks noChangeShapeType="1"/>
              </p:cNvSpPr>
              <p:nvPr/>
            </p:nvSpPr>
            <p:spPr bwMode="auto">
              <a:xfrm>
                <a:off x="2384425" y="3405189"/>
                <a:ext cx="1588" cy="250825"/>
              </a:xfrm>
              <a:prstGeom prst="line">
                <a:avLst/>
              </a:pr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51" name="Rectangle 104"/>
              <p:cNvSpPr>
                <a:spLocks noChangeArrowheads="1"/>
              </p:cNvSpPr>
              <p:nvPr/>
            </p:nvSpPr>
            <p:spPr bwMode="auto">
              <a:xfrm>
                <a:off x="2376488" y="3405189"/>
                <a:ext cx="15875" cy="250825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52" name="Freeform 105"/>
              <p:cNvSpPr>
                <a:spLocks/>
              </p:cNvSpPr>
              <p:nvPr/>
            </p:nvSpPr>
            <p:spPr bwMode="auto">
              <a:xfrm>
                <a:off x="2003425" y="3173414"/>
                <a:ext cx="119063" cy="490538"/>
              </a:xfrm>
              <a:custGeom>
                <a:avLst/>
                <a:gdLst/>
                <a:ahLst/>
                <a:cxnLst>
                  <a:cxn ang="0">
                    <a:pos x="5" y="294"/>
                  </a:cxn>
                  <a:cxn ang="0">
                    <a:pos x="4" y="294"/>
                  </a:cxn>
                  <a:cxn ang="0">
                    <a:pos x="0" y="288"/>
                  </a:cxn>
                  <a:cxn ang="0">
                    <a:pos x="61" y="4"/>
                  </a:cxn>
                  <a:cxn ang="0">
                    <a:pos x="67" y="0"/>
                  </a:cxn>
                  <a:cxn ang="0">
                    <a:pos x="71" y="6"/>
                  </a:cxn>
                  <a:cxn ang="0">
                    <a:pos x="10" y="291"/>
                  </a:cxn>
                  <a:cxn ang="0">
                    <a:pos x="5" y="294"/>
                  </a:cxn>
                </a:cxnLst>
                <a:rect l="0" t="0" r="r" b="b"/>
                <a:pathLst>
                  <a:path w="71" h="294">
                    <a:moveTo>
                      <a:pt x="5" y="294"/>
                    </a:moveTo>
                    <a:cubicBezTo>
                      <a:pt x="4" y="294"/>
                      <a:pt x="4" y="294"/>
                      <a:pt x="4" y="294"/>
                    </a:cubicBezTo>
                    <a:cubicBezTo>
                      <a:pt x="1" y="294"/>
                      <a:pt x="0" y="291"/>
                      <a:pt x="0" y="288"/>
                    </a:cubicBezTo>
                    <a:cubicBezTo>
                      <a:pt x="61" y="4"/>
                      <a:pt x="61" y="4"/>
                      <a:pt x="61" y="4"/>
                    </a:cubicBezTo>
                    <a:cubicBezTo>
                      <a:pt x="62" y="1"/>
                      <a:pt x="64" y="0"/>
                      <a:pt x="67" y="0"/>
                    </a:cubicBezTo>
                    <a:cubicBezTo>
                      <a:pt x="70" y="1"/>
                      <a:pt x="71" y="4"/>
                      <a:pt x="71" y="6"/>
                    </a:cubicBezTo>
                    <a:cubicBezTo>
                      <a:pt x="10" y="291"/>
                      <a:pt x="10" y="291"/>
                      <a:pt x="10" y="291"/>
                    </a:cubicBezTo>
                    <a:cubicBezTo>
                      <a:pt x="9" y="293"/>
                      <a:pt x="7" y="294"/>
                      <a:pt x="5" y="294"/>
                    </a:cubicBez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53" name="Freeform 106"/>
              <p:cNvSpPr>
                <a:spLocks/>
              </p:cNvSpPr>
              <p:nvPr/>
            </p:nvSpPr>
            <p:spPr bwMode="auto">
              <a:xfrm>
                <a:off x="2106613" y="3176589"/>
                <a:ext cx="133350" cy="490538"/>
              </a:xfrm>
              <a:custGeom>
                <a:avLst/>
                <a:gdLst/>
                <a:ahLst/>
                <a:cxnLst>
                  <a:cxn ang="0">
                    <a:pos x="75" y="294"/>
                  </a:cxn>
                  <a:cxn ang="0">
                    <a:pos x="70" y="290"/>
                  </a:cxn>
                  <a:cxn ang="0">
                    <a:pos x="0" y="7"/>
                  </a:cxn>
                  <a:cxn ang="0">
                    <a:pos x="4" y="1"/>
                  </a:cxn>
                  <a:cxn ang="0">
                    <a:pos x="10" y="4"/>
                  </a:cxn>
                  <a:cxn ang="0">
                    <a:pos x="79" y="288"/>
                  </a:cxn>
                  <a:cxn ang="0">
                    <a:pos x="76" y="294"/>
                  </a:cxn>
                  <a:cxn ang="0">
                    <a:pos x="75" y="294"/>
                  </a:cxn>
                </a:cxnLst>
                <a:rect l="0" t="0" r="r" b="b"/>
                <a:pathLst>
                  <a:path w="80" h="294">
                    <a:moveTo>
                      <a:pt x="75" y="294"/>
                    </a:moveTo>
                    <a:cubicBezTo>
                      <a:pt x="72" y="294"/>
                      <a:pt x="70" y="292"/>
                      <a:pt x="70" y="290"/>
                    </a:cubicBezTo>
                    <a:cubicBezTo>
                      <a:pt x="0" y="7"/>
                      <a:pt x="0" y="7"/>
                      <a:pt x="0" y="7"/>
                    </a:cubicBezTo>
                    <a:cubicBezTo>
                      <a:pt x="0" y="4"/>
                      <a:pt x="1" y="1"/>
                      <a:pt x="4" y="1"/>
                    </a:cubicBezTo>
                    <a:cubicBezTo>
                      <a:pt x="7" y="0"/>
                      <a:pt x="9" y="2"/>
                      <a:pt x="10" y="4"/>
                    </a:cubicBezTo>
                    <a:cubicBezTo>
                      <a:pt x="79" y="288"/>
                      <a:pt x="79" y="288"/>
                      <a:pt x="79" y="288"/>
                    </a:cubicBezTo>
                    <a:cubicBezTo>
                      <a:pt x="80" y="290"/>
                      <a:pt x="78" y="293"/>
                      <a:pt x="76" y="294"/>
                    </a:cubicBezTo>
                    <a:cubicBezTo>
                      <a:pt x="75" y="294"/>
                      <a:pt x="75" y="294"/>
                      <a:pt x="75" y="294"/>
                    </a:cubicBez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54" name="Rectangle 107"/>
              <p:cNvSpPr>
                <a:spLocks noChangeArrowheads="1"/>
              </p:cNvSpPr>
              <p:nvPr/>
            </p:nvSpPr>
            <p:spPr bwMode="auto">
              <a:xfrm>
                <a:off x="1885950" y="3408364"/>
                <a:ext cx="15875" cy="141288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55" name="Freeform 108"/>
              <p:cNvSpPr>
                <a:spLocks/>
              </p:cNvSpPr>
              <p:nvPr/>
            </p:nvSpPr>
            <p:spPr bwMode="auto">
              <a:xfrm>
                <a:off x="2017713" y="3432176"/>
                <a:ext cx="169863" cy="238125"/>
              </a:xfrm>
              <a:custGeom>
                <a:avLst/>
                <a:gdLst/>
                <a:ahLst/>
                <a:cxnLst>
                  <a:cxn ang="0">
                    <a:pos x="6" y="143"/>
                  </a:cxn>
                  <a:cxn ang="0">
                    <a:pos x="3" y="142"/>
                  </a:cxn>
                  <a:cxn ang="0">
                    <a:pos x="2" y="135"/>
                  </a:cxn>
                  <a:cxn ang="0">
                    <a:pos x="92" y="3"/>
                  </a:cxn>
                  <a:cxn ang="0">
                    <a:pos x="99" y="1"/>
                  </a:cxn>
                  <a:cxn ang="0">
                    <a:pos x="100" y="8"/>
                  </a:cxn>
                  <a:cxn ang="0">
                    <a:pos x="10" y="141"/>
                  </a:cxn>
                  <a:cxn ang="0">
                    <a:pos x="6" y="143"/>
                  </a:cxn>
                </a:cxnLst>
                <a:rect l="0" t="0" r="r" b="b"/>
                <a:pathLst>
                  <a:path w="102" h="143">
                    <a:moveTo>
                      <a:pt x="6" y="143"/>
                    </a:moveTo>
                    <a:cubicBezTo>
                      <a:pt x="5" y="143"/>
                      <a:pt x="4" y="143"/>
                      <a:pt x="3" y="142"/>
                    </a:cubicBezTo>
                    <a:cubicBezTo>
                      <a:pt x="1" y="141"/>
                      <a:pt x="0" y="138"/>
                      <a:pt x="2" y="135"/>
                    </a:cubicBezTo>
                    <a:cubicBezTo>
                      <a:pt x="92" y="3"/>
                      <a:pt x="92" y="3"/>
                      <a:pt x="92" y="3"/>
                    </a:cubicBezTo>
                    <a:cubicBezTo>
                      <a:pt x="93" y="0"/>
                      <a:pt x="96" y="0"/>
                      <a:pt x="99" y="1"/>
                    </a:cubicBezTo>
                    <a:cubicBezTo>
                      <a:pt x="101" y="3"/>
                      <a:pt x="102" y="6"/>
                      <a:pt x="100" y="8"/>
                    </a:cubicBezTo>
                    <a:cubicBezTo>
                      <a:pt x="10" y="141"/>
                      <a:pt x="10" y="141"/>
                      <a:pt x="10" y="141"/>
                    </a:cubicBezTo>
                    <a:cubicBezTo>
                      <a:pt x="9" y="142"/>
                      <a:pt x="8" y="143"/>
                      <a:pt x="6" y="143"/>
                    </a:cubicBez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56" name="Freeform 109"/>
              <p:cNvSpPr>
                <a:spLocks/>
              </p:cNvSpPr>
              <p:nvPr/>
            </p:nvSpPr>
            <p:spPr bwMode="auto">
              <a:xfrm>
                <a:off x="2051050" y="3440114"/>
                <a:ext cx="185738" cy="228600"/>
              </a:xfrm>
              <a:custGeom>
                <a:avLst/>
                <a:gdLst/>
                <a:ahLst/>
                <a:cxnLst>
                  <a:cxn ang="0">
                    <a:pos x="106" y="137"/>
                  </a:cxn>
                  <a:cxn ang="0">
                    <a:pos x="102" y="136"/>
                  </a:cxn>
                  <a:cxn ang="0">
                    <a:pos x="2" y="9"/>
                  </a:cxn>
                  <a:cxn ang="0">
                    <a:pos x="3" y="2"/>
                  </a:cxn>
                  <a:cxn ang="0">
                    <a:pos x="10" y="3"/>
                  </a:cxn>
                  <a:cxn ang="0">
                    <a:pos x="110" y="129"/>
                  </a:cxn>
                  <a:cxn ang="0">
                    <a:pos x="109" y="136"/>
                  </a:cxn>
                  <a:cxn ang="0">
                    <a:pos x="106" y="137"/>
                  </a:cxn>
                </a:cxnLst>
                <a:rect l="0" t="0" r="r" b="b"/>
                <a:pathLst>
                  <a:path w="112" h="137">
                    <a:moveTo>
                      <a:pt x="106" y="137"/>
                    </a:moveTo>
                    <a:cubicBezTo>
                      <a:pt x="105" y="137"/>
                      <a:pt x="103" y="137"/>
                      <a:pt x="102" y="136"/>
                    </a:cubicBezTo>
                    <a:cubicBezTo>
                      <a:pt x="2" y="9"/>
                      <a:pt x="2" y="9"/>
                      <a:pt x="2" y="9"/>
                    </a:cubicBezTo>
                    <a:cubicBezTo>
                      <a:pt x="0" y="7"/>
                      <a:pt x="0" y="4"/>
                      <a:pt x="3" y="2"/>
                    </a:cubicBezTo>
                    <a:cubicBezTo>
                      <a:pt x="5" y="0"/>
                      <a:pt x="8" y="1"/>
                      <a:pt x="10" y="3"/>
                    </a:cubicBezTo>
                    <a:cubicBezTo>
                      <a:pt x="110" y="129"/>
                      <a:pt x="110" y="129"/>
                      <a:pt x="110" y="129"/>
                    </a:cubicBezTo>
                    <a:cubicBezTo>
                      <a:pt x="112" y="132"/>
                      <a:pt x="111" y="135"/>
                      <a:pt x="109" y="136"/>
                    </a:cubicBezTo>
                    <a:cubicBezTo>
                      <a:pt x="108" y="137"/>
                      <a:pt x="107" y="137"/>
                      <a:pt x="106" y="137"/>
                    </a:cubicBez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57" name="Freeform 110"/>
              <p:cNvSpPr>
                <a:spLocks/>
              </p:cNvSpPr>
              <p:nvPr/>
            </p:nvSpPr>
            <p:spPr bwMode="auto">
              <a:xfrm>
                <a:off x="2052638" y="3308351"/>
                <a:ext cx="107950" cy="141288"/>
              </a:xfrm>
              <a:custGeom>
                <a:avLst/>
                <a:gdLst/>
                <a:ahLst/>
                <a:cxnLst>
                  <a:cxn ang="0">
                    <a:pos x="6" y="84"/>
                  </a:cxn>
                  <a:cxn ang="0">
                    <a:pos x="3" y="83"/>
                  </a:cxn>
                  <a:cxn ang="0">
                    <a:pos x="2" y="76"/>
                  </a:cxn>
                  <a:cxn ang="0">
                    <a:pos x="55" y="3"/>
                  </a:cxn>
                  <a:cxn ang="0">
                    <a:pos x="62" y="2"/>
                  </a:cxn>
                  <a:cxn ang="0">
                    <a:pos x="63" y="9"/>
                  </a:cxn>
                  <a:cxn ang="0">
                    <a:pos x="10" y="82"/>
                  </a:cxn>
                  <a:cxn ang="0">
                    <a:pos x="6" y="84"/>
                  </a:cxn>
                </a:cxnLst>
                <a:rect l="0" t="0" r="r" b="b"/>
                <a:pathLst>
                  <a:path w="65" h="84">
                    <a:moveTo>
                      <a:pt x="6" y="84"/>
                    </a:moveTo>
                    <a:cubicBezTo>
                      <a:pt x="5" y="84"/>
                      <a:pt x="4" y="84"/>
                      <a:pt x="3" y="83"/>
                    </a:cubicBezTo>
                    <a:cubicBezTo>
                      <a:pt x="1" y="82"/>
                      <a:pt x="0" y="79"/>
                      <a:pt x="2" y="76"/>
                    </a:cubicBezTo>
                    <a:cubicBezTo>
                      <a:pt x="55" y="3"/>
                      <a:pt x="55" y="3"/>
                      <a:pt x="55" y="3"/>
                    </a:cubicBezTo>
                    <a:cubicBezTo>
                      <a:pt x="57" y="1"/>
                      <a:pt x="60" y="0"/>
                      <a:pt x="62" y="2"/>
                    </a:cubicBezTo>
                    <a:cubicBezTo>
                      <a:pt x="64" y="4"/>
                      <a:pt x="65" y="7"/>
                      <a:pt x="63" y="9"/>
                    </a:cubicBezTo>
                    <a:cubicBezTo>
                      <a:pt x="10" y="82"/>
                      <a:pt x="10" y="82"/>
                      <a:pt x="10" y="82"/>
                    </a:cubicBezTo>
                    <a:cubicBezTo>
                      <a:pt x="9" y="84"/>
                      <a:pt x="7" y="84"/>
                      <a:pt x="6" y="84"/>
                    </a:cubicBez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58" name="Freeform 111"/>
              <p:cNvSpPr>
                <a:spLocks/>
              </p:cNvSpPr>
              <p:nvPr/>
            </p:nvSpPr>
            <p:spPr bwMode="auto">
              <a:xfrm>
                <a:off x="2065338" y="3324226"/>
                <a:ext cx="122238" cy="119063"/>
              </a:xfrm>
              <a:custGeom>
                <a:avLst/>
                <a:gdLst/>
                <a:ahLst/>
                <a:cxnLst>
                  <a:cxn ang="0">
                    <a:pos x="67" y="72"/>
                  </a:cxn>
                  <a:cxn ang="0">
                    <a:pos x="64" y="70"/>
                  </a:cxn>
                  <a:cxn ang="0">
                    <a:pos x="2" y="9"/>
                  </a:cxn>
                  <a:cxn ang="0">
                    <a:pos x="2" y="2"/>
                  </a:cxn>
                  <a:cxn ang="0">
                    <a:pos x="9" y="2"/>
                  </a:cxn>
                  <a:cxn ang="0">
                    <a:pos x="71" y="63"/>
                  </a:cxn>
                  <a:cxn ang="0">
                    <a:pos x="71" y="70"/>
                  </a:cxn>
                  <a:cxn ang="0">
                    <a:pos x="67" y="72"/>
                  </a:cxn>
                </a:cxnLst>
                <a:rect l="0" t="0" r="r" b="b"/>
                <a:pathLst>
                  <a:path w="73" h="72">
                    <a:moveTo>
                      <a:pt x="67" y="72"/>
                    </a:moveTo>
                    <a:cubicBezTo>
                      <a:pt x="66" y="72"/>
                      <a:pt x="65" y="71"/>
                      <a:pt x="64" y="70"/>
                    </a:cubicBezTo>
                    <a:cubicBezTo>
                      <a:pt x="2" y="9"/>
                      <a:pt x="2" y="9"/>
                      <a:pt x="2" y="9"/>
                    </a:cubicBezTo>
                    <a:cubicBezTo>
                      <a:pt x="0" y="7"/>
                      <a:pt x="0" y="4"/>
                      <a:pt x="2" y="2"/>
                    </a:cubicBezTo>
                    <a:cubicBezTo>
                      <a:pt x="4" y="0"/>
                      <a:pt x="7" y="0"/>
                      <a:pt x="9" y="2"/>
                    </a:cubicBezTo>
                    <a:cubicBezTo>
                      <a:pt x="71" y="63"/>
                      <a:pt x="71" y="63"/>
                      <a:pt x="71" y="63"/>
                    </a:cubicBezTo>
                    <a:cubicBezTo>
                      <a:pt x="73" y="65"/>
                      <a:pt x="73" y="68"/>
                      <a:pt x="71" y="70"/>
                    </a:cubicBezTo>
                    <a:cubicBezTo>
                      <a:pt x="70" y="71"/>
                      <a:pt x="69" y="72"/>
                      <a:pt x="67" y="72"/>
                    </a:cubicBez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59" name="Rectangle 112"/>
              <p:cNvSpPr>
                <a:spLocks noChangeArrowheads="1"/>
              </p:cNvSpPr>
              <p:nvPr/>
            </p:nvSpPr>
            <p:spPr bwMode="auto">
              <a:xfrm>
                <a:off x="1817688" y="3651251"/>
                <a:ext cx="619125" cy="41275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60" name="Rectangle 113"/>
              <p:cNvSpPr>
                <a:spLocks noChangeArrowheads="1"/>
              </p:cNvSpPr>
              <p:nvPr/>
            </p:nvSpPr>
            <p:spPr bwMode="auto">
              <a:xfrm>
                <a:off x="1852613" y="3530601"/>
                <a:ext cx="84138" cy="128588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</p:grpSp>
      </p:grpSp>
      <p:grpSp>
        <p:nvGrpSpPr>
          <p:cNvPr id="61" name="Group 136"/>
          <p:cNvGrpSpPr/>
          <p:nvPr/>
        </p:nvGrpSpPr>
        <p:grpSpPr>
          <a:xfrm>
            <a:off x="6975716" y="4391955"/>
            <a:ext cx="872118" cy="872118"/>
            <a:chOff x="2437335" y="1372545"/>
            <a:chExt cx="872118" cy="872118"/>
          </a:xfrm>
        </p:grpSpPr>
        <p:grpSp>
          <p:nvGrpSpPr>
            <p:cNvPr id="62" name="Group 45"/>
            <p:cNvGrpSpPr/>
            <p:nvPr/>
          </p:nvGrpSpPr>
          <p:grpSpPr>
            <a:xfrm>
              <a:off x="2670216" y="1466943"/>
              <a:ext cx="508942" cy="575709"/>
              <a:chOff x="2684463" y="3948114"/>
              <a:chExt cx="641350" cy="725487"/>
            </a:xfrm>
          </p:grpSpPr>
          <p:sp>
            <p:nvSpPr>
              <p:cNvPr id="64" name="Freeform 90"/>
              <p:cNvSpPr>
                <a:spLocks/>
              </p:cNvSpPr>
              <p:nvPr/>
            </p:nvSpPr>
            <p:spPr bwMode="auto">
              <a:xfrm>
                <a:off x="2684463" y="4194176"/>
                <a:ext cx="520700" cy="479425"/>
              </a:xfrm>
              <a:custGeom>
                <a:avLst/>
                <a:gdLst/>
                <a:ahLst/>
                <a:cxnLst>
                  <a:cxn ang="0">
                    <a:pos x="309" y="281"/>
                  </a:cxn>
                  <a:cxn ang="0">
                    <a:pos x="309" y="125"/>
                  </a:cxn>
                  <a:cxn ang="0">
                    <a:pos x="172" y="125"/>
                  </a:cxn>
                  <a:cxn ang="0">
                    <a:pos x="172" y="22"/>
                  </a:cxn>
                  <a:cxn ang="0">
                    <a:pos x="117" y="22"/>
                  </a:cxn>
                  <a:cxn ang="0">
                    <a:pos x="117" y="125"/>
                  </a:cxn>
                  <a:cxn ang="0">
                    <a:pos x="87" y="125"/>
                  </a:cxn>
                  <a:cxn ang="0">
                    <a:pos x="87" y="0"/>
                  </a:cxn>
                  <a:cxn ang="0">
                    <a:pos x="32" y="0"/>
                  </a:cxn>
                  <a:cxn ang="0">
                    <a:pos x="32" y="125"/>
                  </a:cxn>
                  <a:cxn ang="0">
                    <a:pos x="21" y="125"/>
                  </a:cxn>
                  <a:cxn ang="0">
                    <a:pos x="21" y="281"/>
                  </a:cxn>
                  <a:cxn ang="0">
                    <a:pos x="0" y="281"/>
                  </a:cxn>
                  <a:cxn ang="0">
                    <a:pos x="0" y="302"/>
                  </a:cxn>
                  <a:cxn ang="0">
                    <a:pos x="328" y="302"/>
                  </a:cxn>
                  <a:cxn ang="0">
                    <a:pos x="328" y="281"/>
                  </a:cxn>
                  <a:cxn ang="0">
                    <a:pos x="309" y="281"/>
                  </a:cxn>
                </a:cxnLst>
                <a:rect l="0" t="0" r="r" b="b"/>
                <a:pathLst>
                  <a:path w="328" h="302">
                    <a:moveTo>
                      <a:pt x="309" y="281"/>
                    </a:moveTo>
                    <a:lnTo>
                      <a:pt x="309" y="125"/>
                    </a:lnTo>
                    <a:lnTo>
                      <a:pt x="172" y="125"/>
                    </a:lnTo>
                    <a:lnTo>
                      <a:pt x="172" y="22"/>
                    </a:lnTo>
                    <a:lnTo>
                      <a:pt x="117" y="22"/>
                    </a:lnTo>
                    <a:lnTo>
                      <a:pt x="117" y="125"/>
                    </a:lnTo>
                    <a:lnTo>
                      <a:pt x="87" y="125"/>
                    </a:lnTo>
                    <a:lnTo>
                      <a:pt x="87" y="0"/>
                    </a:lnTo>
                    <a:lnTo>
                      <a:pt x="32" y="0"/>
                    </a:lnTo>
                    <a:lnTo>
                      <a:pt x="32" y="125"/>
                    </a:lnTo>
                    <a:lnTo>
                      <a:pt x="21" y="125"/>
                    </a:lnTo>
                    <a:lnTo>
                      <a:pt x="21" y="281"/>
                    </a:lnTo>
                    <a:lnTo>
                      <a:pt x="0" y="281"/>
                    </a:lnTo>
                    <a:lnTo>
                      <a:pt x="0" y="302"/>
                    </a:lnTo>
                    <a:lnTo>
                      <a:pt x="328" y="302"/>
                    </a:lnTo>
                    <a:lnTo>
                      <a:pt x="328" y="281"/>
                    </a:lnTo>
                    <a:lnTo>
                      <a:pt x="309" y="281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65" name="Rectangle 91"/>
              <p:cNvSpPr>
                <a:spLocks noChangeArrowheads="1"/>
              </p:cNvSpPr>
              <p:nvPr/>
            </p:nvSpPr>
            <p:spPr bwMode="auto">
              <a:xfrm>
                <a:off x="2752725" y="4435476"/>
                <a:ext cx="58738" cy="60325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66" name="Rectangle 92"/>
              <p:cNvSpPr>
                <a:spLocks noChangeArrowheads="1"/>
              </p:cNvSpPr>
              <p:nvPr/>
            </p:nvSpPr>
            <p:spPr bwMode="auto">
              <a:xfrm>
                <a:off x="2865438" y="4435476"/>
                <a:ext cx="60325" cy="60325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67" name="Rectangle 93"/>
              <p:cNvSpPr>
                <a:spLocks noChangeArrowheads="1"/>
              </p:cNvSpPr>
              <p:nvPr/>
            </p:nvSpPr>
            <p:spPr bwMode="auto">
              <a:xfrm>
                <a:off x="2978150" y="4435476"/>
                <a:ext cx="60325" cy="60325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68" name="Rectangle 94"/>
              <p:cNvSpPr>
                <a:spLocks noChangeArrowheads="1"/>
              </p:cNvSpPr>
              <p:nvPr/>
            </p:nvSpPr>
            <p:spPr bwMode="auto">
              <a:xfrm>
                <a:off x="3090863" y="4435476"/>
                <a:ext cx="58738" cy="60325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69" name="Rectangle 95"/>
              <p:cNvSpPr>
                <a:spLocks noChangeArrowheads="1"/>
              </p:cNvSpPr>
              <p:nvPr/>
            </p:nvSpPr>
            <p:spPr bwMode="auto">
              <a:xfrm>
                <a:off x="2752725" y="4545014"/>
                <a:ext cx="58738" cy="60325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70" name="Rectangle 96"/>
              <p:cNvSpPr>
                <a:spLocks noChangeArrowheads="1"/>
              </p:cNvSpPr>
              <p:nvPr/>
            </p:nvSpPr>
            <p:spPr bwMode="auto">
              <a:xfrm>
                <a:off x="2865438" y="4545014"/>
                <a:ext cx="60325" cy="60325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71" name="Rectangle 97"/>
              <p:cNvSpPr>
                <a:spLocks noChangeArrowheads="1"/>
              </p:cNvSpPr>
              <p:nvPr/>
            </p:nvSpPr>
            <p:spPr bwMode="auto">
              <a:xfrm>
                <a:off x="2978150" y="4545014"/>
                <a:ext cx="60325" cy="60325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72" name="Rectangle 98"/>
              <p:cNvSpPr>
                <a:spLocks noChangeArrowheads="1"/>
              </p:cNvSpPr>
              <p:nvPr/>
            </p:nvSpPr>
            <p:spPr bwMode="auto">
              <a:xfrm>
                <a:off x="3090863" y="4545014"/>
                <a:ext cx="58738" cy="60325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73" name="Freeform 99"/>
              <p:cNvSpPr>
                <a:spLocks/>
              </p:cNvSpPr>
              <p:nvPr/>
            </p:nvSpPr>
            <p:spPr bwMode="auto">
              <a:xfrm>
                <a:off x="2838450" y="3976689"/>
                <a:ext cx="487363" cy="223838"/>
              </a:xfrm>
              <a:custGeom>
                <a:avLst/>
                <a:gdLst/>
                <a:ahLst/>
                <a:cxnLst>
                  <a:cxn ang="0">
                    <a:pos x="6" y="109"/>
                  </a:cxn>
                  <a:cxn ang="0">
                    <a:pos x="27" y="86"/>
                  </a:cxn>
                  <a:cxn ang="0">
                    <a:pos x="47" y="72"/>
                  </a:cxn>
                  <a:cxn ang="0">
                    <a:pos x="52" y="62"/>
                  </a:cxn>
                  <a:cxn ang="0">
                    <a:pos x="68" y="61"/>
                  </a:cxn>
                  <a:cxn ang="0">
                    <a:pos x="74" y="27"/>
                  </a:cxn>
                  <a:cxn ang="0">
                    <a:pos x="99" y="11"/>
                  </a:cxn>
                  <a:cxn ang="0">
                    <a:pos x="117" y="15"/>
                  </a:cxn>
                  <a:cxn ang="0">
                    <a:pos x="143" y="1"/>
                  </a:cxn>
                  <a:cxn ang="0">
                    <a:pos x="171" y="18"/>
                  </a:cxn>
                  <a:cxn ang="0">
                    <a:pos x="218" y="30"/>
                  </a:cxn>
                  <a:cxn ang="0">
                    <a:pos x="258" y="34"/>
                  </a:cxn>
                  <a:cxn ang="0">
                    <a:pos x="274" y="48"/>
                  </a:cxn>
                  <a:cxn ang="0">
                    <a:pos x="272" y="67"/>
                  </a:cxn>
                  <a:cxn ang="0">
                    <a:pos x="287" y="113"/>
                  </a:cxn>
                  <a:cxn ang="0">
                    <a:pos x="275" y="124"/>
                  </a:cxn>
                  <a:cxn ang="0">
                    <a:pos x="228" y="111"/>
                  </a:cxn>
                  <a:cxn ang="0">
                    <a:pos x="215" y="130"/>
                  </a:cxn>
                  <a:cxn ang="0">
                    <a:pos x="194" y="120"/>
                  </a:cxn>
                  <a:cxn ang="0">
                    <a:pos x="153" y="103"/>
                  </a:cxn>
                  <a:cxn ang="0">
                    <a:pos x="139" y="124"/>
                  </a:cxn>
                  <a:cxn ang="0">
                    <a:pos x="118" y="117"/>
                  </a:cxn>
                  <a:cxn ang="0">
                    <a:pos x="109" y="124"/>
                  </a:cxn>
                  <a:cxn ang="0">
                    <a:pos x="83" y="134"/>
                  </a:cxn>
                  <a:cxn ang="0">
                    <a:pos x="72" y="125"/>
                  </a:cxn>
                  <a:cxn ang="0">
                    <a:pos x="92" y="123"/>
                  </a:cxn>
                  <a:cxn ang="0">
                    <a:pos x="107" y="121"/>
                  </a:cxn>
                  <a:cxn ang="0">
                    <a:pos x="116" y="108"/>
                  </a:cxn>
                  <a:cxn ang="0">
                    <a:pos x="135" y="119"/>
                  </a:cxn>
                  <a:cxn ang="0">
                    <a:pos x="157" y="98"/>
                  </a:cxn>
                  <a:cxn ang="0">
                    <a:pos x="172" y="116"/>
                  </a:cxn>
                  <a:cxn ang="0">
                    <a:pos x="196" y="114"/>
                  </a:cxn>
                  <a:cxn ang="0">
                    <a:pos x="223" y="117"/>
                  </a:cxn>
                  <a:cxn ang="0">
                    <a:pos x="254" y="119"/>
                  </a:cxn>
                  <a:cxn ang="0">
                    <a:pos x="278" y="112"/>
                  </a:cxn>
                  <a:cxn ang="0">
                    <a:pos x="283" y="92"/>
                  </a:cxn>
                  <a:cxn ang="0">
                    <a:pos x="267" y="68"/>
                  </a:cxn>
                  <a:cxn ang="0">
                    <a:pos x="267" y="46"/>
                  </a:cxn>
                  <a:cxn ang="0">
                    <a:pos x="237" y="35"/>
                  </a:cxn>
                  <a:cxn ang="0">
                    <a:pos x="216" y="38"/>
                  </a:cxn>
                  <a:cxn ang="0">
                    <a:pos x="172" y="20"/>
                  </a:cxn>
                  <a:cxn ang="0">
                    <a:pos x="168" y="11"/>
                  </a:cxn>
                  <a:cxn ang="0">
                    <a:pos x="118" y="26"/>
                  </a:cxn>
                  <a:cxn ang="0">
                    <a:pos x="107" y="20"/>
                  </a:cxn>
                  <a:cxn ang="0">
                    <a:pos x="80" y="30"/>
                  </a:cxn>
                  <a:cxn ang="0">
                    <a:pos x="69" y="65"/>
                  </a:cxn>
                  <a:cxn ang="0">
                    <a:pos x="59" y="64"/>
                  </a:cxn>
                  <a:cxn ang="0">
                    <a:pos x="53" y="77"/>
                  </a:cxn>
                  <a:cxn ang="0">
                    <a:pos x="38" y="79"/>
                  </a:cxn>
                  <a:cxn ang="0">
                    <a:pos x="25" y="115"/>
                  </a:cxn>
                  <a:cxn ang="0">
                    <a:pos x="2" y="118"/>
                  </a:cxn>
                </a:cxnLst>
                <a:rect l="0" t="0" r="r" b="b"/>
                <a:pathLst>
                  <a:path w="292" h="134">
                    <a:moveTo>
                      <a:pt x="2" y="127"/>
                    </a:moveTo>
                    <a:cubicBezTo>
                      <a:pt x="1" y="125"/>
                      <a:pt x="0" y="121"/>
                      <a:pt x="0" y="118"/>
                    </a:cubicBezTo>
                    <a:cubicBezTo>
                      <a:pt x="0" y="116"/>
                      <a:pt x="1" y="114"/>
                      <a:pt x="2" y="113"/>
                    </a:cubicBezTo>
                    <a:cubicBezTo>
                      <a:pt x="3" y="111"/>
                      <a:pt x="4" y="110"/>
                      <a:pt x="6" y="109"/>
                    </a:cubicBezTo>
                    <a:cubicBezTo>
                      <a:pt x="9" y="108"/>
                      <a:pt x="13" y="108"/>
                      <a:pt x="16" y="108"/>
                    </a:cubicBezTo>
                    <a:cubicBezTo>
                      <a:pt x="20" y="109"/>
                      <a:pt x="23" y="110"/>
                      <a:pt x="26" y="112"/>
                    </a:cubicBezTo>
                    <a:cubicBezTo>
                      <a:pt x="23" y="113"/>
                      <a:pt x="23" y="113"/>
                      <a:pt x="23" y="113"/>
                    </a:cubicBezTo>
                    <a:cubicBezTo>
                      <a:pt x="23" y="104"/>
                      <a:pt x="24" y="95"/>
                      <a:pt x="27" y="86"/>
                    </a:cubicBezTo>
                    <a:cubicBezTo>
                      <a:pt x="29" y="82"/>
                      <a:pt x="31" y="77"/>
                      <a:pt x="35" y="74"/>
                    </a:cubicBezTo>
                    <a:cubicBezTo>
                      <a:pt x="37" y="73"/>
                      <a:pt x="38" y="73"/>
                      <a:pt x="39" y="72"/>
                    </a:cubicBezTo>
                    <a:cubicBezTo>
                      <a:pt x="41" y="72"/>
                      <a:pt x="42" y="72"/>
                      <a:pt x="43" y="72"/>
                    </a:cubicBezTo>
                    <a:cubicBezTo>
                      <a:pt x="45" y="72"/>
                      <a:pt x="46" y="72"/>
                      <a:pt x="47" y="72"/>
                    </a:cubicBezTo>
                    <a:cubicBezTo>
                      <a:pt x="49" y="73"/>
                      <a:pt x="50" y="73"/>
                      <a:pt x="51" y="74"/>
                    </a:cubicBezTo>
                    <a:cubicBezTo>
                      <a:pt x="47" y="75"/>
                      <a:pt x="47" y="75"/>
                      <a:pt x="47" y="75"/>
                    </a:cubicBezTo>
                    <a:cubicBezTo>
                      <a:pt x="47" y="73"/>
                      <a:pt x="48" y="71"/>
                      <a:pt x="49" y="69"/>
                    </a:cubicBezTo>
                    <a:cubicBezTo>
                      <a:pt x="49" y="67"/>
                      <a:pt x="50" y="65"/>
                      <a:pt x="52" y="62"/>
                    </a:cubicBezTo>
                    <a:cubicBezTo>
                      <a:pt x="53" y="61"/>
                      <a:pt x="53" y="60"/>
                      <a:pt x="55" y="59"/>
                    </a:cubicBezTo>
                    <a:cubicBezTo>
                      <a:pt x="56" y="58"/>
                      <a:pt x="58" y="57"/>
                      <a:pt x="60" y="57"/>
                    </a:cubicBezTo>
                    <a:cubicBezTo>
                      <a:pt x="62" y="58"/>
                      <a:pt x="63" y="58"/>
                      <a:pt x="65" y="59"/>
                    </a:cubicBezTo>
                    <a:cubicBezTo>
                      <a:pt x="66" y="60"/>
                      <a:pt x="67" y="61"/>
                      <a:pt x="68" y="61"/>
                    </a:cubicBezTo>
                    <a:cubicBezTo>
                      <a:pt x="62" y="63"/>
                      <a:pt x="62" y="63"/>
                      <a:pt x="62" y="63"/>
                    </a:cubicBezTo>
                    <a:cubicBezTo>
                      <a:pt x="64" y="56"/>
                      <a:pt x="65" y="49"/>
                      <a:pt x="67" y="42"/>
                    </a:cubicBezTo>
                    <a:cubicBezTo>
                      <a:pt x="68" y="38"/>
                      <a:pt x="70" y="35"/>
                      <a:pt x="71" y="31"/>
                    </a:cubicBezTo>
                    <a:cubicBezTo>
                      <a:pt x="72" y="30"/>
                      <a:pt x="73" y="28"/>
                      <a:pt x="74" y="27"/>
                    </a:cubicBezTo>
                    <a:cubicBezTo>
                      <a:pt x="76" y="24"/>
                      <a:pt x="76" y="24"/>
                      <a:pt x="76" y="24"/>
                    </a:cubicBezTo>
                    <a:cubicBezTo>
                      <a:pt x="76" y="23"/>
                      <a:pt x="77" y="23"/>
                      <a:pt x="78" y="22"/>
                    </a:cubicBezTo>
                    <a:cubicBezTo>
                      <a:pt x="80" y="19"/>
                      <a:pt x="83" y="16"/>
                      <a:pt x="87" y="14"/>
                    </a:cubicBezTo>
                    <a:cubicBezTo>
                      <a:pt x="90" y="12"/>
                      <a:pt x="94" y="11"/>
                      <a:pt x="99" y="11"/>
                    </a:cubicBezTo>
                    <a:cubicBezTo>
                      <a:pt x="103" y="11"/>
                      <a:pt x="107" y="12"/>
                      <a:pt x="111" y="15"/>
                    </a:cubicBezTo>
                    <a:cubicBezTo>
                      <a:pt x="114" y="17"/>
                      <a:pt x="116" y="21"/>
                      <a:pt x="118" y="24"/>
                    </a:cubicBezTo>
                    <a:cubicBezTo>
                      <a:pt x="113" y="25"/>
                      <a:pt x="113" y="25"/>
                      <a:pt x="113" y="25"/>
                    </a:cubicBezTo>
                    <a:cubicBezTo>
                      <a:pt x="114" y="21"/>
                      <a:pt x="115" y="18"/>
                      <a:pt x="117" y="15"/>
                    </a:cubicBezTo>
                    <a:cubicBezTo>
                      <a:pt x="119" y="12"/>
                      <a:pt x="121" y="10"/>
                      <a:pt x="124" y="8"/>
                    </a:cubicBezTo>
                    <a:cubicBezTo>
                      <a:pt x="125" y="6"/>
                      <a:pt x="126" y="5"/>
                      <a:pt x="128" y="5"/>
                    </a:cubicBezTo>
                    <a:cubicBezTo>
                      <a:pt x="130" y="4"/>
                      <a:pt x="131" y="3"/>
                      <a:pt x="133" y="3"/>
                    </a:cubicBezTo>
                    <a:cubicBezTo>
                      <a:pt x="136" y="2"/>
                      <a:pt x="139" y="1"/>
                      <a:pt x="143" y="1"/>
                    </a:cubicBezTo>
                    <a:cubicBezTo>
                      <a:pt x="149" y="0"/>
                      <a:pt x="156" y="1"/>
                      <a:pt x="162" y="3"/>
                    </a:cubicBezTo>
                    <a:cubicBezTo>
                      <a:pt x="165" y="4"/>
                      <a:pt x="168" y="6"/>
                      <a:pt x="170" y="9"/>
                    </a:cubicBezTo>
                    <a:cubicBezTo>
                      <a:pt x="172" y="12"/>
                      <a:pt x="173" y="16"/>
                      <a:pt x="173" y="19"/>
                    </a:cubicBezTo>
                    <a:cubicBezTo>
                      <a:pt x="171" y="18"/>
                      <a:pt x="171" y="18"/>
                      <a:pt x="171" y="18"/>
                    </a:cubicBezTo>
                    <a:cubicBezTo>
                      <a:pt x="175" y="15"/>
                      <a:pt x="180" y="13"/>
                      <a:pt x="185" y="12"/>
                    </a:cubicBezTo>
                    <a:cubicBezTo>
                      <a:pt x="191" y="11"/>
                      <a:pt x="196" y="11"/>
                      <a:pt x="201" y="13"/>
                    </a:cubicBezTo>
                    <a:cubicBezTo>
                      <a:pt x="207" y="15"/>
                      <a:pt x="211" y="18"/>
                      <a:pt x="215" y="22"/>
                    </a:cubicBezTo>
                    <a:cubicBezTo>
                      <a:pt x="216" y="24"/>
                      <a:pt x="217" y="27"/>
                      <a:pt x="218" y="30"/>
                    </a:cubicBezTo>
                    <a:cubicBezTo>
                      <a:pt x="219" y="32"/>
                      <a:pt x="219" y="35"/>
                      <a:pt x="219" y="38"/>
                    </a:cubicBezTo>
                    <a:cubicBezTo>
                      <a:pt x="217" y="36"/>
                      <a:pt x="217" y="36"/>
                      <a:pt x="217" y="36"/>
                    </a:cubicBezTo>
                    <a:cubicBezTo>
                      <a:pt x="223" y="33"/>
                      <a:pt x="230" y="32"/>
                      <a:pt x="237" y="31"/>
                    </a:cubicBezTo>
                    <a:cubicBezTo>
                      <a:pt x="244" y="31"/>
                      <a:pt x="251" y="32"/>
                      <a:pt x="258" y="34"/>
                    </a:cubicBezTo>
                    <a:cubicBezTo>
                      <a:pt x="260" y="35"/>
                      <a:pt x="261" y="35"/>
                      <a:pt x="263" y="36"/>
                    </a:cubicBezTo>
                    <a:cubicBezTo>
                      <a:pt x="265" y="37"/>
                      <a:pt x="266" y="38"/>
                      <a:pt x="268" y="39"/>
                    </a:cubicBezTo>
                    <a:cubicBezTo>
                      <a:pt x="269" y="40"/>
                      <a:pt x="270" y="42"/>
                      <a:pt x="272" y="43"/>
                    </a:cubicBezTo>
                    <a:cubicBezTo>
                      <a:pt x="273" y="45"/>
                      <a:pt x="274" y="47"/>
                      <a:pt x="274" y="48"/>
                    </a:cubicBezTo>
                    <a:cubicBezTo>
                      <a:pt x="276" y="52"/>
                      <a:pt x="276" y="56"/>
                      <a:pt x="276" y="60"/>
                    </a:cubicBezTo>
                    <a:cubicBezTo>
                      <a:pt x="275" y="62"/>
                      <a:pt x="275" y="63"/>
                      <a:pt x="275" y="65"/>
                    </a:cubicBezTo>
                    <a:cubicBezTo>
                      <a:pt x="274" y="67"/>
                      <a:pt x="273" y="69"/>
                      <a:pt x="273" y="70"/>
                    </a:cubicBezTo>
                    <a:cubicBezTo>
                      <a:pt x="272" y="67"/>
                      <a:pt x="272" y="67"/>
                      <a:pt x="272" y="67"/>
                    </a:cubicBezTo>
                    <a:cubicBezTo>
                      <a:pt x="276" y="70"/>
                      <a:pt x="279" y="73"/>
                      <a:pt x="282" y="77"/>
                    </a:cubicBezTo>
                    <a:cubicBezTo>
                      <a:pt x="285" y="81"/>
                      <a:pt x="288" y="85"/>
                      <a:pt x="290" y="90"/>
                    </a:cubicBezTo>
                    <a:cubicBezTo>
                      <a:pt x="292" y="95"/>
                      <a:pt x="292" y="101"/>
                      <a:pt x="290" y="106"/>
                    </a:cubicBezTo>
                    <a:cubicBezTo>
                      <a:pt x="290" y="109"/>
                      <a:pt x="288" y="111"/>
                      <a:pt x="287" y="113"/>
                    </a:cubicBezTo>
                    <a:cubicBezTo>
                      <a:pt x="286" y="114"/>
                      <a:pt x="285" y="115"/>
                      <a:pt x="284" y="116"/>
                    </a:cubicBezTo>
                    <a:cubicBezTo>
                      <a:pt x="284" y="117"/>
                      <a:pt x="283" y="117"/>
                      <a:pt x="283" y="118"/>
                    </a:cubicBezTo>
                    <a:cubicBezTo>
                      <a:pt x="282" y="119"/>
                      <a:pt x="282" y="119"/>
                      <a:pt x="282" y="119"/>
                    </a:cubicBezTo>
                    <a:cubicBezTo>
                      <a:pt x="280" y="121"/>
                      <a:pt x="278" y="122"/>
                      <a:pt x="275" y="124"/>
                    </a:cubicBezTo>
                    <a:cubicBezTo>
                      <a:pt x="273" y="125"/>
                      <a:pt x="271" y="126"/>
                      <a:pt x="268" y="127"/>
                    </a:cubicBezTo>
                    <a:cubicBezTo>
                      <a:pt x="263" y="128"/>
                      <a:pt x="258" y="129"/>
                      <a:pt x="252" y="127"/>
                    </a:cubicBezTo>
                    <a:cubicBezTo>
                      <a:pt x="247" y="126"/>
                      <a:pt x="242" y="124"/>
                      <a:pt x="238" y="121"/>
                    </a:cubicBezTo>
                    <a:cubicBezTo>
                      <a:pt x="234" y="118"/>
                      <a:pt x="231" y="114"/>
                      <a:pt x="228" y="111"/>
                    </a:cubicBezTo>
                    <a:cubicBezTo>
                      <a:pt x="235" y="108"/>
                      <a:pt x="235" y="108"/>
                      <a:pt x="235" y="108"/>
                    </a:cubicBezTo>
                    <a:cubicBezTo>
                      <a:pt x="235" y="111"/>
                      <a:pt x="234" y="113"/>
                      <a:pt x="233" y="116"/>
                    </a:cubicBezTo>
                    <a:cubicBezTo>
                      <a:pt x="232" y="118"/>
                      <a:pt x="231" y="121"/>
                      <a:pt x="229" y="123"/>
                    </a:cubicBezTo>
                    <a:cubicBezTo>
                      <a:pt x="225" y="127"/>
                      <a:pt x="220" y="129"/>
                      <a:pt x="215" y="130"/>
                    </a:cubicBezTo>
                    <a:cubicBezTo>
                      <a:pt x="210" y="131"/>
                      <a:pt x="205" y="131"/>
                      <a:pt x="200" y="129"/>
                    </a:cubicBezTo>
                    <a:cubicBezTo>
                      <a:pt x="198" y="128"/>
                      <a:pt x="195" y="126"/>
                      <a:pt x="193" y="124"/>
                    </a:cubicBezTo>
                    <a:cubicBezTo>
                      <a:pt x="191" y="123"/>
                      <a:pt x="190" y="121"/>
                      <a:pt x="189" y="118"/>
                    </a:cubicBezTo>
                    <a:cubicBezTo>
                      <a:pt x="194" y="120"/>
                      <a:pt x="194" y="120"/>
                      <a:pt x="194" y="120"/>
                    </a:cubicBezTo>
                    <a:cubicBezTo>
                      <a:pt x="191" y="122"/>
                      <a:pt x="187" y="124"/>
                      <a:pt x="182" y="125"/>
                    </a:cubicBezTo>
                    <a:cubicBezTo>
                      <a:pt x="178" y="126"/>
                      <a:pt x="173" y="125"/>
                      <a:pt x="169" y="123"/>
                    </a:cubicBezTo>
                    <a:cubicBezTo>
                      <a:pt x="164" y="121"/>
                      <a:pt x="161" y="117"/>
                      <a:pt x="159" y="114"/>
                    </a:cubicBezTo>
                    <a:cubicBezTo>
                      <a:pt x="157" y="110"/>
                      <a:pt x="155" y="107"/>
                      <a:pt x="153" y="103"/>
                    </a:cubicBezTo>
                    <a:cubicBezTo>
                      <a:pt x="160" y="102"/>
                      <a:pt x="160" y="102"/>
                      <a:pt x="160" y="102"/>
                    </a:cubicBezTo>
                    <a:cubicBezTo>
                      <a:pt x="159" y="107"/>
                      <a:pt x="157" y="113"/>
                      <a:pt x="154" y="117"/>
                    </a:cubicBezTo>
                    <a:cubicBezTo>
                      <a:pt x="152" y="119"/>
                      <a:pt x="149" y="121"/>
                      <a:pt x="147" y="122"/>
                    </a:cubicBezTo>
                    <a:cubicBezTo>
                      <a:pt x="145" y="123"/>
                      <a:pt x="142" y="124"/>
                      <a:pt x="139" y="124"/>
                    </a:cubicBezTo>
                    <a:cubicBezTo>
                      <a:pt x="138" y="125"/>
                      <a:pt x="137" y="125"/>
                      <a:pt x="136" y="125"/>
                    </a:cubicBezTo>
                    <a:cubicBezTo>
                      <a:pt x="134" y="125"/>
                      <a:pt x="133" y="125"/>
                      <a:pt x="132" y="125"/>
                    </a:cubicBezTo>
                    <a:cubicBezTo>
                      <a:pt x="129" y="124"/>
                      <a:pt x="126" y="123"/>
                      <a:pt x="124" y="122"/>
                    </a:cubicBezTo>
                    <a:cubicBezTo>
                      <a:pt x="121" y="120"/>
                      <a:pt x="120" y="118"/>
                      <a:pt x="118" y="117"/>
                    </a:cubicBezTo>
                    <a:cubicBezTo>
                      <a:pt x="116" y="115"/>
                      <a:pt x="115" y="113"/>
                      <a:pt x="113" y="112"/>
                    </a:cubicBezTo>
                    <a:cubicBezTo>
                      <a:pt x="117" y="110"/>
                      <a:pt x="117" y="110"/>
                      <a:pt x="117" y="110"/>
                    </a:cubicBezTo>
                    <a:cubicBezTo>
                      <a:pt x="117" y="113"/>
                      <a:pt x="117" y="116"/>
                      <a:pt x="115" y="118"/>
                    </a:cubicBezTo>
                    <a:cubicBezTo>
                      <a:pt x="114" y="121"/>
                      <a:pt x="111" y="123"/>
                      <a:pt x="109" y="124"/>
                    </a:cubicBezTo>
                    <a:cubicBezTo>
                      <a:pt x="104" y="126"/>
                      <a:pt x="98" y="127"/>
                      <a:pt x="93" y="125"/>
                    </a:cubicBezTo>
                    <a:cubicBezTo>
                      <a:pt x="95" y="124"/>
                      <a:pt x="95" y="124"/>
                      <a:pt x="95" y="124"/>
                    </a:cubicBezTo>
                    <a:cubicBezTo>
                      <a:pt x="94" y="127"/>
                      <a:pt x="92" y="129"/>
                      <a:pt x="90" y="131"/>
                    </a:cubicBezTo>
                    <a:cubicBezTo>
                      <a:pt x="88" y="132"/>
                      <a:pt x="86" y="133"/>
                      <a:pt x="83" y="134"/>
                    </a:cubicBezTo>
                    <a:cubicBezTo>
                      <a:pt x="80" y="134"/>
                      <a:pt x="78" y="133"/>
                      <a:pt x="76" y="131"/>
                    </a:cubicBezTo>
                    <a:cubicBezTo>
                      <a:pt x="73" y="130"/>
                      <a:pt x="72" y="127"/>
                      <a:pt x="72" y="125"/>
                    </a:cubicBezTo>
                    <a:cubicBezTo>
                      <a:pt x="72" y="124"/>
                      <a:pt x="72" y="124"/>
                      <a:pt x="72" y="124"/>
                    </a:cubicBezTo>
                    <a:cubicBezTo>
                      <a:pt x="72" y="125"/>
                      <a:pt x="72" y="125"/>
                      <a:pt x="72" y="125"/>
                    </a:cubicBezTo>
                    <a:cubicBezTo>
                      <a:pt x="73" y="127"/>
                      <a:pt x="74" y="129"/>
                      <a:pt x="76" y="130"/>
                    </a:cubicBezTo>
                    <a:cubicBezTo>
                      <a:pt x="78" y="131"/>
                      <a:pt x="81" y="132"/>
                      <a:pt x="83" y="132"/>
                    </a:cubicBezTo>
                    <a:cubicBezTo>
                      <a:pt x="85" y="131"/>
                      <a:pt x="87" y="130"/>
                      <a:pt x="89" y="129"/>
                    </a:cubicBezTo>
                    <a:cubicBezTo>
                      <a:pt x="90" y="127"/>
                      <a:pt x="91" y="125"/>
                      <a:pt x="92" y="123"/>
                    </a:cubicBezTo>
                    <a:cubicBezTo>
                      <a:pt x="92" y="123"/>
                      <a:pt x="93" y="122"/>
                      <a:pt x="94" y="122"/>
                    </a:cubicBezTo>
                    <a:cubicBezTo>
                      <a:pt x="94" y="122"/>
                      <a:pt x="94" y="122"/>
                      <a:pt x="94" y="122"/>
                    </a:cubicBezTo>
                    <a:cubicBezTo>
                      <a:pt x="94" y="122"/>
                      <a:pt x="94" y="122"/>
                      <a:pt x="94" y="122"/>
                    </a:cubicBezTo>
                    <a:cubicBezTo>
                      <a:pt x="98" y="123"/>
                      <a:pt x="103" y="123"/>
                      <a:pt x="107" y="121"/>
                    </a:cubicBezTo>
                    <a:cubicBezTo>
                      <a:pt x="109" y="120"/>
                      <a:pt x="111" y="118"/>
                      <a:pt x="111" y="116"/>
                    </a:cubicBezTo>
                    <a:cubicBezTo>
                      <a:pt x="112" y="115"/>
                      <a:pt x="113" y="112"/>
                      <a:pt x="112" y="110"/>
                    </a:cubicBezTo>
                    <a:cubicBezTo>
                      <a:pt x="112" y="109"/>
                      <a:pt x="113" y="108"/>
                      <a:pt x="114" y="108"/>
                    </a:cubicBezTo>
                    <a:cubicBezTo>
                      <a:pt x="115" y="108"/>
                      <a:pt x="115" y="108"/>
                      <a:pt x="116" y="108"/>
                    </a:cubicBezTo>
                    <a:cubicBezTo>
                      <a:pt x="116" y="108"/>
                      <a:pt x="116" y="108"/>
                      <a:pt x="116" y="108"/>
                    </a:cubicBezTo>
                    <a:cubicBezTo>
                      <a:pt x="120" y="111"/>
                      <a:pt x="123" y="115"/>
                      <a:pt x="127" y="117"/>
                    </a:cubicBezTo>
                    <a:cubicBezTo>
                      <a:pt x="128" y="118"/>
                      <a:pt x="130" y="119"/>
                      <a:pt x="132" y="119"/>
                    </a:cubicBezTo>
                    <a:cubicBezTo>
                      <a:pt x="133" y="119"/>
                      <a:pt x="134" y="119"/>
                      <a:pt x="135" y="119"/>
                    </a:cubicBezTo>
                    <a:cubicBezTo>
                      <a:pt x="136" y="119"/>
                      <a:pt x="138" y="118"/>
                      <a:pt x="138" y="118"/>
                    </a:cubicBezTo>
                    <a:cubicBezTo>
                      <a:pt x="142" y="117"/>
                      <a:pt x="146" y="116"/>
                      <a:pt x="149" y="112"/>
                    </a:cubicBezTo>
                    <a:cubicBezTo>
                      <a:pt x="151" y="109"/>
                      <a:pt x="152" y="105"/>
                      <a:pt x="153" y="101"/>
                    </a:cubicBezTo>
                    <a:cubicBezTo>
                      <a:pt x="153" y="99"/>
                      <a:pt x="155" y="98"/>
                      <a:pt x="157" y="98"/>
                    </a:cubicBezTo>
                    <a:cubicBezTo>
                      <a:pt x="158" y="98"/>
                      <a:pt x="159" y="99"/>
                      <a:pt x="160" y="100"/>
                    </a:cubicBezTo>
                    <a:cubicBezTo>
                      <a:pt x="160" y="100"/>
                      <a:pt x="160" y="100"/>
                      <a:pt x="160" y="100"/>
                    </a:cubicBezTo>
                    <a:cubicBezTo>
                      <a:pt x="161" y="104"/>
                      <a:pt x="163" y="107"/>
                      <a:pt x="165" y="110"/>
                    </a:cubicBezTo>
                    <a:cubicBezTo>
                      <a:pt x="167" y="113"/>
                      <a:pt x="169" y="115"/>
                      <a:pt x="172" y="116"/>
                    </a:cubicBezTo>
                    <a:cubicBezTo>
                      <a:pt x="175" y="118"/>
                      <a:pt x="178" y="118"/>
                      <a:pt x="181" y="117"/>
                    </a:cubicBezTo>
                    <a:cubicBezTo>
                      <a:pt x="184" y="116"/>
                      <a:pt x="187" y="115"/>
                      <a:pt x="190" y="113"/>
                    </a:cubicBezTo>
                    <a:cubicBezTo>
                      <a:pt x="192" y="112"/>
                      <a:pt x="194" y="112"/>
                      <a:pt x="196" y="114"/>
                    </a:cubicBezTo>
                    <a:cubicBezTo>
                      <a:pt x="196" y="114"/>
                      <a:pt x="196" y="114"/>
                      <a:pt x="196" y="114"/>
                    </a:cubicBezTo>
                    <a:cubicBezTo>
                      <a:pt x="196" y="114"/>
                      <a:pt x="196" y="114"/>
                      <a:pt x="196" y="114"/>
                    </a:cubicBezTo>
                    <a:cubicBezTo>
                      <a:pt x="197" y="117"/>
                      <a:pt x="200" y="120"/>
                      <a:pt x="203" y="121"/>
                    </a:cubicBezTo>
                    <a:cubicBezTo>
                      <a:pt x="207" y="122"/>
                      <a:pt x="210" y="122"/>
                      <a:pt x="214" y="122"/>
                    </a:cubicBezTo>
                    <a:cubicBezTo>
                      <a:pt x="217" y="121"/>
                      <a:pt x="220" y="119"/>
                      <a:pt x="223" y="117"/>
                    </a:cubicBezTo>
                    <a:cubicBezTo>
                      <a:pt x="225" y="114"/>
                      <a:pt x="226" y="111"/>
                      <a:pt x="227" y="108"/>
                    </a:cubicBezTo>
                    <a:cubicBezTo>
                      <a:pt x="227" y="105"/>
                      <a:pt x="229" y="104"/>
                      <a:pt x="231" y="104"/>
                    </a:cubicBezTo>
                    <a:cubicBezTo>
                      <a:pt x="232" y="104"/>
                      <a:pt x="233" y="104"/>
                      <a:pt x="234" y="105"/>
                    </a:cubicBezTo>
                    <a:cubicBezTo>
                      <a:pt x="240" y="112"/>
                      <a:pt x="246" y="118"/>
                      <a:pt x="254" y="119"/>
                    </a:cubicBezTo>
                    <a:cubicBezTo>
                      <a:pt x="258" y="120"/>
                      <a:pt x="262" y="120"/>
                      <a:pt x="266" y="119"/>
                    </a:cubicBezTo>
                    <a:cubicBezTo>
                      <a:pt x="268" y="119"/>
                      <a:pt x="270" y="118"/>
                      <a:pt x="271" y="117"/>
                    </a:cubicBezTo>
                    <a:cubicBezTo>
                      <a:pt x="273" y="116"/>
                      <a:pt x="275" y="115"/>
                      <a:pt x="276" y="113"/>
                    </a:cubicBezTo>
                    <a:cubicBezTo>
                      <a:pt x="278" y="112"/>
                      <a:pt x="278" y="112"/>
                      <a:pt x="278" y="112"/>
                    </a:cubicBezTo>
                    <a:cubicBezTo>
                      <a:pt x="279" y="111"/>
                      <a:pt x="279" y="111"/>
                      <a:pt x="279" y="111"/>
                    </a:cubicBezTo>
                    <a:cubicBezTo>
                      <a:pt x="279" y="110"/>
                      <a:pt x="280" y="110"/>
                      <a:pt x="281" y="109"/>
                    </a:cubicBezTo>
                    <a:cubicBezTo>
                      <a:pt x="282" y="107"/>
                      <a:pt x="283" y="105"/>
                      <a:pt x="283" y="104"/>
                    </a:cubicBezTo>
                    <a:cubicBezTo>
                      <a:pt x="284" y="100"/>
                      <a:pt x="284" y="96"/>
                      <a:pt x="283" y="92"/>
                    </a:cubicBezTo>
                    <a:cubicBezTo>
                      <a:pt x="282" y="88"/>
                      <a:pt x="280" y="85"/>
                      <a:pt x="277" y="81"/>
                    </a:cubicBezTo>
                    <a:cubicBezTo>
                      <a:pt x="274" y="78"/>
                      <a:pt x="271" y="74"/>
                      <a:pt x="268" y="71"/>
                    </a:cubicBezTo>
                    <a:cubicBezTo>
                      <a:pt x="267" y="71"/>
                      <a:pt x="266" y="69"/>
                      <a:pt x="267" y="68"/>
                    </a:cubicBezTo>
                    <a:cubicBezTo>
                      <a:pt x="267" y="68"/>
                      <a:pt x="267" y="68"/>
                      <a:pt x="267" y="68"/>
                    </a:cubicBezTo>
                    <a:cubicBezTo>
                      <a:pt x="268" y="66"/>
                      <a:pt x="268" y="65"/>
                      <a:pt x="269" y="63"/>
                    </a:cubicBezTo>
                    <a:cubicBezTo>
                      <a:pt x="269" y="62"/>
                      <a:pt x="269" y="60"/>
                      <a:pt x="270" y="59"/>
                    </a:cubicBezTo>
                    <a:cubicBezTo>
                      <a:pt x="270" y="56"/>
                      <a:pt x="270" y="53"/>
                      <a:pt x="269" y="50"/>
                    </a:cubicBezTo>
                    <a:cubicBezTo>
                      <a:pt x="269" y="49"/>
                      <a:pt x="268" y="48"/>
                      <a:pt x="267" y="46"/>
                    </a:cubicBezTo>
                    <a:cubicBezTo>
                      <a:pt x="266" y="45"/>
                      <a:pt x="265" y="44"/>
                      <a:pt x="264" y="43"/>
                    </a:cubicBezTo>
                    <a:cubicBezTo>
                      <a:pt x="263" y="42"/>
                      <a:pt x="262" y="41"/>
                      <a:pt x="261" y="40"/>
                    </a:cubicBezTo>
                    <a:cubicBezTo>
                      <a:pt x="259" y="40"/>
                      <a:pt x="258" y="39"/>
                      <a:pt x="256" y="38"/>
                    </a:cubicBezTo>
                    <a:cubicBezTo>
                      <a:pt x="250" y="36"/>
                      <a:pt x="244" y="35"/>
                      <a:pt x="237" y="35"/>
                    </a:cubicBezTo>
                    <a:cubicBezTo>
                      <a:pt x="231" y="35"/>
                      <a:pt x="224" y="37"/>
                      <a:pt x="218" y="39"/>
                    </a:cubicBezTo>
                    <a:cubicBezTo>
                      <a:pt x="218" y="39"/>
                      <a:pt x="218" y="39"/>
                      <a:pt x="218" y="39"/>
                    </a:cubicBezTo>
                    <a:cubicBezTo>
                      <a:pt x="217" y="40"/>
                      <a:pt x="216" y="39"/>
                      <a:pt x="216" y="38"/>
                    </a:cubicBezTo>
                    <a:cubicBezTo>
                      <a:pt x="216" y="38"/>
                      <a:pt x="216" y="38"/>
                      <a:pt x="216" y="38"/>
                    </a:cubicBezTo>
                    <a:cubicBezTo>
                      <a:pt x="216" y="35"/>
                      <a:pt x="216" y="33"/>
                      <a:pt x="215" y="30"/>
                    </a:cubicBezTo>
                    <a:cubicBezTo>
                      <a:pt x="215" y="28"/>
                      <a:pt x="214" y="26"/>
                      <a:pt x="212" y="24"/>
                    </a:cubicBezTo>
                    <a:cubicBezTo>
                      <a:pt x="210" y="20"/>
                      <a:pt x="205" y="17"/>
                      <a:pt x="201" y="15"/>
                    </a:cubicBezTo>
                    <a:cubicBezTo>
                      <a:pt x="191" y="12"/>
                      <a:pt x="180" y="14"/>
                      <a:pt x="172" y="20"/>
                    </a:cubicBezTo>
                    <a:cubicBezTo>
                      <a:pt x="172" y="21"/>
                      <a:pt x="171" y="21"/>
                      <a:pt x="171" y="20"/>
                    </a:cubicBezTo>
                    <a:cubicBezTo>
                      <a:pt x="170" y="19"/>
                      <a:pt x="170" y="19"/>
                      <a:pt x="170" y="19"/>
                    </a:cubicBezTo>
                    <a:cubicBezTo>
                      <a:pt x="170" y="19"/>
                      <a:pt x="170" y="19"/>
                      <a:pt x="170" y="19"/>
                    </a:cubicBezTo>
                    <a:cubicBezTo>
                      <a:pt x="170" y="16"/>
                      <a:pt x="169" y="13"/>
                      <a:pt x="168" y="11"/>
                    </a:cubicBezTo>
                    <a:cubicBezTo>
                      <a:pt x="166" y="9"/>
                      <a:pt x="164" y="7"/>
                      <a:pt x="161" y="6"/>
                    </a:cubicBezTo>
                    <a:cubicBezTo>
                      <a:pt x="155" y="4"/>
                      <a:pt x="149" y="4"/>
                      <a:pt x="143" y="5"/>
                    </a:cubicBezTo>
                    <a:cubicBezTo>
                      <a:pt x="137" y="6"/>
                      <a:pt x="131" y="8"/>
                      <a:pt x="127" y="11"/>
                    </a:cubicBezTo>
                    <a:cubicBezTo>
                      <a:pt x="123" y="15"/>
                      <a:pt x="120" y="21"/>
                      <a:pt x="118" y="26"/>
                    </a:cubicBezTo>
                    <a:cubicBezTo>
                      <a:pt x="118" y="28"/>
                      <a:pt x="116" y="29"/>
                      <a:pt x="115" y="28"/>
                    </a:cubicBezTo>
                    <a:cubicBezTo>
                      <a:pt x="114" y="28"/>
                      <a:pt x="113" y="28"/>
                      <a:pt x="113" y="27"/>
                    </a:cubicBezTo>
                    <a:cubicBezTo>
                      <a:pt x="113" y="27"/>
                      <a:pt x="113" y="27"/>
                      <a:pt x="113" y="27"/>
                    </a:cubicBezTo>
                    <a:cubicBezTo>
                      <a:pt x="111" y="24"/>
                      <a:pt x="109" y="21"/>
                      <a:pt x="107" y="20"/>
                    </a:cubicBezTo>
                    <a:cubicBezTo>
                      <a:pt x="105" y="18"/>
                      <a:pt x="102" y="17"/>
                      <a:pt x="99" y="18"/>
                    </a:cubicBezTo>
                    <a:cubicBezTo>
                      <a:pt x="93" y="18"/>
                      <a:pt x="87" y="22"/>
                      <a:pt x="83" y="27"/>
                    </a:cubicBezTo>
                    <a:cubicBezTo>
                      <a:pt x="83" y="27"/>
                      <a:pt x="82" y="28"/>
                      <a:pt x="82" y="28"/>
                    </a:cubicBezTo>
                    <a:cubicBezTo>
                      <a:pt x="80" y="30"/>
                      <a:pt x="80" y="30"/>
                      <a:pt x="80" y="30"/>
                    </a:cubicBezTo>
                    <a:cubicBezTo>
                      <a:pt x="79" y="32"/>
                      <a:pt x="78" y="33"/>
                      <a:pt x="78" y="35"/>
                    </a:cubicBezTo>
                    <a:cubicBezTo>
                      <a:pt x="76" y="38"/>
                      <a:pt x="75" y="41"/>
                      <a:pt x="74" y="44"/>
                    </a:cubicBezTo>
                    <a:cubicBezTo>
                      <a:pt x="72" y="51"/>
                      <a:pt x="71" y="58"/>
                      <a:pt x="69" y="65"/>
                    </a:cubicBezTo>
                    <a:cubicBezTo>
                      <a:pt x="69" y="65"/>
                      <a:pt x="69" y="65"/>
                      <a:pt x="69" y="65"/>
                    </a:cubicBezTo>
                    <a:cubicBezTo>
                      <a:pt x="68" y="67"/>
                      <a:pt x="67" y="68"/>
                      <a:pt x="65" y="67"/>
                    </a:cubicBezTo>
                    <a:cubicBezTo>
                      <a:pt x="64" y="67"/>
                      <a:pt x="64" y="67"/>
                      <a:pt x="63" y="66"/>
                    </a:cubicBezTo>
                    <a:cubicBezTo>
                      <a:pt x="62" y="65"/>
                      <a:pt x="60" y="64"/>
                      <a:pt x="60" y="64"/>
                    </a:cubicBezTo>
                    <a:cubicBezTo>
                      <a:pt x="59" y="64"/>
                      <a:pt x="59" y="64"/>
                      <a:pt x="59" y="64"/>
                    </a:cubicBezTo>
                    <a:cubicBezTo>
                      <a:pt x="58" y="65"/>
                      <a:pt x="58" y="65"/>
                      <a:pt x="57" y="66"/>
                    </a:cubicBezTo>
                    <a:cubicBezTo>
                      <a:pt x="56" y="67"/>
                      <a:pt x="55" y="69"/>
                      <a:pt x="55" y="71"/>
                    </a:cubicBezTo>
                    <a:cubicBezTo>
                      <a:pt x="54" y="73"/>
                      <a:pt x="53" y="75"/>
                      <a:pt x="53" y="77"/>
                    </a:cubicBezTo>
                    <a:cubicBezTo>
                      <a:pt x="53" y="77"/>
                      <a:pt x="53" y="77"/>
                      <a:pt x="53" y="77"/>
                    </a:cubicBezTo>
                    <a:cubicBezTo>
                      <a:pt x="52" y="79"/>
                      <a:pt x="50" y="80"/>
                      <a:pt x="49" y="79"/>
                    </a:cubicBezTo>
                    <a:cubicBezTo>
                      <a:pt x="49" y="79"/>
                      <a:pt x="49" y="79"/>
                      <a:pt x="49" y="79"/>
                    </a:cubicBezTo>
                    <a:cubicBezTo>
                      <a:pt x="47" y="78"/>
                      <a:pt x="45" y="78"/>
                      <a:pt x="43" y="78"/>
                    </a:cubicBezTo>
                    <a:cubicBezTo>
                      <a:pt x="42" y="78"/>
                      <a:pt x="40" y="78"/>
                      <a:pt x="38" y="79"/>
                    </a:cubicBezTo>
                    <a:cubicBezTo>
                      <a:pt x="35" y="81"/>
                      <a:pt x="33" y="84"/>
                      <a:pt x="32" y="88"/>
                    </a:cubicBezTo>
                    <a:cubicBezTo>
                      <a:pt x="28" y="96"/>
                      <a:pt x="27" y="105"/>
                      <a:pt x="27" y="114"/>
                    </a:cubicBezTo>
                    <a:cubicBezTo>
                      <a:pt x="27" y="114"/>
                      <a:pt x="27" y="114"/>
                      <a:pt x="27" y="114"/>
                    </a:cubicBezTo>
                    <a:cubicBezTo>
                      <a:pt x="26" y="115"/>
                      <a:pt x="26" y="116"/>
                      <a:pt x="25" y="115"/>
                    </a:cubicBezTo>
                    <a:cubicBezTo>
                      <a:pt x="24" y="115"/>
                      <a:pt x="24" y="115"/>
                      <a:pt x="24" y="115"/>
                    </a:cubicBezTo>
                    <a:cubicBezTo>
                      <a:pt x="21" y="113"/>
                      <a:pt x="19" y="112"/>
                      <a:pt x="16" y="111"/>
                    </a:cubicBezTo>
                    <a:cubicBezTo>
                      <a:pt x="13" y="110"/>
                      <a:pt x="10" y="111"/>
                      <a:pt x="7" y="112"/>
                    </a:cubicBezTo>
                    <a:cubicBezTo>
                      <a:pt x="4" y="113"/>
                      <a:pt x="2" y="115"/>
                      <a:pt x="2" y="118"/>
                    </a:cubicBezTo>
                    <a:cubicBezTo>
                      <a:pt x="1" y="121"/>
                      <a:pt x="2" y="124"/>
                      <a:pt x="3" y="127"/>
                    </a:cubicBezTo>
                    <a:cubicBezTo>
                      <a:pt x="3" y="128"/>
                      <a:pt x="3" y="128"/>
                      <a:pt x="3" y="128"/>
                    </a:cubicBezTo>
                    <a:cubicBezTo>
                      <a:pt x="2" y="127"/>
                      <a:pt x="2" y="127"/>
                      <a:pt x="2" y="127"/>
                    </a:cubicBezTo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74" name="Freeform 100"/>
              <p:cNvSpPr>
                <a:spLocks/>
              </p:cNvSpPr>
              <p:nvPr/>
            </p:nvSpPr>
            <p:spPr bwMode="auto">
              <a:xfrm>
                <a:off x="2724150" y="3948114"/>
                <a:ext cx="276225" cy="231775"/>
              </a:xfrm>
              <a:custGeom>
                <a:avLst/>
                <a:gdLst/>
                <a:ahLst/>
                <a:cxnLst>
                  <a:cxn ang="0">
                    <a:pos x="1" y="127"/>
                  </a:cxn>
                  <a:cxn ang="0">
                    <a:pos x="4" y="102"/>
                  </a:cxn>
                  <a:cxn ang="0">
                    <a:pos x="21" y="97"/>
                  </a:cxn>
                  <a:cxn ang="0">
                    <a:pos x="22" y="102"/>
                  </a:cxn>
                  <a:cxn ang="0">
                    <a:pos x="21" y="92"/>
                  </a:cxn>
                  <a:cxn ang="0">
                    <a:pos x="29" y="82"/>
                  </a:cxn>
                  <a:cxn ang="0">
                    <a:pos x="40" y="84"/>
                  </a:cxn>
                  <a:cxn ang="0">
                    <a:pos x="34" y="80"/>
                  </a:cxn>
                  <a:cxn ang="0">
                    <a:pos x="48" y="47"/>
                  </a:cxn>
                  <a:cxn ang="0">
                    <a:pos x="66" y="50"/>
                  </a:cxn>
                  <a:cxn ang="0">
                    <a:pos x="68" y="55"/>
                  </a:cxn>
                  <a:cxn ang="0">
                    <a:pos x="79" y="40"/>
                  </a:cxn>
                  <a:cxn ang="0">
                    <a:pos x="89" y="45"/>
                  </a:cxn>
                  <a:cxn ang="0">
                    <a:pos x="83" y="28"/>
                  </a:cxn>
                  <a:cxn ang="0">
                    <a:pos x="90" y="11"/>
                  </a:cxn>
                  <a:cxn ang="0">
                    <a:pos x="95" y="6"/>
                  </a:cxn>
                  <a:cxn ang="0">
                    <a:pos x="111" y="0"/>
                  </a:cxn>
                  <a:cxn ang="0">
                    <a:pos x="125" y="17"/>
                  </a:cxn>
                  <a:cxn ang="0">
                    <a:pos x="126" y="8"/>
                  </a:cxn>
                  <a:cxn ang="0">
                    <a:pos x="138" y="5"/>
                  </a:cxn>
                  <a:cxn ang="0">
                    <a:pos x="146" y="14"/>
                  </a:cxn>
                  <a:cxn ang="0">
                    <a:pos x="145" y="16"/>
                  </a:cxn>
                  <a:cxn ang="0">
                    <a:pos x="155" y="12"/>
                  </a:cxn>
                  <a:cxn ang="0">
                    <a:pos x="164" y="19"/>
                  </a:cxn>
                  <a:cxn ang="0">
                    <a:pos x="166" y="30"/>
                  </a:cxn>
                  <a:cxn ang="0">
                    <a:pos x="165" y="28"/>
                  </a:cxn>
                  <a:cxn ang="0">
                    <a:pos x="160" y="19"/>
                  </a:cxn>
                  <a:cxn ang="0">
                    <a:pos x="152" y="16"/>
                  </a:cxn>
                  <a:cxn ang="0">
                    <a:pos x="148" y="20"/>
                  </a:cxn>
                  <a:cxn ang="0">
                    <a:pos x="142" y="22"/>
                  </a:cxn>
                  <a:cxn ang="0">
                    <a:pos x="138" y="12"/>
                  </a:cxn>
                  <a:cxn ang="0">
                    <a:pos x="129" y="14"/>
                  </a:cxn>
                  <a:cxn ang="0">
                    <a:pos x="119" y="19"/>
                  </a:cxn>
                  <a:cxn ang="0">
                    <a:pos x="116" y="10"/>
                  </a:cxn>
                  <a:cxn ang="0">
                    <a:pos x="104" y="11"/>
                  </a:cxn>
                  <a:cxn ang="0">
                    <a:pos x="99" y="14"/>
                  </a:cxn>
                  <a:cxn ang="0">
                    <a:pos x="93" y="21"/>
                  </a:cxn>
                  <a:cxn ang="0">
                    <a:pos x="90" y="38"/>
                  </a:cxn>
                  <a:cxn ang="0">
                    <a:pos x="84" y="49"/>
                  </a:cxn>
                  <a:cxn ang="0">
                    <a:pos x="80" y="46"/>
                  </a:cxn>
                  <a:cxn ang="0">
                    <a:pos x="72" y="55"/>
                  </a:cxn>
                  <a:cxn ang="0">
                    <a:pos x="68" y="59"/>
                  </a:cxn>
                  <a:cxn ang="0">
                    <a:pos x="57" y="48"/>
                  </a:cxn>
                  <a:cxn ang="0">
                    <a:pos x="37" y="71"/>
                  </a:cxn>
                  <a:cxn ang="0">
                    <a:pos x="41" y="90"/>
                  </a:cxn>
                  <a:cxn ang="0">
                    <a:pos x="35" y="88"/>
                  </a:cxn>
                  <a:cxn ang="0">
                    <a:pos x="30" y="89"/>
                  </a:cxn>
                  <a:cxn ang="0">
                    <a:pos x="28" y="95"/>
                  </a:cxn>
                  <a:cxn ang="0">
                    <a:pos x="29" y="100"/>
                  </a:cxn>
                  <a:cxn ang="0">
                    <a:pos x="26" y="106"/>
                  </a:cxn>
                  <a:cxn ang="0">
                    <a:pos x="11" y="104"/>
                  </a:cxn>
                  <a:cxn ang="0">
                    <a:pos x="5" y="126"/>
                  </a:cxn>
                  <a:cxn ang="0">
                    <a:pos x="12" y="138"/>
                  </a:cxn>
                </a:cxnLst>
                <a:rect l="0" t="0" r="r" b="b"/>
                <a:pathLst>
                  <a:path w="166" h="139">
                    <a:moveTo>
                      <a:pt x="12" y="139"/>
                    </a:moveTo>
                    <a:cubicBezTo>
                      <a:pt x="11" y="139"/>
                      <a:pt x="9" y="139"/>
                      <a:pt x="8" y="138"/>
                    </a:cubicBezTo>
                    <a:cubicBezTo>
                      <a:pt x="6" y="137"/>
                      <a:pt x="6" y="136"/>
                      <a:pt x="5" y="135"/>
                    </a:cubicBezTo>
                    <a:cubicBezTo>
                      <a:pt x="3" y="132"/>
                      <a:pt x="2" y="130"/>
                      <a:pt x="1" y="127"/>
                    </a:cubicBezTo>
                    <a:cubicBezTo>
                      <a:pt x="1" y="125"/>
                      <a:pt x="0" y="122"/>
                      <a:pt x="0" y="119"/>
                    </a:cubicBezTo>
                    <a:cubicBezTo>
                      <a:pt x="0" y="116"/>
                      <a:pt x="0" y="113"/>
                      <a:pt x="1" y="111"/>
                    </a:cubicBezTo>
                    <a:cubicBezTo>
                      <a:pt x="1" y="109"/>
                      <a:pt x="1" y="108"/>
                      <a:pt x="2" y="106"/>
                    </a:cubicBezTo>
                    <a:cubicBezTo>
                      <a:pt x="2" y="105"/>
                      <a:pt x="3" y="104"/>
                      <a:pt x="4" y="102"/>
                    </a:cubicBezTo>
                    <a:cubicBezTo>
                      <a:pt x="5" y="101"/>
                      <a:pt x="6" y="100"/>
                      <a:pt x="7" y="99"/>
                    </a:cubicBezTo>
                    <a:cubicBezTo>
                      <a:pt x="9" y="98"/>
                      <a:pt x="10" y="97"/>
                      <a:pt x="12" y="97"/>
                    </a:cubicBezTo>
                    <a:cubicBezTo>
                      <a:pt x="14" y="96"/>
                      <a:pt x="15" y="96"/>
                      <a:pt x="17" y="96"/>
                    </a:cubicBezTo>
                    <a:cubicBezTo>
                      <a:pt x="18" y="96"/>
                      <a:pt x="20" y="96"/>
                      <a:pt x="21" y="97"/>
                    </a:cubicBezTo>
                    <a:cubicBezTo>
                      <a:pt x="24" y="98"/>
                      <a:pt x="27" y="99"/>
                      <a:pt x="29" y="100"/>
                    </a:cubicBezTo>
                    <a:cubicBezTo>
                      <a:pt x="25" y="106"/>
                      <a:pt x="25" y="106"/>
                      <a:pt x="25" y="106"/>
                    </a:cubicBezTo>
                    <a:cubicBezTo>
                      <a:pt x="23" y="104"/>
                      <a:pt x="23" y="104"/>
                      <a:pt x="23" y="104"/>
                    </a:cubicBezTo>
                    <a:cubicBezTo>
                      <a:pt x="23" y="103"/>
                      <a:pt x="22" y="103"/>
                      <a:pt x="22" y="102"/>
                    </a:cubicBezTo>
                    <a:cubicBezTo>
                      <a:pt x="22" y="101"/>
                      <a:pt x="21" y="100"/>
                      <a:pt x="21" y="99"/>
                    </a:cubicBezTo>
                    <a:cubicBezTo>
                      <a:pt x="21" y="99"/>
                      <a:pt x="21" y="98"/>
                      <a:pt x="21" y="97"/>
                    </a:cubicBezTo>
                    <a:cubicBezTo>
                      <a:pt x="20" y="96"/>
                      <a:pt x="20" y="95"/>
                      <a:pt x="20" y="94"/>
                    </a:cubicBezTo>
                    <a:cubicBezTo>
                      <a:pt x="20" y="93"/>
                      <a:pt x="21" y="93"/>
                      <a:pt x="21" y="92"/>
                    </a:cubicBezTo>
                    <a:cubicBezTo>
                      <a:pt x="21" y="91"/>
                      <a:pt x="21" y="90"/>
                      <a:pt x="22" y="89"/>
                    </a:cubicBezTo>
                    <a:cubicBezTo>
                      <a:pt x="22" y="88"/>
                      <a:pt x="22" y="88"/>
                      <a:pt x="23" y="87"/>
                    </a:cubicBezTo>
                    <a:cubicBezTo>
                      <a:pt x="24" y="85"/>
                      <a:pt x="25" y="84"/>
                      <a:pt x="27" y="83"/>
                    </a:cubicBezTo>
                    <a:cubicBezTo>
                      <a:pt x="28" y="83"/>
                      <a:pt x="28" y="82"/>
                      <a:pt x="29" y="82"/>
                    </a:cubicBezTo>
                    <a:cubicBezTo>
                      <a:pt x="30" y="82"/>
                      <a:pt x="31" y="81"/>
                      <a:pt x="32" y="81"/>
                    </a:cubicBezTo>
                    <a:cubicBezTo>
                      <a:pt x="33" y="81"/>
                      <a:pt x="34" y="81"/>
                      <a:pt x="35" y="82"/>
                    </a:cubicBezTo>
                    <a:cubicBezTo>
                      <a:pt x="36" y="82"/>
                      <a:pt x="37" y="82"/>
                      <a:pt x="38" y="83"/>
                    </a:cubicBezTo>
                    <a:cubicBezTo>
                      <a:pt x="38" y="83"/>
                      <a:pt x="39" y="84"/>
                      <a:pt x="40" y="84"/>
                    </a:cubicBezTo>
                    <a:cubicBezTo>
                      <a:pt x="41" y="86"/>
                      <a:pt x="41" y="86"/>
                      <a:pt x="41" y="86"/>
                    </a:cubicBezTo>
                    <a:cubicBezTo>
                      <a:pt x="37" y="90"/>
                      <a:pt x="37" y="90"/>
                      <a:pt x="37" y="90"/>
                    </a:cubicBezTo>
                    <a:cubicBezTo>
                      <a:pt x="36" y="88"/>
                      <a:pt x="35" y="87"/>
                      <a:pt x="35" y="85"/>
                    </a:cubicBezTo>
                    <a:cubicBezTo>
                      <a:pt x="34" y="83"/>
                      <a:pt x="34" y="82"/>
                      <a:pt x="34" y="80"/>
                    </a:cubicBezTo>
                    <a:cubicBezTo>
                      <a:pt x="33" y="77"/>
                      <a:pt x="33" y="74"/>
                      <a:pt x="33" y="71"/>
                    </a:cubicBezTo>
                    <a:cubicBezTo>
                      <a:pt x="34" y="64"/>
                      <a:pt x="36" y="58"/>
                      <a:pt x="40" y="53"/>
                    </a:cubicBezTo>
                    <a:cubicBezTo>
                      <a:pt x="41" y="52"/>
                      <a:pt x="43" y="51"/>
                      <a:pt x="44" y="50"/>
                    </a:cubicBezTo>
                    <a:cubicBezTo>
                      <a:pt x="45" y="49"/>
                      <a:pt x="46" y="48"/>
                      <a:pt x="48" y="47"/>
                    </a:cubicBezTo>
                    <a:cubicBezTo>
                      <a:pt x="49" y="46"/>
                      <a:pt x="51" y="46"/>
                      <a:pt x="52" y="45"/>
                    </a:cubicBezTo>
                    <a:cubicBezTo>
                      <a:pt x="54" y="45"/>
                      <a:pt x="56" y="45"/>
                      <a:pt x="57" y="45"/>
                    </a:cubicBezTo>
                    <a:cubicBezTo>
                      <a:pt x="59" y="46"/>
                      <a:pt x="61" y="46"/>
                      <a:pt x="62" y="47"/>
                    </a:cubicBezTo>
                    <a:cubicBezTo>
                      <a:pt x="64" y="48"/>
                      <a:pt x="65" y="49"/>
                      <a:pt x="66" y="50"/>
                    </a:cubicBezTo>
                    <a:cubicBezTo>
                      <a:pt x="67" y="51"/>
                      <a:pt x="69" y="52"/>
                      <a:pt x="69" y="53"/>
                    </a:cubicBezTo>
                    <a:cubicBezTo>
                      <a:pt x="71" y="55"/>
                      <a:pt x="71" y="56"/>
                      <a:pt x="72" y="57"/>
                    </a:cubicBezTo>
                    <a:cubicBezTo>
                      <a:pt x="68" y="59"/>
                      <a:pt x="68" y="59"/>
                      <a:pt x="68" y="59"/>
                    </a:cubicBezTo>
                    <a:cubicBezTo>
                      <a:pt x="68" y="57"/>
                      <a:pt x="68" y="56"/>
                      <a:pt x="68" y="55"/>
                    </a:cubicBezTo>
                    <a:cubicBezTo>
                      <a:pt x="68" y="53"/>
                      <a:pt x="68" y="52"/>
                      <a:pt x="69" y="51"/>
                    </a:cubicBezTo>
                    <a:cubicBezTo>
                      <a:pt x="69" y="48"/>
                      <a:pt x="71" y="46"/>
                      <a:pt x="73" y="44"/>
                    </a:cubicBezTo>
                    <a:cubicBezTo>
                      <a:pt x="74" y="42"/>
                      <a:pt x="75" y="42"/>
                      <a:pt x="76" y="41"/>
                    </a:cubicBezTo>
                    <a:cubicBezTo>
                      <a:pt x="77" y="41"/>
                      <a:pt x="78" y="40"/>
                      <a:pt x="79" y="40"/>
                    </a:cubicBezTo>
                    <a:cubicBezTo>
                      <a:pt x="80" y="40"/>
                      <a:pt x="81" y="40"/>
                      <a:pt x="81" y="40"/>
                    </a:cubicBezTo>
                    <a:cubicBezTo>
                      <a:pt x="83" y="40"/>
                      <a:pt x="85" y="41"/>
                      <a:pt x="86" y="42"/>
                    </a:cubicBezTo>
                    <a:cubicBezTo>
                      <a:pt x="87" y="42"/>
                      <a:pt x="87" y="43"/>
                      <a:pt x="88" y="43"/>
                    </a:cubicBezTo>
                    <a:cubicBezTo>
                      <a:pt x="89" y="45"/>
                      <a:pt x="89" y="45"/>
                      <a:pt x="89" y="45"/>
                    </a:cubicBezTo>
                    <a:cubicBezTo>
                      <a:pt x="83" y="47"/>
                      <a:pt x="83" y="47"/>
                      <a:pt x="83" y="47"/>
                    </a:cubicBezTo>
                    <a:cubicBezTo>
                      <a:pt x="83" y="38"/>
                      <a:pt x="83" y="38"/>
                      <a:pt x="83" y="38"/>
                    </a:cubicBezTo>
                    <a:cubicBezTo>
                      <a:pt x="83" y="36"/>
                      <a:pt x="83" y="35"/>
                      <a:pt x="83" y="33"/>
                    </a:cubicBezTo>
                    <a:cubicBezTo>
                      <a:pt x="83" y="31"/>
                      <a:pt x="83" y="30"/>
                      <a:pt x="83" y="28"/>
                    </a:cubicBezTo>
                    <a:cubicBezTo>
                      <a:pt x="83" y="26"/>
                      <a:pt x="83" y="25"/>
                      <a:pt x="84" y="23"/>
                    </a:cubicBezTo>
                    <a:cubicBezTo>
                      <a:pt x="84" y="21"/>
                      <a:pt x="85" y="20"/>
                      <a:pt x="85" y="18"/>
                    </a:cubicBezTo>
                    <a:cubicBezTo>
                      <a:pt x="86" y="16"/>
                      <a:pt x="87" y="15"/>
                      <a:pt x="88" y="13"/>
                    </a:cubicBezTo>
                    <a:cubicBezTo>
                      <a:pt x="89" y="13"/>
                      <a:pt x="89" y="12"/>
                      <a:pt x="90" y="11"/>
                    </a:cubicBezTo>
                    <a:cubicBezTo>
                      <a:pt x="92" y="9"/>
                      <a:pt x="92" y="9"/>
                      <a:pt x="92" y="9"/>
                    </a:cubicBezTo>
                    <a:cubicBezTo>
                      <a:pt x="93" y="7"/>
                      <a:pt x="93" y="7"/>
                      <a:pt x="93" y="7"/>
                    </a:cubicBezTo>
                    <a:cubicBezTo>
                      <a:pt x="94" y="7"/>
                      <a:pt x="94" y="7"/>
                      <a:pt x="94" y="7"/>
                    </a:cubicBezTo>
                    <a:cubicBezTo>
                      <a:pt x="95" y="6"/>
                      <a:pt x="95" y="6"/>
                      <a:pt x="95" y="6"/>
                    </a:cubicBezTo>
                    <a:cubicBezTo>
                      <a:pt x="95" y="6"/>
                      <a:pt x="95" y="6"/>
                      <a:pt x="95" y="6"/>
                    </a:cubicBezTo>
                    <a:cubicBezTo>
                      <a:pt x="97" y="5"/>
                      <a:pt x="99" y="4"/>
                      <a:pt x="100" y="3"/>
                    </a:cubicBezTo>
                    <a:cubicBezTo>
                      <a:pt x="102" y="2"/>
                      <a:pt x="103" y="2"/>
                      <a:pt x="105" y="1"/>
                    </a:cubicBezTo>
                    <a:cubicBezTo>
                      <a:pt x="107" y="1"/>
                      <a:pt x="109" y="0"/>
                      <a:pt x="111" y="0"/>
                    </a:cubicBezTo>
                    <a:cubicBezTo>
                      <a:pt x="113" y="0"/>
                      <a:pt x="115" y="0"/>
                      <a:pt x="117" y="1"/>
                    </a:cubicBezTo>
                    <a:cubicBezTo>
                      <a:pt x="119" y="2"/>
                      <a:pt x="121" y="3"/>
                      <a:pt x="122" y="5"/>
                    </a:cubicBezTo>
                    <a:cubicBezTo>
                      <a:pt x="124" y="7"/>
                      <a:pt x="125" y="9"/>
                      <a:pt x="125" y="11"/>
                    </a:cubicBezTo>
                    <a:cubicBezTo>
                      <a:pt x="126" y="13"/>
                      <a:pt x="125" y="15"/>
                      <a:pt x="125" y="17"/>
                    </a:cubicBezTo>
                    <a:cubicBezTo>
                      <a:pt x="118" y="14"/>
                      <a:pt x="118" y="14"/>
                      <a:pt x="118" y="14"/>
                    </a:cubicBezTo>
                    <a:cubicBezTo>
                      <a:pt x="120" y="12"/>
                      <a:pt x="120" y="12"/>
                      <a:pt x="120" y="12"/>
                    </a:cubicBezTo>
                    <a:cubicBezTo>
                      <a:pt x="121" y="11"/>
                      <a:pt x="122" y="10"/>
                      <a:pt x="123" y="10"/>
                    </a:cubicBezTo>
                    <a:cubicBezTo>
                      <a:pt x="124" y="9"/>
                      <a:pt x="125" y="8"/>
                      <a:pt x="126" y="8"/>
                    </a:cubicBezTo>
                    <a:cubicBezTo>
                      <a:pt x="127" y="7"/>
                      <a:pt x="128" y="7"/>
                      <a:pt x="129" y="6"/>
                    </a:cubicBezTo>
                    <a:cubicBezTo>
                      <a:pt x="130" y="6"/>
                      <a:pt x="131" y="6"/>
                      <a:pt x="132" y="6"/>
                    </a:cubicBezTo>
                    <a:cubicBezTo>
                      <a:pt x="133" y="6"/>
                      <a:pt x="134" y="5"/>
                      <a:pt x="135" y="5"/>
                    </a:cubicBezTo>
                    <a:cubicBezTo>
                      <a:pt x="136" y="5"/>
                      <a:pt x="137" y="5"/>
                      <a:pt x="138" y="5"/>
                    </a:cubicBezTo>
                    <a:cubicBezTo>
                      <a:pt x="141" y="6"/>
                      <a:pt x="141" y="6"/>
                      <a:pt x="141" y="6"/>
                    </a:cubicBezTo>
                    <a:cubicBezTo>
                      <a:pt x="142" y="6"/>
                      <a:pt x="142" y="6"/>
                      <a:pt x="142" y="6"/>
                    </a:cubicBezTo>
                    <a:cubicBezTo>
                      <a:pt x="143" y="6"/>
                      <a:pt x="144" y="7"/>
                      <a:pt x="144" y="8"/>
                    </a:cubicBezTo>
                    <a:cubicBezTo>
                      <a:pt x="146" y="14"/>
                      <a:pt x="146" y="14"/>
                      <a:pt x="146" y="14"/>
                    </a:cubicBezTo>
                    <a:cubicBezTo>
                      <a:pt x="147" y="16"/>
                      <a:pt x="147" y="18"/>
                      <a:pt x="148" y="20"/>
                    </a:cubicBezTo>
                    <a:cubicBezTo>
                      <a:pt x="142" y="20"/>
                      <a:pt x="142" y="20"/>
                      <a:pt x="142" y="20"/>
                    </a:cubicBezTo>
                    <a:cubicBezTo>
                      <a:pt x="143" y="18"/>
                      <a:pt x="143" y="18"/>
                      <a:pt x="143" y="18"/>
                    </a:cubicBezTo>
                    <a:cubicBezTo>
                      <a:pt x="144" y="17"/>
                      <a:pt x="144" y="16"/>
                      <a:pt x="145" y="16"/>
                    </a:cubicBezTo>
                    <a:cubicBezTo>
                      <a:pt x="145" y="15"/>
                      <a:pt x="146" y="14"/>
                      <a:pt x="147" y="14"/>
                    </a:cubicBezTo>
                    <a:cubicBezTo>
                      <a:pt x="147" y="13"/>
                      <a:pt x="148" y="13"/>
                      <a:pt x="149" y="12"/>
                    </a:cubicBezTo>
                    <a:cubicBezTo>
                      <a:pt x="150" y="12"/>
                      <a:pt x="151" y="12"/>
                      <a:pt x="152" y="11"/>
                    </a:cubicBezTo>
                    <a:cubicBezTo>
                      <a:pt x="153" y="11"/>
                      <a:pt x="154" y="11"/>
                      <a:pt x="155" y="12"/>
                    </a:cubicBezTo>
                    <a:cubicBezTo>
                      <a:pt x="155" y="12"/>
                      <a:pt x="156" y="12"/>
                      <a:pt x="157" y="13"/>
                    </a:cubicBezTo>
                    <a:cubicBezTo>
                      <a:pt x="158" y="13"/>
                      <a:pt x="159" y="13"/>
                      <a:pt x="159" y="14"/>
                    </a:cubicBezTo>
                    <a:cubicBezTo>
                      <a:pt x="160" y="15"/>
                      <a:pt x="162" y="16"/>
                      <a:pt x="163" y="17"/>
                    </a:cubicBezTo>
                    <a:cubicBezTo>
                      <a:pt x="163" y="18"/>
                      <a:pt x="163" y="18"/>
                      <a:pt x="164" y="19"/>
                    </a:cubicBezTo>
                    <a:cubicBezTo>
                      <a:pt x="164" y="20"/>
                      <a:pt x="165" y="20"/>
                      <a:pt x="165" y="21"/>
                    </a:cubicBezTo>
                    <a:cubicBezTo>
                      <a:pt x="166" y="23"/>
                      <a:pt x="166" y="24"/>
                      <a:pt x="166" y="26"/>
                    </a:cubicBezTo>
                    <a:cubicBezTo>
                      <a:pt x="166" y="26"/>
                      <a:pt x="166" y="27"/>
                      <a:pt x="166" y="28"/>
                    </a:cubicBezTo>
                    <a:cubicBezTo>
                      <a:pt x="166" y="30"/>
                      <a:pt x="166" y="30"/>
                      <a:pt x="166" y="30"/>
                    </a:cubicBezTo>
                    <a:cubicBezTo>
                      <a:pt x="166" y="31"/>
                      <a:pt x="166" y="31"/>
                      <a:pt x="166" y="31"/>
                    </a:cubicBezTo>
                    <a:cubicBezTo>
                      <a:pt x="165" y="30"/>
                      <a:pt x="165" y="30"/>
                      <a:pt x="165" y="30"/>
                    </a:cubicBezTo>
                    <a:cubicBezTo>
                      <a:pt x="165" y="30"/>
                      <a:pt x="165" y="30"/>
                      <a:pt x="165" y="30"/>
                    </a:cubicBezTo>
                    <a:cubicBezTo>
                      <a:pt x="165" y="28"/>
                      <a:pt x="165" y="28"/>
                      <a:pt x="165" y="28"/>
                    </a:cubicBezTo>
                    <a:cubicBezTo>
                      <a:pt x="165" y="27"/>
                      <a:pt x="165" y="27"/>
                      <a:pt x="165" y="26"/>
                    </a:cubicBezTo>
                    <a:cubicBezTo>
                      <a:pt x="164" y="25"/>
                      <a:pt x="164" y="23"/>
                      <a:pt x="163" y="22"/>
                    </a:cubicBezTo>
                    <a:cubicBezTo>
                      <a:pt x="163" y="22"/>
                      <a:pt x="162" y="21"/>
                      <a:pt x="162" y="21"/>
                    </a:cubicBezTo>
                    <a:cubicBezTo>
                      <a:pt x="161" y="20"/>
                      <a:pt x="161" y="20"/>
                      <a:pt x="160" y="19"/>
                    </a:cubicBezTo>
                    <a:cubicBezTo>
                      <a:pt x="159" y="18"/>
                      <a:pt x="158" y="17"/>
                      <a:pt x="157" y="17"/>
                    </a:cubicBezTo>
                    <a:cubicBezTo>
                      <a:pt x="157" y="16"/>
                      <a:pt x="156" y="16"/>
                      <a:pt x="155" y="16"/>
                    </a:cubicBezTo>
                    <a:cubicBezTo>
                      <a:pt x="155" y="16"/>
                      <a:pt x="154" y="16"/>
                      <a:pt x="154" y="16"/>
                    </a:cubicBezTo>
                    <a:cubicBezTo>
                      <a:pt x="153" y="16"/>
                      <a:pt x="153" y="16"/>
                      <a:pt x="152" y="16"/>
                    </a:cubicBezTo>
                    <a:cubicBezTo>
                      <a:pt x="152" y="16"/>
                      <a:pt x="151" y="16"/>
                      <a:pt x="151" y="16"/>
                    </a:cubicBezTo>
                    <a:cubicBezTo>
                      <a:pt x="151" y="17"/>
                      <a:pt x="150" y="17"/>
                      <a:pt x="150" y="17"/>
                    </a:cubicBezTo>
                    <a:cubicBezTo>
                      <a:pt x="149" y="18"/>
                      <a:pt x="149" y="18"/>
                      <a:pt x="149" y="18"/>
                    </a:cubicBezTo>
                    <a:cubicBezTo>
                      <a:pt x="149" y="19"/>
                      <a:pt x="148" y="19"/>
                      <a:pt x="148" y="20"/>
                    </a:cubicBezTo>
                    <a:cubicBezTo>
                      <a:pt x="148" y="22"/>
                      <a:pt x="148" y="22"/>
                      <a:pt x="148" y="22"/>
                    </a:cubicBezTo>
                    <a:cubicBezTo>
                      <a:pt x="147" y="23"/>
                      <a:pt x="146" y="24"/>
                      <a:pt x="144" y="24"/>
                    </a:cubicBezTo>
                    <a:cubicBezTo>
                      <a:pt x="143" y="23"/>
                      <a:pt x="143" y="23"/>
                      <a:pt x="142" y="22"/>
                    </a:cubicBezTo>
                    <a:cubicBezTo>
                      <a:pt x="142" y="22"/>
                      <a:pt x="142" y="22"/>
                      <a:pt x="142" y="22"/>
                    </a:cubicBezTo>
                    <a:cubicBezTo>
                      <a:pt x="140" y="16"/>
                      <a:pt x="140" y="16"/>
                      <a:pt x="140" y="16"/>
                    </a:cubicBezTo>
                    <a:cubicBezTo>
                      <a:pt x="138" y="11"/>
                      <a:pt x="138" y="11"/>
                      <a:pt x="138" y="11"/>
                    </a:cubicBezTo>
                    <a:cubicBezTo>
                      <a:pt x="140" y="13"/>
                      <a:pt x="140" y="13"/>
                      <a:pt x="140" y="13"/>
                    </a:cubicBezTo>
                    <a:cubicBezTo>
                      <a:pt x="138" y="12"/>
                      <a:pt x="138" y="12"/>
                      <a:pt x="138" y="12"/>
                    </a:cubicBezTo>
                    <a:cubicBezTo>
                      <a:pt x="137" y="12"/>
                      <a:pt x="136" y="12"/>
                      <a:pt x="136" y="12"/>
                    </a:cubicBezTo>
                    <a:cubicBezTo>
                      <a:pt x="135" y="12"/>
                      <a:pt x="134" y="13"/>
                      <a:pt x="133" y="13"/>
                    </a:cubicBezTo>
                    <a:cubicBezTo>
                      <a:pt x="133" y="13"/>
                      <a:pt x="132" y="13"/>
                      <a:pt x="131" y="13"/>
                    </a:cubicBezTo>
                    <a:cubicBezTo>
                      <a:pt x="131" y="14"/>
                      <a:pt x="130" y="14"/>
                      <a:pt x="129" y="14"/>
                    </a:cubicBezTo>
                    <a:cubicBezTo>
                      <a:pt x="128" y="16"/>
                      <a:pt x="128" y="16"/>
                      <a:pt x="128" y="16"/>
                    </a:cubicBezTo>
                    <a:cubicBezTo>
                      <a:pt x="126" y="17"/>
                      <a:pt x="126" y="17"/>
                      <a:pt x="126" y="17"/>
                    </a:cubicBezTo>
                    <a:cubicBezTo>
                      <a:pt x="124" y="19"/>
                      <a:pt x="124" y="19"/>
                      <a:pt x="124" y="19"/>
                    </a:cubicBezTo>
                    <a:cubicBezTo>
                      <a:pt x="123" y="21"/>
                      <a:pt x="120" y="21"/>
                      <a:pt x="119" y="19"/>
                    </a:cubicBezTo>
                    <a:cubicBezTo>
                      <a:pt x="118" y="19"/>
                      <a:pt x="117" y="17"/>
                      <a:pt x="117" y="16"/>
                    </a:cubicBezTo>
                    <a:cubicBezTo>
                      <a:pt x="117" y="16"/>
                      <a:pt x="117" y="16"/>
                      <a:pt x="117" y="16"/>
                    </a:cubicBezTo>
                    <a:cubicBezTo>
                      <a:pt x="117" y="15"/>
                      <a:pt x="117" y="14"/>
                      <a:pt x="117" y="13"/>
                    </a:cubicBezTo>
                    <a:cubicBezTo>
                      <a:pt x="117" y="12"/>
                      <a:pt x="117" y="11"/>
                      <a:pt x="116" y="10"/>
                    </a:cubicBezTo>
                    <a:cubicBezTo>
                      <a:pt x="116" y="10"/>
                      <a:pt x="115" y="9"/>
                      <a:pt x="114" y="9"/>
                    </a:cubicBezTo>
                    <a:cubicBezTo>
                      <a:pt x="113" y="9"/>
                      <a:pt x="112" y="9"/>
                      <a:pt x="111" y="9"/>
                    </a:cubicBezTo>
                    <a:cubicBezTo>
                      <a:pt x="110" y="9"/>
                      <a:pt x="109" y="9"/>
                      <a:pt x="107" y="10"/>
                    </a:cubicBezTo>
                    <a:cubicBezTo>
                      <a:pt x="106" y="10"/>
                      <a:pt x="105" y="10"/>
                      <a:pt x="104" y="11"/>
                    </a:cubicBezTo>
                    <a:cubicBezTo>
                      <a:pt x="102" y="11"/>
                      <a:pt x="102" y="12"/>
                      <a:pt x="100" y="13"/>
                    </a:cubicBezTo>
                    <a:cubicBezTo>
                      <a:pt x="99" y="13"/>
                      <a:pt x="99" y="13"/>
                      <a:pt x="99" y="13"/>
                    </a:cubicBezTo>
                    <a:cubicBezTo>
                      <a:pt x="99" y="14"/>
                      <a:pt x="99" y="14"/>
                      <a:pt x="99" y="14"/>
                    </a:cubicBezTo>
                    <a:cubicBezTo>
                      <a:pt x="99" y="14"/>
                      <a:pt x="99" y="14"/>
                      <a:pt x="99" y="14"/>
                    </a:cubicBezTo>
                    <a:cubicBezTo>
                      <a:pt x="97" y="15"/>
                      <a:pt x="97" y="15"/>
                      <a:pt x="97" y="15"/>
                    </a:cubicBezTo>
                    <a:cubicBezTo>
                      <a:pt x="96" y="17"/>
                      <a:pt x="96" y="17"/>
                      <a:pt x="96" y="17"/>
                    </a:cubicBezTo>
                    <a:cubicBezTo>
                      <a:pt x="95" y="18"/>
                      <a:pt x="95" y="18"/>
                      <a:pt x="95" y="18"/>
                    </a:cubicBezTo>
                    <a:cubicBezTo>
                      <a:pt x="94" y="19"/>
                      <a:pt x="93" y="20"/>
                      <a:pt x="93" y="21"/>
                    </a:cubicBezTo>
                    <a:cubicBezTo>
                      <a:pt x="92" y="23"/>
                      <a:pt x="92" y="24"/>
                      <a:pt x="91" y="25"/>
                    </a:cubicBezTo>
                    <a:cubicBezTo>
                      <a:pt x="91" y="26"/>
                      <a:pt x="91" y="28"/>
                      <a:pt x="90" y="29"/>
                    </a:cubicBezTo>
                    <a:cubicBezTo>
                      <a:pt x="90" y="31"/>
                      <a:pt x="90" y="32"/>
                      <a:pt x="90" y="33"/>
                    </a:cubicBezTo>
                    <a:cubicBezTo>
                      <a:pt x="90" y="35"/>
                      <a:pt x="90" y="36"/>
                      <a:pt x="90" y="38"/>
                    </a:cubicBezTo>
                    <a:cubicBezTo>
                      <a:pt x="90" y="47"/>
                      <a:pt x="90" y="47"/>
                      <a:pt x="90" y="47"/>
                    </a:cubicBezTo>
                    <a:cubicBezTo>
                      <a:pt x="90" y="49"/>
                      <a:pt x="88" y="50"/>
                      <a:pt x="86" y="50"/>
                    </a:cubicBezTo>
                    <a:cubicBezTo>
                      <a:pt x="85" y="50"/>
                      <a:pt x="84" y="50"/>
                      <a:pt x="84" y="49"/>
                    </a:cubicBezTo>
                    <a:cubicBezTo>
                      <a:pt x="84" y="49"/>
                      <a:pt x="84" y="49"/>
                      <a:pt x="84" y="49"/>
                    </a:cubicBezTo>
                    <a:cubicBezTo>
                      <a:pt x="83" y="48"/>
                      <a:pt x="83" y="48"/>
                      <a:pt x="83" y="48"/>
                    </a:cubicBezTo>
                    <a:cubicBezTo>
                      <a:pt x="83" y="48"/>
                      <a:pt x="82" y="48"/>
                      <a:pt x="82" y="47"/>
                    </a:cubicBezTo>
                    <a:cubicBezTo>
                      <a:pt x="82" y="47"/>
                      <a:pt x="81" y="47"/>
                      <a:pt x="80" y="46"/>
                    </a:cubicBezTo>
                    <a:cubicBezTo>
                      <a:pt x="80" y="46"/>
                      <a:pt x="80" y="46"/>
                      <a:pt x="80" y="46"/>
                    </a:cubicBezTo>
                    <a:cubicBezTo>
                      <a:pt x="79" y="46"/>
                      <a:pt x="79" y="46"/>
                      <a:pt x="79" y="46"/>
                    </a:cubicBezTo>
                    <a:cubicBezTo>
                      <a:pt x="78" y="47"/>
                      <a:pt x="77" y="47"/>
                      <a:pt x="76" y="48"/>
                    </a:cubicBezTo>
                    <a:cubicBezTo>
                      <a:pt x="75" y="49"/>
                      <a:pt x="74" y="50"/>
                      <a:pt x="73" y="52"/>
                    </a:cubicBezTo>
                    <a:cubicBezTo>
                      <a:pt x="73" y="53"/>
                      <a:pt x="73" y="54"/>
                      <a:pt x="72" y="55"/>
                    </a:cubicBezTo>
                    <a:cubicBezTo>
                      <a:pt x="72" y="56"/>
                      <a:pt x="72" y="57"/>
                      <a:pt x="72" y="58"/>
                    </a:cubicBezTo>
                    <a:cubicBezTo>
                      <a:pt x="72" y="58"/>
                      <a:pt x="72" y="58"/>
                      <a:pt x="72" y="58"/>
                    </a:cubicBezTo>
                    <a:cubicBezTo>
                      <a:pt x="73" y="59"/>
                      <a:pt x="72" y="60"/>
                      <a:pt x="71" y="60"/>
                    </a:cubicBezTo>
                    <a:cubicBezTo>
                      <a:pt x="70" y="60"/>
                      <a:pt x="69" y="60"/>
                      <a:pt x="68" y="59"/>
                    </a:cubicBezTo>
                    <a:cubicBezTo>
                      <a:pt x="68" y="58"/>
                      <a:pt x="67" y="57"/>
                      <a:pt x="66" y="56"/>
                    </a:cubicBezTo>
                    <a:cubicBezTo>
                      <a:pt x="66" y="54"/>
                      <a:pt x="65" y="53"/>
                      <a:pt x="64" y="52"/>
                    </a:cubicBezTo>
                    <a:cubicBezTo>
                      <a:pt x="63" y="51"/>
                      <a:pt x="62" y="50"/>
                      <a:pt x="61" y="50"/>
                    </a:cubicBezTo>
                    <a:cubicBezTo>
                      <a:pt x="59" y="49"/>
                      <a:pt x="58" y="48"/>
                      <a:pt x="57" y="48"/>
                    </a:cubicBezTo>
                    <a:cubicBezTo>
                      <a:pt x="54" y="48"/>
                      <a:pt x="51" y="48"/>
                      <a:pt x="49" y="49"/>
                    </a:cubicBezTo>
                    <a:cubicBezTo>
                      <a:pt x="48" y="50"/>
                      <a:pt x="46" y="51"/>
                      <a:pt x="45" y="52"/>
                    </a:cubicBezTo>
                    <a:cubicBezTo>
                      <a:pt x="44" y="53"/>
                      <a:pt x="43" y="54"/>
                      <a:pt x="42" y="55"/>
                    </a:cubicBezTo>
                    <a:cubicBezTo>
                      <a:pt x="39" y="59"/>
                      <a:pt x="37" y="65"/>
                      <a:pt x="37" y="71"/>
                    </a:cubicBezTo>
                    <a:cubicBezTo>
                      <a:pt x="37" y="74"/>
                      <a:pt x="37" y="76"/>
                      <a:pt x="38" y="79"/>
                    </a:cubicBezTo>
                    <a:cubicBezTo>
                      <a:pt x="39" y="80"/>
                      <a:pt x="39" y="82"/>
                      <a:pt x="40" y="83"/>
                    </a:cubicBezTo>
                    <a:cubicBezTo>
                      <a:pt x="40" y="84"/>
                      <a:pt x="41" y="85"/>
                      <a:pt x="42" y="87"/>
                    </a:cubicBezTo>
                    <a:cubicBezTo>
                      <a:pt x="43" y="88"/>
                      <a:pt x="42" y="90"/>
                      <a:pt x="41" y="90"/>
                    </a:cubicBezTo>
                    <a:cubicBezTo>
                      <a:pt x="40" y="91"/>
                      <a:pt x="39" y="91"/>
                      <a:pt x="38" y="90"/>
                    </a:cubicBezTo>
                    <a:cubicBezTo>
                      <a:pt x="37" y="90"/>
                      <a:pt x="37" y="90"/>
                      <a:pt x="37" y="90"/>
                    </a:cubicBezTo>
                    <a:cubicBezTo>
                      <a:pt x="36" y="89"/>
                      <a:pt x="36" y="89"/>
                      <a:pt x="36" y="89"/>
                    </a:cubicBezTo>
                    <a:cubicBezTo>
                      <a:pt x="36" y="89"/>
                      <a:pt x="35" y="89"/>
                      <a:pt x="35" y="88"/>
                    </a:cubicBezTo>
                    <a:cubicBezTo>
                      <a:pt x="34" y="88"/>
                      <a:pt x="34" y="88"/>
                      <a:pt x="34" y="88"/>
                    </a:cubicBezTo>
                    <a:cubicBezTo>
                      <a:pt x="33" y="88"/>
                      <a:pt x="33" y="88"/>
                      <a:pt x="32" y="88"/>
                    </a:cubicBezTo>
                    <a:cubicBezTo>
                      <a:pt x="32" y="88"/>
                      <a:pt x="32" y="88"/>
                      <a:pt x="31" y="88"/>
                    </a:cubicBezTo>
                    <a:cubicBezTo>
                      <a:pt x="30" y="89"/>
                      <a:pt x="30" y="89"/>
                      <a:pt x="30" y="89"/>
                    </a:cubicBezTo>
                    <a:cubicBezTo>
                      <a:pt x="30" y="89"/>
                      <a:pt x="29" y="90"/>
                      <a:pt x="29" y="91"/>
                    </a:cubicBezTo>
                    <a:cubicBezTo>
                      <a:pt x="29" y="91"/>
                      <a:pt x="28" y="91"/>
                      <a:pt x="28" y="92"/>
                    </a:cubicBezTo>
                    <a:cubicBezTo>
                      <a:pt x="28" y="92"/>
                      <a:pt x="28" y="93"/>
                      <a:pt x="28" y="93"/>
                    </a:cubicBezTo>
                    <a:cubicBezTo>
                      <a:pt x="28" y="94"/>
                      <a:pt x="28" y="94"/>
                      <a:pt x="28" y="95"/>
                    </a:cubicBezTo>
                    <a:cubicBezTo>
                      <a:pt x="28" y="95"/>
                      <a:pt x="27" y="96"/>
                      <a:pt x="28" y="96"/>
                    </a:cubicBezTo>
                    <a:cubicBezTo>
                      <a:pt x="28" y="96"/>
                      <a:pt x="28" y="97"/>
                      <a:pt x="28" y="97"/>
                    </a:cubicBezTo>
                    <a:cubicBezTo>
                      <a:pt x="28" y="98"/>
                      <a:pt x="28" y="98"/>
                      <a:pt x="28" y="99"/>
                    </a:cubicBezTo>
                    <a:cubicBezTo>
                      <a:pt x="29" y="99"/>
                      <a:pt x="29" y="99"/>
                      <a:pt x="29" y="100"/>
                    </a:cubicBezTo>
                    <a:cubicBezTo>
                      <a:pt x="29" y="100"/>
                      <a:pt x="30" y="100"/>
                      <a:pt x="30" y="101"/>
                    </a:cubicBezTo>
                    <a:cubicBezTo>
                      <a:pt x="30" y="101"/>
                      <a:pt x="30" y="101"/>
                      <a:pt x="30" y="101"/>
                    </a:cubicBezTo>
                    <a:cubicBezTo>
                      <a:pt x="32" y="103"/>
                      <a:pt x="31" y="105"/>
                      <a:pt x="30" y="106"/>
                    </a:cubicBezTo>
                    <a:cubicBezTo>
                      <a:pt x="29" y="107"/>
                      <a:pt x="27" y="107"/>
                      <a:pt x="26" y="106"/>
                    </a:cubicBezTo>
                    <a:cubicBezTo>
                      <a:pt x="24" y="105"/>
                      <a:pt x="22" y="104"/>
                      <a:pt x="20" y="103"/>
                    </a:cubicBezTo>
                    <a:cubicBezTo>
                      <a:pt x="18" y="103"/>
                      <a:pt x="17" y="103"/>
                      <a:pt x="16" y="103"/>
                    </a:cubicBezTo>
                    <a:cubicBezTo>
                      <a:pt x="15" y="103"/>
                      <a:pt x="14" y="103"/>
                      <a:pt x="14" y="103"/>
                    </a:cubicBezTo>
                    <a:cubicBezTo>
                      <a:pt x="13" y="103"/>
                      <a:pt x="12" y="103"/>
                      <a:pt x="11" y="104"/>
                    </a:cubicBezTo>
                    <a:cubicBezTo>
                      <a:pt x="10" y="104"/>
                      <a:pt x="10" y="105"/>
                      <a:pt x="9" y="106"/>
                    </a:cubicBezTo>
                    <a:cubicBezTo>
                      <a:pt x="8" y="107"/>
                      <a:pt x="8" y="108"/>
                      <a:pt x="7" y="109"/>
                    </a:cubicBezTo>
                    <a:cubicBezTo>
                      <a:pt x="7" y="110"/>
                      <a:pt x="6" y="111"/>
                      <a:pt x="6" y="112"/>
                    </a:cubicBezTo>
                    <a:cubicBezTo>
                      <a:pt x="5" y="116"/>
                      <a:pt x="4" y="122"/>
                      <a:pt x="5" y="126"/>
                    </a:cubicBezTo>
                    <a:cubicBezTo>
                      <a:pt x="5" y="129"/>
                      <a:pt x="6" y="131"/>
                      <a:pt x="7" y="134"/>
                    </a:cubicBezTo>
                    <a:cubicBezTo>
                      <a:pt x="7" y="135"/>
                      <a:pt x="8" y="136"/>
                      <a:pt x="9" y="137"/>
                    </a:cubicBezTo>
                    <a:cubicBezTo>
                      <a:pt x="10" y="137"/>
                      <a:pt x="10" y="138"/>
                      <a:pt x="12" y="138"/>
                    </a:cubicBezTo>
                    <a:cubicBezTo>
                      <a:pt x="12" y="138"/>
                      <a:pt x="12" y="138"/>
                      <a:pt x="12" y="138"/>
                    </a:cubicBezTo>
                    <a:cubicBezTo>
                      <a:pt x="12" y="138"/>
                      <a:pt x="12" y="138"/>
                      <a:pt x="12" y="138"/>
                    </a:cubicBezTo>
                    <a:lnTo>
                      <a:pt x="12" y="139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63" name="Oval 127"/>
            <p:cNvSpPr/>
            <p:nvPr/>
          </p:nvSpPr>
          <p:spPr>
            <a:xfrm>
              <a:off x="2437335" y="1372545"/>
              <a:ext cx="872118" cy="872118"/>
            </a:xfrm>
            <a:prstGeom prst="ellipse">
              <a:avLst/>
            </a:prstGeom>
            <a:noFill/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75" name="Group 135"/>
          <p:cNvGrpSpPr/>
          <p:nvPr/>
        </p:nvGrpSpPr>
        <p:grpSpPr>
          <a:xfrm>
            <a:off x="8168337" y="4391955"/>
            <a:ext cx="872118" cy="872118"/>
            <a:chOff x="3443552" y="1372545"/>
            <a:chExt cx="872118" cy="872118"/>
          </a:xfrm>
        </p:grpSpPr>
        <p:grpSp>
          <p:nvGrpSpPr>
            <p:cNvPr id="76" name="Group 71"/>
            <p:cNvGrpSpPr/>
            <p:nvPr/>
          </p:nvGrpSpPr>
          <p:grpSpPr>
            <a:xfrm>
              <a:off x="3597899" y="1495614"/>
              <a:ext cx="602164" cy="529098"/>
              <a:chOff x="4338638" y="4006851"/>
              <a:chExt cx="758825" cy="666750"/>
            </a:xfrm>
            <a:solidFill>
              <a:schemeClr val="accent3"/>
            </a:solidFill>
          </p:grpSpPr>
          <p:sp>
            <p:nvSpPr>
              <p:cNvPr id="78" name="Rectangle 114"/>
              <p:cNvSpPr>
                <a:spLocks noChangeArrowheads="1"/>
              </p:cNvSpPr>
              <p:nvPr/>
            </p:nvSpPr>
            <p:spPr bwMode="auto">
              <a:xfrm>
                <a:off x="4338638" y="4638676"/>
                <a:ext cx="665163" cy="34925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79" name="Freeform 115"/>
              <p:cNvSpPr>
                <a:spLocks/>
              </p:cNvSpPr>
              <p:nvPr/>
            </p:nvSpPr>
            <p:spPr bwMode="auto">
              <a:xfrm>
                <a:off x="4376738" y="4275139"/>
                <a:ext cx="327025" cy="377825"/>
              </a:xfrm>
              <a:custGeom>
                <a:avLst/>
                <a:gdLst/>
                <a:ahLst/>
                <a:cxnLst>
                  <a:cxn ang="0">
                    <a:pos x="0" y="227"/>
                  </a:cxn>
                  <a:cxn ang="0">
                    <a:pos x="35" y="0"/>
                  </a:cxn>
                  <a:cxn ang="0">
                    <a:pos x="156" y="0"/>
                  </a:cxn>
                  <a:cxn ang="0">
                    <a:pos x="197" y="226"/>
                  </a:cxn>
                  <a:cxn ang="0">
                    <a:pos x="0" y="226"/>
                  </a:cxn>
                </a:cxnLst>
                <a:rect l="0" t="0" r="r" b="b"/>
                <a:pathLst>
                  <a:path w="197" h="227">
                    <a:moveTo>
                      <a:pt x="0" y="227"/>
                    </a:moveTo>
                    <a:cubicBezTo>
                      <a:pt x="0" y="227"/>
                      <a:pt x="87" y="121"/>
                      <a:pt x="35" y="0"/>
                    </a:cubicBezTo>
                    <a:cubicBezTo>
                      <a:pt x="156" y="0"/>
                      <a:pt x="156" y="0"/>
                      <a:pt x="156" y="0"/>
                    </a:cubicBezTo>
                    <a:cubicBezTo>
                      <a:pt x="156" y="0"/>
                      <a:pt x="111" y="150"/>
                      <a:pt x="197" y="226"/>
                    </a:cubicBezTo>
                    <a:cubicBezTo>
                      <a:pt x="0" y="226"/>
                      <a:pt x="0" y="226"/>
                      <a:pt x="0" y="226"/>
                    </a:cubicBez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80" name="Freeform 116"/>
              <p:cNvSpPr>
                <a:spLocks/>
              </p:cNvSpPr>
              <p:nvPr/>
            </p:nvSpPr>
            <p:spPr bwMode="auto">
              <a:xfrm>
                <a:off x="4665663" y="4273551"/>
                <a:ext cx="300038" cy="374650"/>
              </a:xfrm>
              <a:custGeom>
                <a:avLst/>
                <a:gdLst/>
                <a:ahLst/>
                <a:cxnLst>
                  <a:cxn ang="0">
                    <a:pos x="180" y="225"/>
                  </a:cxn>
                  <a:cxn ang="0">
                    <a:pos x="139" y="0"/>
                  </a:cxn>
                  <a:cxn ang="0">
                    <a:pos x="18" y="0"/>
                  </a:cxn>
                  <a:cxn ang="0">
                    <a:pos x="0" y="178"/>
                  </a:cxn>
                  <a:cxn ang="0">
                    <a:pos x="26" y="225"/>
                  </a:cxn>
                  <a:cxn ang="0">
                    <a:pos x="180" y="225"/>
                  </a:cxn>
                </a:cxnLst>
                <a:rect l="0" t="0" r="r" b="b"/>
                <a:pathLst>
                  <a:path w="180" h="225">
                    <a:moveTo>
                      <a:pt x="180" y="225"/>
                    </a:moveTo>
                    <a:cubicBezTo>
                      <a:pt x="100" y="153"/>
                      <a:pt x="139" y="0"/>
                      <a:pt x="139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35" y="64"/>
                      <a:pt x="38" y="140"/>
                      <a:pt x="0" y="178"/>
                    </a:cubicBezTo>
                    <a:cubicBezTo>
                      <a:pt x="8" y="189"/>
                      <a:pt x="23" y="194"/>
                      <a:pt x="26" y="225"/>
                    </a:cubicBezTo>
                    <a:lnTo>
                      <a:pt x="180" y="22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81" name="Freeform 117"/>
              <p:cNvSpPr>
                <a:spLocks/>
              </p:cNvSpPr>
              <p:nvPr/>
            </p:nvSpPr>
            <p:spPr bwMode="auto">
              <a:xfrm>
                <a:off x="4659313" y="4068764"/>
                <a:ext cx="438150" cy="201613"/>
              </a:xfrm>
              <a:custGeom>
                <a:avLst/>
                <a:gdLst/>
                <a:ahLst/>
                <a:cxnLst>
                  <a:cxn ang="0">
                    <a:pos x="1" y="98"/>
                  </a:cxn>
                  <a:cxn ang="0">
                    <a:pos x="5" y="79"/>
                  </a:cxn>
                  <a:cxn ang="0">
                    <a:pos x="32" y="79"/>
                  </a:cxn>
                  <a:cxn ang="0">
                    <a:pos x="47" y="59"/>
                  </a:cxn>
                  <a:cxn ang="0">
                    <a:pos x="50" y="37"/>
                  </a:cxn>
                  <a:cxn ang="0">
                    <a:pos x="56" y="29"/>
                  </a:cxn>
                  <a:cxn ang="0">
                    <a:pos x="77" y="24"/>
                  </a:cxn>
                  <a:cxn ang="0">
                    <a:pos x="90" y="23"/>
                  </a:cxn>
                  <a:cxn ang="0">
                    <a:pos x="99" y="18"/>
                  </a:cxn>
                  <a:cxn ang="0">
                    <a:pos x="114" y="13"/>
                  </a:cxn>
                  <a:cxn ang="0">
                    <a:pos x="139" y="0"/>
                  </a:cxn>
                  <a:cxn ang="0">
                    <a:pos x="154" y="14"/>
                  </a:cxn>
                  <a:cxn ang="0">
                    <a:pos x="173" y="6"/>
                  </a:cxn>
                  <a:cxn ang="0">
                    <a:pos x="189" y="19"/>
                  </a:cxn>
                  <a:cxn ang="0">
                    <a:pos x="207" y="19"/>
                  </a:cxn>
                  <a:cxn ang="0">
                    <a:pos x="222" y="37"/>
                  </a:cxn>
                  <a:cxn ang="0">
                    <a:pos x="240" y="39"/>
                  </a:cxn>
                  <a:cxn ang="0">
                    <a:pos x="248" y="42"/>
                  </a:cxn>
                  <a:cxn ang="0">
                    <a:pos x="261" y="60"/>
                  </a:cxn>
                  <a:cxn ang="0">
                    <a:pos x="263" y="73"/>
                  </a:cxn>
                  <a:cxn ang="0">
                    <a:pos x="255" y="89"/>
                  </a:cxn>
                  <a:cxn ang="0">
                    <a:pos x="243" y="96"/>
                  </a:cxn>
                  <a:cxn ang="0">
                    <a:pos x="220" y="92"/>
                  </a:cxn>
                  <a:cxn ang="0">
                    <a:pos x="219" y="109"/>
                  </a:cxn>
                  <a:cxn ang="0">
                    <a:pos x="213" y="113"/>
                  </a:cxn>
                  <a:cxn ang="0">
                    <a:pos x="197" y="107"/>
                  </a:cxn>
                  <a:cxn ang="0">
                    <a:pos x="181" y="120"/>
                  </a:cxn>
                  <a:cxn ang="0">
                    <a:pos x="157" y="108"/>
                  </a:cxn>
                  <a:cxn ang="0">
                    <a:pos x="178" y="117"/>
                  </a:cxn>
                  <a:cxn ang="0">
                    <a:pos x="192" y="109"/>
                  </a:cxn>
                  <a:cxn ang="0">
                    <a:pos x="207" y="108"/>
                  </a:cxn>
                  <a:cxn ang="0">
                    <a:pos x="211" y="107"/>
                  </a:cxn>
                  <a:cxn ang="0">
                    <a:pos x="216" y="101"/>
                  </a:cxn>
                  <a:cxn ang="0">
                    <a:pos x="223" y="85"/>
                  </a:cxn>
                  <a:cxn ang="0">
                    <a:pos x="241" y="88"/>
                  </a:cxn>
                  <a:cxn ang="0">
                    <a:pos x="245" y="87"/>
                  </a:cxn>
                  <a:cxn ang="0">
                    <a:pos x="255" y="74"/>
                  </a:cxn>
                  <a:cxn ang="0">
                    <a:pos x="255" y="72"/>
                  </a:cxn>
                  <a:cxn ang="0">
                    <a:pos x="248" y="52"/>
                  </a:cxn>
                  <a:cxn ang="0">
                    <a:pos x="244" y="49"/>
                  </a:cxn>
                  <a:cxn ang="0">
                    <a:pos x="226" y="47"/>
                  </a:cxn>
                  <a:cxn ang="0">
                    <a:pos x="214" y="33"/>
                  </a:cxn>
                  <a:cxn ang="0">
                    <a:pos x="198" y="25"/>
                  </a:cxn>
                  <a:cxn ang="0">
                    <a:pos x="184" y="20"/>
                  </a:cxn>
                  <a:cxn ang="0">
                    <a:pos x="172" y="11"/>
                  </a:cxn>
                  <a:cxn ang="0">
                    <a:pos x="156" y="16"/>
                  </a:cxn>
                  <a:cxn ang="0">
                    <a:pos x="146" y="4"/>
                  </a:cxn>
                  <a:cxn ang="0">
                    <a:pos x="121" y="9"/>
                  </a:cxn>
                  <a:cxn ang="0">
                    <a:pos x="108" y="25"/>
                  </a:cxn>
                  <a:cxn ang="0">
                    <a:pos x="96" y="23"/>
                  </a:cxn>
                  <a:cxn ang="0">
                    <a:pos x="90" y="33"/>
                  </a:cxn>
                  <a:cxn ang="0">
                    <a:pos x="69" y="30"/>
                  </a:cxn>
                  <a:cxn ang="0">
                    <a:pos x="54" y="47"/>
                  </a:cxn>
                  <a:cxn ang="0">
                    <a:pos x="46" y="66"/>
                  </a:cxn>
                  <a:cxn ang="0">
                    <a:pos x="38" y="72"/>
                  </a:cxn>
                  <a:cxn ang="0">
                    <a:pos x="12" y="79"/>
                  </a:cxn>
                  <a:cxn ang="0">
                    <a:pos x="3" y="98"/>
                  </a:cxn>
                  <a:cxn ang="0">
                    <a:pos x="10" y="110"/>
                  </a:cxn>
                </a:cxnLst>
                <a:rect l="0" t="0" r="r" b="b"/>
                <a:pathLst>
                  <a:path w="263" h="121">
                    <a:moveTo>
                      <a:pt x="10" y="111"/>
                    </a:moveTo>
                    <a:cubicBezTo>
                      <a:pt x="9" y="111"/>
                      <a:pt x="8" y="111"/>
                      <a:pt x="8" y="111"/>
                    </a:cubicBezTo>
                    <a:cubicBezTo>
                      <a:pt x="7" y="110"/>
                      <a:pt x="6" y="110"/>
                      <a:pt x="6" y="110"/>
                    </a:cubicBezTo>
                    <a:cubicBezTo>
                      <a:pt x="5" y="109"/>
                      <a:pt x="4" y="109"/>
                      <a:pt x="4" y="108"/>
                    </a:cubicBezTo>
                    <a:cubicBezTo>
                      <a:pt x="3" y="107"/>
                      <a:pt x="3" y="107"/>
                      <a:pt x="3" y="106"/>
                    </a:cubicBezTo>
                    <a:cubicBezTo>
                      <a:pt x="2" y="105"/>
                      <a:pt x="2" y="103"/>
                      <a:pt x="1" y="102"/>
                    </a:cubicBezTo>
                    <a:cubicBezTo>
                      <a:pt x="1" y="101"/>
                      <a:pt x="1" y="99"/>
                      <a:pt x="1" y="98"/>
                    </a:cubicBezTo>
                    <a:cubicBezTo>
                      <a:pt x="0" y="95"/>
                      <a:pt x="0" y="92"/>
                      <a:pt x="1" y="89"/>
                    </a:cubicBezTo>
                    <a:cubicBezTo>
                      <a:pt x="1" y="88"/>
                      <a:pt x="1" y="87"/>
                      <a:pt x="2" y="85"/>
                    </a:cubicBezTo>
                    <a:cubicBezTo>
                      <a:pt x="2" y="84"/>
                      <a:pt x="2" y="84"/>
                      <a:pt x="2" y="83"/>
                    </a:cubicBezTo>
                    <a:cubicBezTo>
                      <a:pt x="3" y="82"/>
                      <a:pt x="3" y="82"/>
                      <a:pt x="3" y="82"/>
                    </a:cubicBezTo>
                    <a:cubicBezTo>
                      <a:pt x="3" y="81"/>
                      <a:pt x="3" y="81"/>
                      <a:pt x="3" y="81"/>
                    </a:cubicBezTo>
                    <a:cubicBezTo>
                      <a:pt x="4" y="81"/>
                      <a:pt x="4" y="81"/>
                      <a:pt x="4" y="81"/>
                    </a:cubicBezTo>
                    <a:cubicBezTo>
                      <a:pt x="4" y="80"/>
                      <a:pt x="4" y="80"/>
                      <a:pt x="5" y="79"/>
                    </a:cubicBezTo>
                    <a:cubicBezTo>
                      <a:pt x="7" y="77"/>
                      <a:pt x="7" y="77"/>
                      <a:pt x="7" y="77"/>
                    </a:cubicBezTo>
                    <a:cubicBezTo>
                      <a:pt x="8" y="76"/>
                      <a:pt x="8" y="76"/>
                      <a:pt x="8" y="76"/>
                    </a:cubicBezTo>
                    <a:cubicBezTo>
                      <a:pt x="10" y="75"/>
                      <a:pt x="10" y="75"/>
                      <a:pt x="10" y="75"/>
                    </a:cubicBezTo>
                    <a:cubicBezTo>
                      <a:pt x="12" y="74"/>
                      <a:pt x="13" y="73"/>
                      <a:pt x="15" y="73"/>
                    </a:cubicBezTo>
                    <a:cubicBezTo>
                      <a:pt x="16" y="73"/>
                      <a:pt x="18" y="72"/>
                      <a:pt x="19" y="72"/>
                    </a:cubicBezTo>
                    <a:cubicBezTo>
                      <a:pt x="25" y="72"/>
                      <a:pt x="31" y="74"/>
                      <a:pt x="36" y="76"/>
                    </a:cubicBezTo>
                    <a:cubicBezTo>
                      <a:pt x="32" y="79"/>
                      <a:pt x="32" y="79"/>
                      <a:pt x="32" y="79"/>
                    </a:cubicBezTo>
                    <a:cubicBezTo>
                      <a:pt x="32" y="77"/>
                      <a:pt x="31" y="74"/>
                      <a:pt x="32" y="71"/>
                    </a:cubicBezTo>
                    <a:cubicBezTo>
                      <a:pt x="32" y="69"/>
                      <a:pt x="32" y="66"/>
                      <a:pt x="34" y="63"/>
                    </a:cubicBezTo>
                    <a:cubicBezTo>
                      <a:pt x="35" y="63"/>
                      <a:pt x="35" y="62"/>
                      <a:pt x="36" y="61"/>
                    </a:cubicBezTo>
                    <a:cubicBezTo>
                      <a:pt x="37" y="61"/>
                      <a:pt x="37" y="60"/>
                      <a:pt x="38" y="60"/>
                    </a:cubicBezTo>
                    <a:cubicBezTo>
                      <a:pt x="40" y="59"/>
                      <a:pt x="41" y="59"/>
                      <a:pt x="43" y="59"/>
                    </a:cubicBezTo>
                    <a:cubicBezTo>
                      <a:pt x="43" y="59"/>
                      <a:pt x="44" y="59"/>
                      <a:pt x="45" y="59"/>
                    </a:cubicBezTo>
                    <a:cubicBezTo>
                      <a:pt x="46" y="59"/>
                      <a:pt x="46" y="59"/>
                      <a:pt x="47" y="59"/>
                    </a:cubicBezTo>
                    <a:cubicBezTo>
                      <a:pt x="48" y="59"/>
                      <a:pt x="50" y="59"/>
                      <a:pt x="51" y="60"/>
                    </a:cubicBezTo>
                    <a:cubicBezTo>
                      <a:pt x="46" y="63"/>
                      <a:pt x="46" y="63"/>
                      <a:pt x="46" y="63"/>
                    </a:cubicBezTo>
                    <a:cubicBezTo>
                      <a:pt x="46" y="60"/>
                      <a:pt x="46" y="58"/>
                      <a:pt x="46" y="55"/>
                    </a:cubicBezTo>
                    <a:cubicBezTo>
                      <a:pt x="47" y="51"/>
                      <a:pt x="47" y="51"/>
                      <a:pt x="47" y="51"/>
                    </a:cubicBezTo>
                    <a:cubicBezTo>
                      <a:pt x="47" y="49"/>
                      <a:pt x="47" y="48"/>
                      <a:pt x="47" y="46"/>
                    </a:cubicBezTo>
                    <a:cubicBezTo>
                      <a:pt x="47" y="45"/>
                      <a:pt x="48" y="43"/>
                      <a:pt x="48" y="42"/>
                    </a:cubicBezTo>
                    <a:cubicBezTo>
                      <a:pt x="48" y="40"/>
                      <a:pt x="49" y="39"/>
                      <a:pt x="50" y="37"/>
                    </a:cubicBezTo>
                    <a:cubicBezTo>
                      <a:pt x="50" y="36"/>
                      <a:pt x="51" y="35"/>
                      <a:pt x="52" y="33"/>
                    </a:cubicBezTo>
                    <a:cubicBezTo>
                      <a:pt x="55" y="30"/>
                      <a:pt x="55" y="30"/>
                      <a:pt x="55" y="30"/>
                    </a:cubicBezTo>
                    <a:cubicBezTo>
                      <a:pt x="55" y="30"/>
                      <a:pt x="55" y="30"/>
                      <a:pt x="55" y="30"/>
                    </a:cubicBezTo>
                    <a:cubicBezTo>
                      <a:pt x="55" y="30"/>
                      <a:pt x="55" y="30"/>
                      <a:pt x="55" y="30"/>
                    </a:cubicBezTo>
                    <a:cubicBezTo>
                      <a:pt x="55" y="30"/>
                      <a:pt x="55" y="30"/>
                      <a:pt x="55" y="30"/>
                    </a:cubicBezTo>
                    <a:cubicBezTo>
                      <a:pt x="56" y="30"/>
                      <a:pt x="56" y="30"/>
                      <a:pt x="56" y="30"/>
                    </a:cubicBezTo>
                    <a:cubicBezTo>
                      <a:pt x="56" y="29"/>
                      <a:pt x="56" y="29"/>
                      <a:pt x="56" y="29"/>
                    </a:cubicBezTo>
                    <a:cubicBezTo>
                      <a:pt x="56" y="29"/>
                      <a:pt x="56" y="29"/>
                      <a:pt x="56" y="29"/>
                    </a:cubicBezTo>
                    <a:cubicBezTo>
                      <a:pt x="57" y="28"/>
                      <a:pt x="57" y="28"/>
                      <a:pt x="57" y="28"/>
                    </a:cubicBezTo>
                    <a:cubicBezTo>
                      <a:pt x="59" y="27"/>
                      <a:pt x="59" y="27"/>
                      <a:pt x="59" y="27"/>
                    </a:cubicBezTo>
                    <a:cubicBezTo>
                      <a:pt x="60" y="26"/>
                      <a:pt x="62" y="26"/>
                      <a:pt x="63" y="25"/>
                    </a:cubicBezTo>
                    <a:cubicBezTo>
                      <a:pt x="65" y="24"/>
                      <a:pt x="66" y="24"/>
                      <a:pt x="68" y="24"/>
                    </a:cubicBezTo>
                    <a:cubicBezTo>
                      <a:pt x="69" y="24"/>
                      <a:pt x="71" y="24"/>
                      <a:pt x="72" y="24"/>
                    </a:cubicBezTo>
                    <a:cubicBezTo>
                      <a:pt x="77" y="24"/>
                      <a:pt x="77" y="24"/>
                      <a:pt x="77" y="24"/>
                    </a:cubicBezTo>
                    <a:cubicBezTo>
                      <a:pt x="81" y="26"/>
                      <a:pt x="81" y="26"/>
                      <a:pt x="81" y="26"/>
                    </a:cubicBezTo>
                    <a:cubicBezTo>
                      <a:pt x="85" y="27"/>
                      <a:pt x="85" y="27"/>
                      <a:pt x="85" y="27"/>
                    </a:cubicBezTo>
                    <a:cubicBezTo>
                      <a:pt x="89" y="29"/>
                      <a:pt x="89" y="29"/>
                      <a:pt x="89" y="29"/>
                    </a:cubicBezTo>
                    <a:cubicBezTo>
                      <a:pt x="86" y="30"/>
                      <a:pt x="86" y="30"/>
                      <a:pt x="86" y="30"/>
                    </a:cubicBezTo>
                    <a:cubicBezTo>
                      <a:pt x="86" y="29"/>
                      <a:pt x="87" y="29"/>
                      <a:pt x="87" y="28"/>
                    </a:cubicBezTo>
                    <a:cubicBezTo>
                      <a:pt x="88" y="27"/>
                      <a:pt x="88" y="25"/>
                      <a:pt x="89" y="24"/>
                    </a:cubicBezTo>
                    <a:cubicBezTo>
                      <a:pt x="89" y="24"/>
                      <a:pt x="90" y="23"/>
                      <a:pt x="90" y="23"/>
                    </a:cubicBezTo>
                    <a:cubicBezTo>
                      <a:pt x="90" y="22"/>
                      <a:pt x="91" y="21"/>
                      <a:pt x="91" y="21"/>
                    </a:cubicBezTo>
                    <a:cubicBezTo>
                      <a:pt x="92" y="20"/>
                      <a:pt x="92" y="20"/>
                      <a:pt x="93" y="20"/>
                    </a:cubicBezTo>
                    <a:cubicBezTo>
                      <a:pt x="94" y="19"/>
                      <a:pt x="94" y="19"/>
                      <a:pt x="94" y="19"/>
                    </a:cubicBezTo>
                    <a:cubicBezTo>
                      <a:pt x="94" y="19"/>
                      <a:pt x="94" y="19"/>
                      <a:pt x="95" y="19"/>
                    </a:cubicBezTo>
                    <a:cubicBezTo>
                      <a:pt x="95" y="19"/>
                      <a:pt x="95" y="19"/>
                      <a:pt x="95" y="19"/>
                    </a:cubicBezTo>
                    <a:cubicBezTo>
                      <a:pt x="96" y="18"/>
                      <a:pt x="96" y="18"/>
                      <a:pt x="97" y="18"/>
                    </a:cubicBezTo>
                    <a:cubicBezTo>
                      <a:pt x="98" y="18"/>
                      <a:pt x="99" y="18"/>
                      <a:pt x="99" y="18"/>
                    </a:cubicBezTo>
                    <a:cubicBezTo>
                      <a:pt x="101" y="18"/>
                      <a:pt x="102" y="19"/>
                      <a:pt x="103" y="19"/>
                    </a:cubicBezTo>
                    <a:cubicBezTo>
                      <a:pt x="105" y="19"/>
                      <a:pt x="106" y="20"/>
                      <a:pt x="107" y="20"/>
                    </a:cubicBezTo>
                    <a:cubicBezTo>
                      <a:pt x="108" y="21"/>
                      <a:pt x="109" y="22"/>
                      <a:pt x="110" y="23"/>
                    </a:cubicBezTo>
                    <a:cubicBezTo>
                      <a:pt x="108" y="23"/>
                      <a:pt x="108" y="23"/>
                      <a:pt x="108" y="23"/>
                    </a:cubicBezTo>
                    <a:cubicBezTo>
                      <a:pt x="108" y="22"/>
                      <a:pt x="109" y="21"/>
                      <a:pt x="109" y="19"/>
                    </a:cubicBezTo>
                    <a:cubicBezTo>
                      <a:pt x="111" y="16"/>
                      <a:pt x="111" y="16"/>
                      <a:pt x="111" y="16"/>
                    </a:cubicBezTo>
                    <a:cubicBezTo>
                      <a:pt x="114" y="13"/>
                      <a:pt x="114" y="13"/>
                      <a:pt x="114" y="13"/>
                    </a:cubicBezTo>
                    <a:cubicBezTo>
                      <a:pt x="117" y="10"/>
                      <a:pt x="117" y="10"/>
                      <a:pt x="117" y="10"/>
                    </a:cubicBezTo>
                    <a:cubicBezTo>
                      <a:pt x="120" y="7"/>
                      <a:pt x="120" y="7"/>
                      <a:pt x="120" y="7"/>
                    </a:cubicBezTo>
                    <a:cubicBezTo>
                      <a:pt x="121" y="7"/>
                      <a:pt x="122" y="6"/>
                      <a:pt x="123" y="5"/>
                    </a:cubicBezTo>
                    <a:cubicBezTo>
                      <a:pt x="124" y="4"/>
                      <a:pt x="126" y="4"/>
                      <a:pt x="127" y="3"/>
                    </a:cubicBezTo>
                    <a:cubicBezTo>
                      <a:pt x="128" y="3"/>
                      <a:pt x="129" y="2"/>
                      <a:pt x="131" y="2"/>
                    </a:cubicBezTo>
                    <a:cubicBezTo>
                      <a:pt x="132" y="1"/>
                      <a:pt x="133" y="1"/>
                      <a:pt x="134" y="1"/>
                    </a:cubicBezTo>
                    <a:cubicBezTo>
                      <a:pt x="136" y="1"/>
                      <a:pt x="137" y="1"/>
                      <a:pt x="139" y="0"/>
                    </a:cubicBezTo>
                    <a:cubicBezTo>
                      <a:pt x="140" y="0"/>
                      <a:pt x="141" y="1"/>
                      <a:pt x="143" y="1"/>
                    </a:cubicBezTo>
                    <a:cubicBezTo>
                      <a:pt x="144" y="1"/>
                      <a:pt x="145" y="1"/>
                      <a:pt x="147" y="2"/>
                    </a:cubicBezTo>
                    <a:cubicBezTo>
                      <a:pt x="148" y="3"/>
                      <a:pt x="149" y="3"/>
                      <a:pt x="150" y="4"/>
                    </a:cubicBezTo>
                    <a:cubicBezTo>
                      <a:pt x="151" y="5"/>
                      <a:pt x="152" y="6"/>
                      <a:pt x="153" y="7"/>
                    </a:cubicBezTo>
                    <a:cubicBezTo>
                      <a:pt x="154" y="9"/>
                      <a:pt x="155" y="10"/>
                      <a:pt x="155" y="11"/>
                    </a:cubicBezTo>
                    <a:cubicBezTo>
                      <a:pt x="157" y="15"/>
                      <a:pt x="157" y="15"/>
                      <a:pt x="157" y="15"/>
                    </a:cubicBezTo>
                    <a:cubicBezTo>
                      <a:pt x="154" y="14"/>
                      <a:pt x="154" y="14"/>
                      <a:pt x="154" y="14"/>
                    </a:cubicBezTo>
                    <a:cubicBezTo>
                      <a:pt x="156" y="12"/>
                      <a:pt x="156" y="12"/>
                      <a:pt x="156" y="12"/>
                    </a:cubicBezTo>
                    <a:cubicBezTo>
                      <a:pt x="157" y="11"/>
                      <a:pt x="157" y="11"/>
                      <a:pt x="158" y="10"/>
                    </a:cubicBezTo>
                    <a:cubicBezTo>
                      <a:pt x="159" y="9"/>
                      <a:pt x="160" y="9"/>
                      <a:pt x="161" y="8"/>
                    </a:cubicBezTo>
                    <a:cubicBezTo>
                      <a:pt x="162" y="8"/>
                      <a:pt x="163" y="8"/>
                      <a:pt x="164" y="7"/>
                    </a:cubicBezTo>
                    <a:cubicBezTo>
                      <a:pt x="164" y="7"/>
                      <a:pt x="165" y="7"/>
                      <a:pt x="166" y="7"/>
                    </a:cubicBezTo>
                    <a:cubicBezTo>
                      <a:pt x="167" y="6"/>
                      <a:pt x="168" y="6"/>
                      <a:pt x="169" y="6"/>
                    </a:cubicBezTo>
                    <a:cubicBezTo>
                      <a:pt x="173" y="6"/>
                      <a:pt x="173" y="6"/>
                      <a:pt x="173" y="6"/>
                    </a:cubicBezTo>
                    <a:cubicBezTo>
                      <a:pt x="176" y="7"/>
                      <a:pt x="176" y="7"/>
                      <a:pt x="176" y="7"/>
                    </a:cubicBezTo>
                    <a:cubicBezTo>
                      <a:pt x="177" y="7"/>
                      <a:pt x="178" y="7"/>
                      <a:pt x="179" y="8"/>
                    </a:cubicBezTo>
                    <a:cubicBezTo>
                      <a:pt x="179" y="8"/>
                      <a:pt x="180" y="8"/>
                      <a:pt x="181" y="9"/>
                    </a:cubicBezTo>
                    <a:cubicBezTo>
                      <a:pt x="182" y="10"/>
                      <a:pt x="183" y="10"/>
                      <a:pt x="184" y="11"/>
                    </a:cubicBezTo>
                    <a:cubicBezTo>
                      <a:pt x="185" y="12"/>
                      <a:pt x="186" y="12"/>
                      <a:pt x="186" y="13"/>
                    </a:cubicBezTo>
                    <a:cubicBezTo>
                      <a:pt x="187" y="14"/>
                      <a:pt x="187" y="15"/>
                      <a:pt x="188" y="16"/>
                    </a:cubicBezTo>
                    <a:cubicBezTo>
                      <a:pt x="188" y="17"/>
                      <a:pt x="189" y="18"/>
                      <a:pt x="189" y="19"/>
                    </a:cubicBezTo>
                    <a:cubicBezTo>
                      <a:pt x="189" y="20"/>
                      <a:pt x="190" y="21"/>
                      <a:pt x="190" y="22"/>
                    </a:cubicBezTo>
                    <a:cubicBezTo>
                      <a:pt x="190" y="25"/>
                      <a:pt x="190" y="25"/>
                      <a:pt x="190" y="25"/>
                    </a:cubicBezTo>
                    <a:cubicBezTo>
                      <a:pt x="185" y="23"/>
                      <a:pt x="185" y="23"/>
                      <a:pt x="185" y="23"/>
                    </a:cubicBezTo>
                    <a:cubicBezTo>
                      <a:pt x="187" y="22"/>
                      <a:pt x="189" y="21"/>
                      <a:pt x="191" y="20"/>
                    </a:cubicBezTo>
                    <a:cubicBezTo>
                      <a:pt x="193" y="20"/>
                      <a:pt x="195" y="19"/>
                      <a:pt x="197" y="19"/>
                    </a:cubicBezTo>
                    <a:cubicBezTo>
                      <a:pt x="200" y="19"/>
                      <a:pt x="202" y="19"/>
                      <a:pt x="204" y="19"/>
                    </a:cubicBezTo>
                    <a:cubicBezTo>
                      <a:pt x="205" y="19"/>
                      <a:pt x="206" y="19"/>
                      <a:pt x="207" y="19"/>
                    </a:cubicBezTo>
                    <a:cubicBezTo>
                      <a:pt x="208" y="20"/>
                      <a:pt x="209" y="20"/>
                      <a:pt x="211" y="21"/>
                    </a:cubicBezTo>
                    <a:cubicBezTo>
                      <a:pt x="212" y="21"/>
                      <a:pt x="213" y="22"/>
                      <a:pt x="214" y="22"/>
                    </a:cubicBezTo>
                    <a:cubicBezTo>
                      <a:pt x="215" y="23"/>
                      <a:pt x="216" y="24"/>
                      <a:pt x="216" y="24"/>
                    </a:cubicBezTo>
                    <a:cubicBezTo>
                      <a:pt x="217" y="25"/>
                      <a:pt x="218" y="26"/>
                      <a:pt x="219" y="27"/>
                    </a:cubicBezTo>
                    <a:cubicBezTo>
                      <a:pt x="219" y="28"/>
                      <a:pt x="220" y="29"/>
                      <a:pt x="220" y="30"/>
                    </a:cubicBezTo>
                    <a:cubicBezTo>
                      <a:pt x="221" y="31"/>
                      <a:pt x="221" y="32"/>
                      <a:pt x="222" y="33"/>
                    </a:cubicBezTo>
                    <a:cubicBezTo>
                      <a:pt x="222" y="34"/>
                      <a:pt x="222" y="36"/>
                      <a:pt x="222" y="37"/>
                    </a:cubicBezTo>
                    <a:cubicBezTo>
                      <a:pt x="223" y="38"/>
                      <a:pt x="223" y="39"/>
                      <a:pt x="223" y="40"/>
                    </a:cubicBezTo>
                    <a:cubicBezTo>
                      <a:pt x="223" y="43"/>
                      <a:pt x="223" y="43"/>
                      <a:pt x="223" y="43"/>
                    </a:cubicBezTo>
                    <a:cubicBezTo>
                      <a:pt x="219" y="39"/>
                      <a:pt x="219" y="39"/>
                      <a:pt x="219" y="39"/>
                    </a:cubicBezTo>
                    <a:cubicBezTo>
                      <a:pt x="221" y="39"/>
                      <a:pt x="223" y="39"/>
                      <a:pt x="226" y="39"/>
                    </a:cubicBezTo>
                    <a:cubicBezTo>
                      <a:pt x="228" y="39"/>
                      <a:pt x="230" y="38"/>
                      <a:pt x="232" y="38"/>
                    </a:cubicBezTo>
                    <a:cubicBezTo>
                      <a:pt x="236" y="38"/>
                      <a:pt x="236" y="38"/>
                      <a:pt x="236" y="38"/>
                    </a:cubicBezTo>
                    <a:cubicBezTo>
                      <a:pt x="238" y="38"/>
                      <a:pt x="239" y="39"/>
                      <a:pt x="240" y="39"/>
                    </a:cubicBezTo>
                    <a:cubicBezTo>
                      <a:pt x="244" y="40"/>
                      <a:pt x="244" y="40"/>
                      <a:pt x="244" y="40"/>
                    </a:cubicBezTo>
                    <a:cubicBezTo>
                      <a:pt x="248" y="42"/>
                      <a:pt x="248" y="42"/>
                      <a:pt x="248" y="42"/>
                    </a:cubicBezTo>
                    <a:cubicBezTo>
                      <a:pt x="248" y="42"/>
                      <a:pt x="248" y="42"/>
                      <a:pt x="248" y="42"/>
                    </a:cubicBezTo>
                    <a:cubicBezTo>
                      <a:pt x="248" y="42"/>
                      <a:pt x="248" y="42"/>
                      <a:pt x="248" y="42"/>
                    </a:cubicBezTo>
                    <a:cubicBezTo>
                      <a:pt x="248" y="42"/>
                      <a:pt x="248" y="42"/>
                      <a:pt x="248" y="42"/>
                    </a:cubicBezTo>
                    <a:cubicBezTo>
                      <a:pt x="248" y="42"/>
                      <a:pt x="248" y="42"/>
                      <a:pt x="248" y="42"/>
                    </a:cubicBezTo>
                    <a:cubicBezTo>
                      <a:pt x="248" y="42"/>
                      <a:pt x="248" y="42"/>
                      <a:pt x="248" y="42"/>
                    </a:cubicBezTo>
                    <a:cubicBezTo>
                      <a:pt x="249" y="42"/>
                      <a:pt x="249" y="42"/>
                      <a:pt x="249" y="42"/>
                    </a:cubicBezTo>
                    <a:cubicBezTo>
                      <a:pt x="249" y="43"/>
                      <a:pt x="249" y="43"/>
                      <a:pt x="249" y="43"/>
                    </a:cubicBezTo>
                    <a:cubicBezTo>
                      <a:pt x="251" y="44"/>
                      <a:pt x="251" y="44"/>
                      <a:pt x="251" y="44"/>
                    </a:cubicBezTo>
                    <a:cubicBezTo>
                      <a:pt x="252" y="44"/>
                      <a:pt x="253" y="46"/>
                      <a:pt x="254" y="47"/>
                    </a:cubicBezTo>
                    <a:cubicBezTo>
                      <a:pt x="255" y="48"/>
                      <a:pt x="255" y="49"/>
                      <a:pt x="256" y="50"/>
                    </a:cubicBezTo>
                    <a:cubicBezTo>
                      <a:pt x="257" y="51"/>
                      <a:pt x="258" y="52"/>
                      <a:pt x="258" y="53"/>
                    </a:cubicBezTo>
                    <a:cubicBezTo>
                      <a:pt x="260" y="55"/>
                      <a:pt x="261" y="57"/>
                      <a:pt x="261" y="60"/>
                    </a:cubicBezTo>
                    <a:cubicBezTo>
                      <a:pt x="263" y="63"/>
                      <a:pt x="263" y="63"/>
                      <a:pt x="263" y="63"/>
                    </a:cubicBezTo>
                    <a:cubicBezTo>
                      <a:pt x="263" y="67"/>
                      <a:pt x="263" y="67"/>
                      <a:pt x="263" y="67"/>
                    </a:cubicBezTo>
                    <a:cubicBezTo>
                      <a:pt x="263" y="68"/>
                      <a:pt x="263" y="70"/>
                      <a:pt x="263" y="71"/>
                    </a:cubicBezTo>
                    <a:cubicBezTo>
                      <a:pt x="263" y="72"/>
                      <a:pt x="263" y="72"/>
                      <a:pt x="263" y="72"/>
                    </a:cubicBezTo>
                    <a:cubicBezTo>
                      <a:pt x="263" y="72"/>
                      <a:pt x="263" y="72"/>
                      <a:pt x="263" y="72"/>
                    </a:cubicBezTo>
                    <a:cubicBezTo>
                      <a:pt x="263" y="73"/>
                      <a:pt x="263" y="73"/>
                      <a:pt x="263" y="73"/>
                    </a:cubicBezTo>
                    <a:cubicBezTo>
                      <a:pt x="263" y="73"/>
                      <a:pt x="263" y="73"/>
                      <a:pt x="263" y="73"/>
                    </a:cubicBezTo>
                    <a:cubicBezTo>
                      <a:pt x="263" y="73"/>
                      <a:pt x="263" y="73"/>
                      <a:pt x="263" y="73"/>
                    </a:cubicBezTo>
                    <a:cubicBezTo>
                      <a:pt x="263" y="73"/>
                      <a:pt x="263" y="73"/>
                      <a:pt x="263" y="73"/>
                    </a:cubicBezTo>
                    <a:cubicBezTo>
                      <a:pt x="263" y="75"/>
                      <a:pt x="263" y="75"/>
                      <a:pt x="263" y="75"/>
                    </a:cubicBezTo>
                    <a:cubicBezTo>
                      <a:pt x="263" y="76"/>
                      <a:pt x="262" y="78"/>
                      <a:pt x="262" y="79"/>
                    </a:cubicBezTo>
                    <a:cubicBezTo>
                      <a:pt x="261" y="80"/>
                      <a:pt x="261" y="81"/>
                      <a:pt x="260" y="83"/>
                    </a:cubicBezTo>
                    <a:cubicBezTo>
                      <a:pt x="260" y="84"/>
                      <a:pt x="259" y="85"/>
                      <a:pt x="258" y="86"/>
                    </a:cubicBezTo>
                    <a:cubicBezTo>
                      <a:pt x="257" y="87"/>
                      <a:pt x="256" y="88"/>
                      <a:pt x="255" y="89"/>
                    </a:cubicBezTo>
                    <a:cubicBezTo>
                      <a:pt x="254" y="90"/>
                      <a:pt x="253" y="91"/>
                      <a:pt x="252" y="91"/>
                    </a:cubicBezTo>
                    <a:cubicBezTo>
                      <a:pt x="251" y="92"/>
                      <a:pt x="250" y="93"/>
                      <a:pt x="249" y="94"/>
                    </a:cubicBezTo>
                    <a:cubicBezTo>
                      <a:pt x="248" y="94"/>
                      <a:pt x="247" y="95"/>
                      <a:pt x="246" y="95"/>
                    </a:cubicBezTo>
                    <a:cubicBezTo>
                      <a:pt x="244" y="96"/>
                      <a:pt x="244" y="96"/>
                      <a:pt x="244" y="96"/>
                    </a:cubicBezTo>
                    <a:cubicBezTo>
                      <a:pt x="244" y="96"/>
                      <a:pt x="244" y="96"/>
                      <a:pt x="244" y="96"/>
                    </a:cubicBezTo>
                    <a:cubicBezTo>
                      <a:pt x="243" y="96"/>
                      <a:pt x="243" y="96"/>
                      <a:pt x="243" y="96"/>
                    </a:cubicBezTo>
                    <a:cubicBezTo>
                      <a:pt x="243" y="96"/>
                      <a:pt x="243" y="96"/>
                      <a:pt x="243" y="96"/>
                    </a:cubicBezTo>
                    <a:cubicBezTo>
                      <a:pt x="243" y="96"/>
                      <a:pt x="243" y="96"/>
                      <a:pt x="243" y="96"/>
                    </a:cubicBezTo>
                    <a:cubicBezTo>
                      <a:pt x="242" y="97"/>
                      <a:pt x="242" y="97"/>
                      <a:pt x="242" y="97"/>
                    </a:cubicBezTo>
                    <a:cubicBezTo>
                      <a:pt x="240" y="97"/>
                      <a:pt x="240" y="97"/>
                      <a:pt x="240" y="97"/>
                    </a:cubicBezTo>
                    <a:cubicBezTo>
                      <a:pt x="239" y="97"/>
                      <a:pt x="239" y="97"/>
                      <a:pt x="238" y="97"/>
                    </a:cubicBezTo>
                    <a:cubicBezTo>
                      <a:pt x="236" y="97"/>
                      <a:pt x="235" y="97"/>
                      <a:pt x="234" y="97"/>
                    </a:cubicBezTo>
                    <a:cubicBezTo>
                      <a:pt x="231" y="96"/>
                      <a:pt x="228" y="96"/>
                      <a:pt x="226" y="95"/>
                    </a:cubicBezTo>
                    <a:cubicBezTo>
                      <a:pt x="224" y="94"/>
                      <a:pt x="222" y="93"/>
                      <a:pt x="220" y="92"/>
                    </a:cubicBezTo>
                    <a:cubicBezTo>
                      <a:pt x="225" y="89"/>
                      <a:pt x="225" y="89"/>
                      <a:pt x="225" y="89"/>
                    </a:cubicBezTo>
                    <a:cubicBezTo>
                      <a:pt x="225" y="94"/>
                      <a:pt x="225" y="94"/>
                      <a:pt x="225" y="94"/>
                    </a:cubicBezTo>
                    <a:cubicBezTo>
                      <a:pt x="225" y="95"/>
                      <a:pt x="225" y="96"/>
                      <a:pt x="224" y="97"/>
                    </a:cubicBezTo>
                    <a:cubicBezTo>
                      <a:pt x="224" y="98"/>
                      <a:pt x="224" y="99"/>
                      <a:pt x="224" y="100"/>
                    </a:cubicBezTo>
                    <a:cubicBezTo>
                      <a:pt x="224" y="101"/>
                      <a:pt x="223" y="103"/>
                      <a:pt x="223" y="104"/>
                    </a:cubicBezTo>
                    <a:cubicBezTo>
                      <a:pt x="222" y="105"/>
                      <a:pt x="222" y="106"/>
                      <a:pt x="221" y="106"/>
                    </a:cubicBezTo>
                    <a:cubicBezTo>
                      <a:pt x="220" y="107"/>
                      <a:pt x="220" y="108"/>
                      <a:pt x="219" y="109"/>
                    </a:cubicBezTo>
                    <a:cubicBezTo>
                      <a:pt x="218" y="110"/>
                      <a:pt x="217" y="110"/>
                      <a:pt x="216" y="111"/>
                    </a:cubicBezTo>
                    <a:cubicBezTo>
                      <a:pt x="215" y="112"/>
                      <a:pt x="215" y="112"/>
                      <a:pt x="215" y="112"/>
                    </a:cubicBezTo>
                    <a:cubicBezTo>
                      <a:pt x="214" y="112"/>
                      <a:pt x="214" y="112"/>
                      <a:pt x="214" y="112"/>
                    </a:cubicBezTo>
                    <a:cubicBezTo>
                      <a:pt x="214" y="112"/>
                      <a:pt x="214" y="112"/>
                      <a:pt x="214" y="112"/>
                    </a:cubicBezTo>
                    <a:cubicBezTo>
                      <a:pt x="214" y="112"/>
                      <a:pt x="214" y="112"/>
                      <a:pt x="214" y="112"/>
                    </a:cubicBezTo>
                    <a:cubicBezTo>
                      <a:pt x="214" y="112"/>
                      <a:pt x="214" y="112"/>
                      <a:pt x="214" y="112"/>
                    </a:cubicBezTo>
                    <a:cubicBezTo>
                      <a:pt x="213" y="113"/>
                      <a:pt x="213" y="113"/>
                      <a:pt x="213" y="113"/>
                    </a:cubicBezTo>
                    <a:cubicBezTo>
                      <a:pt x="212" y="113"/>
                      <a:pt x="212" y="113"/>
                      <a:pt x="210" y="114"/>
                    </a:cubicBezTo>
                    <a:cubicBezTo>
                      <a:pt x="209" y="114"/>
                      <a:pt x="208" y="114"/>
                      <a:pt x="207" y="114"/>
                    </a:cubicBezTo>
                    <a:cubicBezTo>
                      <a:pt x="206" y="114"/>
                      <a:pt x="205" y="114"/>
                      <a:pt x="204" y="114"/>
                    </a:cubicBezTo>
                    <a:cubicBezTo>
                      <a:pt x="203" y="114"/>
                      <a:pt x="202" y="114"/>
                      <a:pt x="201" y="113"/>
                    </a:cubicBezTo>
                    <a:cubicBezTo>
                      <a:pt x="200" y="113"/>
                      <a:pt x="199" y="113"/>
                      <a:pt x="198" y="112"/>
                    </a:cubicBezTo>
                    <a:cubicBezTo>
                      <a:pt x="196" y="111"/>
                      <a:pt x="194" y="110"/>
                      <a:pt x="193" y="109"/>
                    </a:cubicBezTo>
                    <a:cubicBezTo>
                      <a:pt x="197" y="107"/>
                      <a:pt x="197" y="107"/>
                      <a:pt x="197" y="107"/>
                    </a:cubicBezTo>
                    <a:cubicBezTo>
                      <a:pt x="196" y="110"/>
                      <a:pt x="196" y="110"/>
                      <a:pt x="196" y="110"/>
                    </a:cubicBezTo>
                    <a:cubicBezTo>
                      <a:pt x="196" y="111"/>
                      <a:pt x="196" y="112"/>
                      <a:pt x="195" y="113"/>
                    </a:cubicBezTo>
                    <a:cubicBezTo>
                      <a:pt x="195" y="114"/>
                      <a:pt x="194" y="115"/>
                      <a:pt x="193" y="116"/>
                    </a:cubicBezTo>
                    <a:cubicBezTo>
                      <a:pt x="192" y="117"/>
                      <a:pt x="191" y="118"/>
                      <a:pt x="190" y="119"/>
                    </a:cubicBezTo>
                    <a:cubicBezTo>
                      <a:pt x="189" y="119"/>
                      <a:pt x="188" y="120"/>
                      <a:pt x="187" y="120"/>
                    </a:cubicBezTo>
                    <a:cubicBezTo>
                      <a:pt x="186" y="120"/>
                      <a:pt x="185" y="120"/>
                      <a:pt x="184" y="120"/>
                    </a:cubicBezTo>
                    <a:cubicBezTo>
                      <a:pt x="183" y="120"/>
                      <a:pt x="182" y="121"/>
                      <a:pt x="181" y="120"/>
                    </a:cubicBezTo>
                    <a:cubicBezTo>
                      <a:pt x="180" y="120"/>
                      <a:pt x="179" y="120"/>
                      <a:pt x="178" y="120"/>
                    </a:cubicBezTo>
                    <a:cubicBezTo>
                      <a:pt x="177" y="120"/>
                      <a:pt x="176" y="120"/>
                      <a:pt x="175" y="119"/>
                    </a:cubicBezTo>
                    <a:cubicBezTo>
                      <a:pt x="174" y="119"/>
                      <a:pt x="173" y="119"/>
                      <a:pt x="172" y="119"/>
                    </a:cubicBezTo>
                    <a:cubicBezTo>
                      <a:pt x="170" y="118"/>
                      <a:pt x="168" y="117"/>
                      <a:pt x="166" y="116"/>
                    </a:cubicBezTo>
                    <a:cubicBezTo>
                      <a:pt x="164" y="115"/>
                      <a:pt x="163" y="114"/>
                      <a:pt x="161" y="113"/>
                    </a:cubicBezTo>
                    <a:cubicBezTo>
                      <a:pt x="159" y="111"/>
                      <a:pt x="158" y="110"/>
                      <a:pt x="157" y="108"/>
                    </a:cubicBezTo>
                    <a:cubicBezTo>
                      <a:pt x="157" y="108"/>
                      <a:pt x="157" y="108"/>
                      <a:pt x="157" y="108"/>
                    </a:cubicBezTo>
                    <a:cubicBezTo>
                      <a:pt x="158" y="108"/>
                      <a:pt x="158" y="108"/>
                      <a:pt x="158" y="108"/>
                    </a:cubicBezTo>
                    <a:cubicBezTo>
                      <a:pt x="158" y="108"/>
                      <a:pt x="158" y="108"/>
                      <a:pt x="158" y="108"/>
                    </a:cubicBezTo>
                    <a:cubicBezTo>
                      <a:pt x="159" y="109"/>
                      <a:pt x="160" y="110"/>
                      <a:pt x="162" y="111"/>
                    </a:cubicBezTo>
                    <a:cubicBezTo>
                      <a:pt x="164" y="113"/>
                      <a:pt x="165" y="113"/>
                      <a:pt x="167" y="114"/>
                    </a:cubicBezTo>
                    <a:cubicBezTo>
                      <a:pt x="169" y="115"/>
                      <a:pt x="171" y="115"/>
                      <a:pt x="172" y="116"/>
                    </a:cubicBezTo>
                    <a:cubicBezTo>
                      <a:pt x="173" y="116"/>
                      <a:pt x="174" y="116"/>
                      <a:pt x="175" y="117"/>
                    </a:cubicBezTo>
                    <a:cubicBezTo>
                      <a:pt x="176" y="117"/>
                      <a:pt x="177" y="117"/>
                      <a:pt x="178" y="117"/>
                    </a:cubicBezTo>
                    <a:cubicBezTo>
                      <a:pt x="179" y="117"/>
                      <a:pt x="180" y="117"/>
                      <a:pt x="181" y="117"/>
                    </a:cubicBezTo>
                    <a:cubicBezTo>
                      <a:pt x="182" y="117"/>
                      <a:pt x="182" y="117"/>
                      <a:pt x="183" y="117"/>
                    </a:cubicBezTo>
                    <a:cubicBezTo>
                      <a:pt x="184" y="117"/>
                      <a:pt x="185" y="116"/>
                      <a:pt x="186" y="116"/>
                    </a:cubicBezTo>
                    <a:cubicBezTo>
                      <a:pt x="187" y="116"/>
                      <a:pt x="187" y="115"/>
                      <a:pt x="188" y="115"/>
                    </a:cubicBezTo>
                    <a:cubicBezTo>
                      <a:pt x="189" y="115"/>
                      <a:pt x="189" y="114"/>
                      <a:pt x="190" y="113"/>
                    </a:cubicBezTo>
                    <a:cubicBezTo>
                      <a:pt x="190" y="113"/>
                      <a:pt x="191" y="112"/>
                      <a:pt x="191" y="111"/>
                    </a:cubicBezTo>
                    <a:cubicBezTo>
                      <a:pt x="191" y="111"/>
                      <a:pt x="192" y="110"/>
                      <a:pt x="192" y="109"/>
                    </a:cubicBezTo>
                    <a:cubicBezTo>
                      <a:pt x="192" y="107"/>
                      <a:pt x="192" y="107"/>
                      <a:pt x="192" y="107"/>
                    </a:cubicBezTo>
                    <a:cubicBezTo>
                      <a:pt x="192" y="105"/>
                      <a:pt x="193" y="104"/>
                      <a:pt x="195" y="104"/>
                    </a:cubicBezTo>
                    <a:cubicBezTo>
                      <a:pt x="195" y="104"/>
                      <a:pt x="195" y="105"/>
                      <a:pt x="196" y="105"/>
                    </a:cubicBezTo>
                    <a:cubicBezTo>
                      <a:pt x="197" y="106"/>
                      <a:pt x="199" y="107"/>
                      <a:pt x="200" y="107"/>
                    </a:cubicBezTo>
                    <a:cubicBezTo>
                      <a:pt x="201" y="107"/>
                      <a:pt x="201" y="108"/>
                      <a:pt x="202" y="108"/>
                    </a:cubicBezTo>
                    <a:cubicBezTo>
                      <a:pt x="203" y="108"/>
                      <a:pt x="204" y="108"/>
                      <a:pt x="204" y="108"/>
                    </a:cubicBezTo>
                    <a:cubicBezTo>
                      <a:pt x="205" y="108"/>
                      <a:pt x="206" y="108"/>
                      <a:pt x="207" y="108"/>
                    </a:cubicBezTo>
                    <a:cubicBezTo>
                      <a:pt x="207" y="108"/>
                      <a:pt x="208" y="108"/>
                      <a:pt x="208" y="108"/>
                    </a:cubicBezTo>
                    <a:cubicBezTo>
                      <a:pt x="209" y="108"/>
                      <a:pt x="210" y="107"/>
                      <a:pt x="211" y="107"/>
                    </a:cubicBezTo>
                    <a:cubicBezTo>
                      <a:pt x="211" y="107"/>
                      <a:pt x="211" y="107"/>
                      <a:pt x="211" y="107"/>
                    </a:cubicBezTo>
                    <a:cubicBezTo>
                      <a:pt x="211" y="107"/>
                      <a:pt x="211" y="107"/>
                      <a:pt x="211" y="107"/>
                    </a:cubicBezTo>
                    <a:cubicBezTo>
                      <a:pt x="211" y="107"/>
                      <a:pt x="211" y="107"/>
                      <a:pt x="211" y="107"/>
                    </a:cubicBezTo>
                    <a:cubicBezTo>
                      <a:pt x="211" y="107"/>
                      <a:pt x="211" y="107"/>
                      <a:pt x="211" y="107"/>
                    </a:cubicBezTo>
                    <a:cubicBezTo>
                      <a:pt x="211" y="107"/>
                      <a:pt x="211" y="107"/>
                      <a:pt x="211" y="107"/>
                    </a:cubicBezTo>
                    <a:cubicBezTo>
                      <a:pt x="211" y="107"/>
                      <a:pt x="211" y="107"/>
                      <a:pt x="211" y="107"/>
                    </a:cubicBezTo>
                    <a:cubicBezTo>
                      <a:pt x="211" y="106"/>
                      <a:pt x="211" y="106"/>
                      <a:pt x="211" y="106"/>
                    </a:cubicBezTo>
                    <a:cubicBezTo>
                      <a:pt x="212" y="106"/>
                      <a:pt x="212" y="106"/>
                      <a:pt x="212" y="106"/>
                    </a:cubicBezTo>
                    <a:cubicBezTo>
                      <a:pt x="213" y="106"/>
                      <a:pt x="213" y="106"/>
                      <a:pt x="213" y="106"/>
                    </a:cubicBezTo>
                    <a:cubicBezTo>
                      <a:pt x="213" y="105"/>
                      <a:pt x="214" y="105"/>
                      <a:pt x="214" y="104"/>
                    </a:cubicBezTo>
                    <a:cubicBezTo>
                      <a:pt x="215" y="104"/>
                      <a:pt x="215" y="103"/>
                      <a:pt x="216" y="103"/>
                    </a:cubicBezTo>
                    <a:cubicBezTo>
                      <a:pt x="216" y="102"/>
                      <a:pt x="216" y="102"/>
                      <a:pt x="216" y="101"/>
                    </a:cubicBezTo>
                    <a:cubicBezTo>
                      <a:pt x="217" y="100"/>
                      <a:pt x="217" y="100"/>
                      <a:pt x="217" y="99"/>
                    </a:cubicBezTo>
                    <a:cubicBezTo>
                      <a:pt x="217" y="98"/>
                      <a:pt x="217" y="97"/>
                      <a:pt x="217" y="96"/>
                    </a:cubicBezTo>
                    <a:cubicBezTo>
                      <a:pt x="217" y="96"/>
                      <a:pt x="218" y="95"/>
                      <a:pt x="218" y="94"/>
                    </a:cubicBezTo>
                    <a:cubicBezTo>
                      <a:pt x="218" y="89"/>
                      <a:pt x="218" y="89"/>
                      <a:pt x="218" y="89"/>
                    </a:cubicBezTo>
                    <a:cubicBezTo>
                      <a:pt x="218" y="87"/>
                      <a:pt x="220" y="85"/>
                      <a:pt x="222" y="85"/>
                    </a:cubicBezTo>
                    <a:cubicBezTo>
                      <a:pt x="222" y="85"/>
                      <a:pt x="222" y="85"/>
                      <a:pt x="222" y="85"/>
                    </a:cubicBezTo>
                    <a:cubicBezTo>
                      <a:pt x="223" y="85"/>
                      <a:pt x="223" y="85"/>
                      <a:pt x="223" y="85"/>
                    </a:cubicBezTo>
                    <a:cubicBezTo>
                      <a:pt x="225" y="86"/>
                      <a:pt x="227" y="87"/>
                      <a:pt x="229" y="88"/>
                    </a:cubicBezTo>
                    <a:cubicBezTo>
                      <a:pt x="231" y="88"/>
                      <a:pt x="233" y="89"/>
                      <a:pt x="235" y="89"/>
                    </a:cubicBezTo>
                    <a:cubicBezTo>
                      <a:pt x="236" y="89"/>
                      <a:pt x="237" y="89"/>
                      <a:pt x="237" y="89"/>
                    </a:cubicBezTo>
                    <a:cubicBezTo>
                      <a:pt x="238" y="89"/>
                      <a:pt x="238" y="89"/>
                      <a:pt x="238" y="89"/>
                    </a:cubicBezTo>
                    <a:cubicBezTo>
                      <a:pt x="240" y="89"/>
                      <a:pt x="240" y="89"/>
                      <a:pt x="240" y="89"/>
                    </a:cubicBezTo>
                    <a:cubicBezTo>
                      <a:pt x="241" y="89"/>
                      <a:pt x="241" y="89"/>
                      <a:pt x="241" y="89"/>
                    </a:cubicBezTo>
                    <a:cubicBezTo>
                      <a:pt x="241" y="88"/>
                      <a:pt x="241" y="88"/>
                      <a:pt x="241" y="88"/>
                    </a:cubicBezTo>
                    <a:cubicBezTo>
                      <a:pt x="241" y="88"/>
                      <a:pt x="241" y="88"/>
                      <a:pt x="241" y="88"/>
                    </a:cubicBezTo>
                    <a:cubicBezTo>
                      <a:pt x="241" y="88"/>
                      <a:pt x="241" y="88"/>
                      <a:pt x="241" y="88"/>
                    </a:cubicBezTo>
                    <a:cubicBezTo>
                      <a:pt x="241" y="88"/>
                      <a:pt x="241" y="88"/>
                      <a:pt x="241" y="88"/>
                    </a:cubicBezTo>
                    <a:cubicBezTo>
                      <a:pt x="241" y="88"/>
                      <a:pt x="241" y="88"/>
                      <a:pt x="241" y="88"/>
                    </a:cubicBezTo>
                    <a:cubicBezTo>
                      <a:pt x="241" y="88"/>
                      <a:pt x="241" y="88"/>
                      <a:pt x="241" y="88"/>
                    </a:cubicBezTo>
                    <a:cubicBezTo>
                      <a:pt x="242" y="88"/>
                      <a:pt x="242" y="88"/>
                      <a:pt x="242" y="88"/>
                    </a:cubicBezTo>
                    <a:cubicBezTo>
                      <a:pt x="243" y="88"/>
                      <a:pt x="244" y="87"/>
                      <a:pt x="245" y="87"/>
                    </a:cubicBezTo>
                    <a:cubicBezTo>
                      <a:pt x="246" y="86"/>
                      <a:pt x="247" y="85"/>
                      <a:pt x="247" y="85"/>
                    </a:cubicBezTo>
                    <a:cubicBezTo>
                      <a:pt x="248" y="84"/>
                      <a:pt x="249" y="84"/>
                      <a:pt x="249" y="83"/>
                    </a:cubicBezTo>
                    <a:cubicBezTo>
                      <a:pt x="250" y="82"/>
                      <a:pt x="251" y="82"/>
                      <a:pt x="251" y="81"/>
                    </a:cubicBezTo>
                    <a:cubicBezTo>
                      <a:pt x="252" y="80"/>
                      <a:pt x="252" y="79"/>
                      <a:pt x="253" y="78"/>
                    </a:cubicBezTo>
                    <a:cubicBezTo>
                      <a:pt x="253" y="78"/>
                      <a:pt x="254" y="77"/>
                      <a:pt x="254" y="76"/>
                    </a:cubicBezTo>
                    <a:cubicBezTo>
                      <a:pt x="254" y="75"/>
                      <a:pt x="254" y="75"/>
                      <a:pt x="254" y="75"/>
                    </a:cubicBezTo>
                    <a:cubicBezTo>
                      <a:pt x="254" y="75"/>
                      <a:pt x="255" y="74"/>
                      <a:pt x="255" y="74"/>
                    </a:cubicBezTo>
                    <a:cubicBezTo>
                      <a:pt x="255" y="72"/>
                      <a:pt x="255" y="72"/>
                      <a:pt x="255" y="72"/>
                    </a:cubicBezTo>
                    <a:cubicBezTo>
                      <a:pt x="255" y="72"/>
                      <a:pt x="255" y="72"/>
                      <a:pt x="255" y="72"/>
                    </a:cubicBezTo>
                    <a:cubicBezTo>
                      <a:pt x="255" y="71"/>
                      <a:pt x="255" y="71"/>
                      <a:pt x="255" y="71"/>
                    </a:cubicBezTo>
                    <a:cubicBezTo>
                      <a:pt x="255" y="71"/>
                      <a:pt x="255" y="71"/>
                      <a:pt x="255" y="71"/>
                    </a:cubicBezTo>
                    <a:cubicBezTo>
                      <a:pt x="255" y="71"/>
                      <a:pt x="255" y="71"/>
                      <a:pt x="255" y="71"/>
                    </a:cubicBezTo>
                    <a:cubicBezTo>
                      <a:pt x="255" y="71"/>
                      <a:pt x="255" y="72"/>
                      <a:pt x="255" y="72"/>
                    </a:cubicBezTo>
                    <a:cubicBezTo>
                      <a:pt x="255" y="72"/>
                      <a:pt x="255" y="72"/>
                      <a:pt x="255" y="72"/>
                    </a:cubicBezTo>
                    <a:cubicBezTo>
                      <a:pt x="255" y="71"/>
                      <a:pt x="255" y="71"/>
                      <a:pt x="255" y="71"/>
                    </a:cubicBezTo>
                    <a:cubicBezTo>
                      <a:pt x="255" y="70"/>
                      <a:pt x="255" y="69"/>
                      <a:pt x="255" y="68"/>
                    </a:cubicBezTo>
                    <a:cubicBezTo>
                      <a:pt x="254" y="65"/>
                      <a:pt x="254" y="65"/>
                      <a:pt x="254" y="65"/>
                    </a:cubicBezTo>
                    <a:cubicBezTo>
                      <a:pt x="253" y="62"/>
                      <a:pt x="253" y="62"/>
                      <a:pt x="253" y="62"/>
                    </a:cubicBezTo>
                    <a:cubicBezTo>
                      <a:pt x="253" y="61"/>
                      <a:pt x="252" y="59"/>
                      <a:pt x="251" y="57"/>
                    </a:cubicBezTo>
                    <a:cubicBezTo>
                      <a:pt x="251" y="56"/>
                      <a:pt x="250" y="55"/>
                      <a:pt x="249" y="55"/>
                    </a:cubicBezTo>
                    <a:cubicBezTo>
                      <a:pt x="249" y="54"/>
                      <a:pt x="248" y="53"/>
                      <a:pt x="248" y="52"/>
                    </a:cubicBezTo>
                    <a:cubicBezTo>
                      <a:pt x="247" y="52"/>
                      <a:pt x="247" y="51"/>
                      <a:pt x="246" y="51"/>
                    </a:cubicBezTo>
                    <a:cubicBezTo>
                      <a:pt x="244" y="50"/>
                      <a:pt x="244" y="50"/>
                      <a:pt x="244" y="50"/>
                    </a:cubicBezTo>
                    <a:cubicBezTo>
                      <a:pt x="244" y="49"/>
                      <a:pt x="244" y="49"/>
                      <a:pt x="244" y="49"/>
                    </a:cubicBezTo>
                    <a:cubicBezTo>
                      <a:pt x="243" y="49"/>
                      <a:pt x="243" y="49"/>
                      <a:pt x="243" y="49"/>
                    </a:cubicBezTo>
                    <a:cubicBezTo>
                      <a:pt x="244" y="49"/>
                      <a:pt x="244" y="49"/>
                      <a:pt x="244" y="49"/>
                    </a:cubicBezTo>
                    <a:cubicBezTo>
                      <a:pt x="244" y="49"/>
                      <a:pt x="244" y="49"/>
                      <a:pt x="244" y="49"/>
                    </a:cubicBezTo>
                    <a:cubicBezTo>
                      <a:pt x="244" y="49"/>
                      <a:pt x="244" y="49"/>
                      <a:pt x="244" y="49"/>
                    </a:cubicBezTo>
                    <a:cubicBezTo>
                      <a:pt x="244" y="49"/>
                      <a:pt x="244" y="49"/>
                      <a:pt x="244" y="49"/>
                    </a:cubicBezTo>
                    <a:cubicBezTo>
                      <a:pt x="243" y="49"/>
                      <a:pt x="243" y="49"/>
                      <a:pt x="243" y="49"/>
                    </a:cubicBezTo>
                    <a:cubicBezTo>
                      <a:pt x="241" y="47"/>
                      <a:pt x="241" y="47"/>
                      <a:pt x="241" y="47"/>
                    </a:cubicBezTo>
                    <a:cubicBezTo>
                      <a:pt x="238" y="47"/>
                      <a:pt x="238" y="47"/>
                      <a:pt x="238" y="47"/>
                    </a:cubicBezTo>
                    <a:cubicBezTo>
                      <a:pt x="236" y="46"/>
                      <a:pt x="236" y="46"/>
                      <a:pt x="236" y="46"/>
                    </a:cubicBezTo>
                    <a:cubicBezTo>
                      <a:pt x="233" y="46"/>
                      <a:pt x="233" y="46"/>
                      <a:pt x="233" y="46"/>
                    </a:cubicBezTo>
                    <a:cubicBezTo>
                      <a:pt x="231" y="46"/>
                      <a:pt x="228" y="46"/>
                      <a:pt x="226" y="47"/>
                    </a:cubicBezTo>
                    <a:cubicBezTo>
                      <a:pt x="224" y="47"/>
                      <a:pt x="222" y="47"/>
                      <a:pt x="219" y="47"/>
                    </a:cubicBezTo>
                    <a:cubicBezTo>
                      <a:pt x="217" y="47"/>
                      <a:pt x="215" y="45"/>
                      <a:pt x="215" y="43"/>
                    </a:cubicBezTo>
                    <a:cubicBezTo>
                      <a:pt x="215" y="43"/>
                      <a:pt x="215" y="43"/>
                      <a:pt x="215" y="43"/>
                    </a:cubicBezTo>
                    <a:cubicBezTo>
                      <a:pt x="215" y="40"/>
                      <a:pt x="215" y="40"/>
                      <a:pt x="215" y="40"/>
                    </a:cubicBezTo>
                    <a:cubicBezTo>
                      <a:pt x="215" y="39"/>
                      <a:pt x="215" y="39"/>
                      <a:pt x="215" y="38"/>
                    </a:cubicBezTo>
                    <a:cubicBezTo>
                      <a:pt x="215" y="37"/>
                      <a:pt x="215" y="36"/>
                      <a:pt x="215" y="35"/>
                    </a:cubicBezTo>
                    <a:cubicBezTo>
                      <a:pt x="214" y="35"/>
                      <a:pt x="214" y="34"/>
                      <a:pt x="214" y="33"/>
                    </a:cubicBezTo>
                    <a:cubicBezTo>
                      <a:pt x="214" y="33"/>
                      <a:pt x="213" y="32"/>
                      <a:pt x="213" y="31"/>
                    </a:cubicBezTo>
                    <a:cubicBezTo>
                      <a:pt x="212" y="31"/>
                      <a:pt x="212" y="30"/>
                      <a:pt x="211" y="30"/>
                    </a:cubicBezTo>
                    <a:cubicBezTo>
                      <a:pt x="211" y="29"/>
                      <a:pt x="210" y="29"/>
                      <a:pt x="210" y="28"/>
                    </a:cubicBezTo>
                    <a:cubicBezTo>
                      <a:pt x="209" y="28"/>
                      <a:pt x="208" y="27"/>
                      <a:pt x="208" y="27"/>
                    </a:cubicBezTo>
                    <a:cubicBezTo>
                      <a:pt x="207" y="27"/>
                      <a:pt x="206" y="26"/>
                      <a:pt x="206" y="26"/>
                    </a:cubicBezTo>
                    <a:cubicBezTo>
                      <a:pt x="205" y="26"/>
                      <a:pt x="204" y="26"/>
                      <a:pt x="203" y="26"/>
                    </a:cubicBezTo>
                    <a:cubicBezTo>
                      <a:pt x="202" y="25"/>
                      <a:pt x="200" y="25"/>
                      <a:pt x="198" y="25"/>
                    </a:cubicBezTo>
                    <a:cubicBezTo>
                      <a:pt x="196" y="26"/>
                      <a:pt x="195" y="26"/>
                      <a:pt x="193" y="26"/>
                    </a:cubicBezTo>
                    <a:cubicBezTo>
                      <a:pt x="191" y="27"/>
                      <a:pt x="190" y="27"/>
                      <a:pt x="188" y="28"/>
                    </a:cubicBezTo>
                    <a:cubicBezTo>
                      <a:pt x="188" y="28"/>
                      <a:pt x="188" y="28"/>
                      <a:pt x="188" y="28"/>
                    </a:cubicBezTo>
                    <a:cubicBezTo>
                      <a:pt x="186" y="29"/>
                      <a:pt x="185" y="28"/>
                      <a:pt x="184" y="26"/>
                    </a:cubicBezTo>
                    <a:cubicBezTo>
                      <a:pt x="184" y="26"/>
                      <a:pt x="184" y="25"/>
                      <a:pt x="184" y="25"/>
                    </a:cubicBezTo>
                    <a:cubicBezTo>
                      <a:pt x="184" y="23"/>
                      <a:pt x="184" y="23"/>
                      <a:pt x="184" y="23"/>
                    </a:cubicBezTo>
                    <a:cubicBezTo>
                      <a:pt x="184" y="22"/>
                      <a:pt x="184" y="21"/>
                      <a:pt x="184" y="20"/>
                    </a:cubicBezTo>
                    <a:cubicBezTo>
                      <a:pt x="184" y="20"/>
                      <a:pt x="183" y="19"/>
                      <a:pt x="183" y="18"/>
                    </a:cubicBezTo>
                    <a:cubicBezTo>
                      <a:pt x="183" y="18"/>
                      <a:pt x="182" y="17"/>
                      <a:pt x="182" y="16"/>
                    </a:cubicBezTo>
                    <a:cubicBezTo>
                      <a:pt x="182" y="16"/>
                      <a:pt x="181" y="15"/>
                      <a:pt x="180" y="15"/>
                    </a:cubicBezTo>
                    <a:cubicBezTo>
                      <a:pt x="180" y="14"/>
                      <a:pt x="179" y="14"/>
                      <a:pt x="179" y="13"/>
                    </a:cubicBezTo>
                    <a:cubicBezTo>
                      <a:pt x="178" y="13"/>
                      <a:pt x="177" y="12"/>
                      <a:pt x="177" y="12"/>
                    </a:cubicBezTo>
                    <a:cubicBezTo>
                      <a:pt x="174" y="11"/>
                      <a:pt x="174" y="11"/>
                      <a:pt x="174" y="11"/>
                    </a:cubicBezTo>
                    <a:cubicBezTo>
                      <a:pt x="172" y="11"/>
                      <a:pt x="172" y="11"/>
                      <a:pt x="172" y="11"/>
                    </a:cubicBezTo>
                    <a:cubicBezTo>
                      <a:pt x="170" y="10"/>
                      <a:pt x="170" y="10"/>
                      <a:pt x="170" y="10"/>
                    </a:cubicBezTo>
                    <a:cubicBezTo>
                      <a:pt x="167" y="11"/>
                      <a:pt x="167" y="11"/>
                      <a:pt x="167" y="11"/>
                    </a:cubicBezTo>
                    <a:cubicBezTo>
                      <a:pt x="165" y="11"/>
                      <a:pt x="165" y="11"/>
                      <a:pt x="165" y="11"/>
                    </a:cubicBezTo>
                    <a:cubicBezTo>
                      <a:pt x="162" y="12"/>
                      <a:pt x="162" y="12"/>
                      <a:pt x="162" y="12"/>
                    </a:cubicBezTo>
                    <a:cubicBezTo>
                      <a:pt x="160" y="13"/>
                      <a:pt x="160" y="13"/>
                      <a:pt x="160" y="13"/>
                    </a:cubicBezTo>
                    <a:cubicBezTo>
                      <a:pt x="158" y="14"/>
                      <a:pt x="158" y="14"/>
                      <a:pt x="158" y="14"/>
                    </a:cubicBezTo>
                    <a:cubicBezTo>
                      <a:pt x="156" y="16"/>
                      <a:pt x="156" y="16"/>
                      <a:pt x="156" y="16"/>
                    </a:cubicBezTo>
                    <a:cubicBezTo>
                      <a:pt x="156" y="16"/>
                      <a:pt x="156" y="16"/>
                      <a:pt x="156" y="16"/>
                    </a:cubicBezTo>
                    <a:cubicBezTo>
                      <a:pt x="156" y="17"/>
                      <a:pt x="155" y="17"/>
                      <a:pt x="154" y="16"/>
                    </a:cubicBezTo>
                    <a:cubicBezTo>
                      <a:pt x="154" y="16"/>
                      <a:pt x="154" y="16"/>
                      <a:pt x="154" y="16"/>
                    </a:cubicBezTo>
                    <a:cubicBezTo>
                      <a:pt x="152" y="12"/>
                      <a:pt x="152" y="12"/>
                      <a:pt x="152" y="12"/>
                    </a:cubicBezTo>
                    <a:cubicBezTo>
                      <a:pt x="152" y="11"/>
                      <a:pt x="151" y="10"/>
                      <a:pt x="151" y="9"/>
                    </a:cubicBezTo>
                    <a:cubicBezTo>
                      <a:pt x="150" y="8"/>
                      <a:pt x="149" y="7"/>
                      <a:pt x="148" y="6"/>
                    </a:cubicBezTo>
                    <a:cubicBezTo>
                      <a:pt x="148" y="6"/>
                      <a:pt x="146" y="5"/>
                      <a:pt x="146" y="4"/>
                    </a:cubicBezTo>
                    <a:cubicBezTo>
                      <a:pt x="144" y="4"/>
                      <a:pt x="143" y="4"/>
                      <a:pt x="142" y="3"/>
                    </a:cubicBezTo>
                    <a:cubicBezTo>
                      <a:pt x="141" y="3"/>
                      <a:pt x="140" y="3"/>
                      <a:pt x="139" y="3"/>
                    </a:cubicBezTo>
                    <a:cubicBezTo>
                      <a:pt x="137" y="3"/>
                      <a:pt x="136" y="3"/>
                      <a:pt x="135" y="3"/>
                    </a:cubicBezTo>
                    <a:cubicBezTo>
                      <a:pt x="134" y="4"/>
                      <a:pt x="132" y="4"/>
                      <a:pt x="131" y="4"/>
                    </a:cubicBezTo>
                    <a:cubicBezTo>
                      <a:pt x="130" y="5"/>
                      <a:pt x="129" y="5"/>
                      <a:pt x="128" y="6"/>
                    </a:cubicBezTo>
                    <a:cubicBezTo>
                      <a:pt x="127" y="6"/>
                      <a:pt x="125" y="7"/>
                      <a:pt x="124" y="7"/>
                    </a:cubicBezTo>
                    <a:cubicBezTo>
                      <a:pt x="123" y="8"/>
                      <a:pt x="122" y="9"/>
                      <a:pt x="121" y="9"/>
                    </a:cubicBezTo>
                    <a:cubicBezTo>
                      <a:pt x="118" y="12"/>
                      <a:pt x="118" y="12"/>
                      <a:pt x="118" y="12"/>
                    </a:cubicBezTo>
                    <a:cubicBezTo>
                      <a:pt x="116" y="15"/>
                      <a:pt x="116" y="15"/>
                      <a:pt x="116" y="15"/>
                    </a:cubicBezTo>
                    <a:cubicBezTo>
                      <a:pt x="114" y="18"/>
                      <a:pt x="114" y="18"/>
                      <a:pt x="114" y="18"/>
                    </a:cubicBezTo>
                    <a:cubicBezTo>
                      <a:pt x="112" y="21"/>
                      <a:pt x="112" y="21"/>
                      <a:pt x="112" y="21"/>
                    </a:cubicBezTo>
                    <a:cubicBezTo>
                      <a:pt x="111" y="24"/>
                      <a:pt x="111" y="24"/>
                      <a:pt x="111" y="24"/>
                    </a:cubicBezTo>
                    <a:cubicBezTo>
                      <a:pt x="110" y="25"/>
                      <a:pt x="109" y="25"/>
                      <a:pt x="109" y="25"/>
                    </a:cubicBezTo>
                    <a:cubicBezTo>
                      <a:pt x="108" y="25"/>
                      <a:pt x="108" y="25"/>
                      <a:pt x="108" y="25"/>
                    </a:cubicBezTo>
                    <a:cubicBezTo>
                      <a:pt x="108" y="25"/>
                      <a:pt x="108" y="25"/>
                      <a:pt x="108" y="25"/>
                    </a:cubicBezTo>
                    <a:cubicBezTo>
                      <a:pt x="107" y="24"/>
                      <a:pt x="107" y="24"/>
                      <a:pt x="106" y="23"/>
                    </a:cubicBezTo>
                    <a:cubicBezTo>
                      <a:pt x="105" y="23"/>
                      <a:pt x="104" y="23"/>
                      <a:pt x="102" y="22"/>
                    </a:cubicBezTo>
                    <a:cubicBezTo>
                      <a:pt x="101" y="22"/>
                      <a:pt x="100" y="22"/>
                      <a:pt x="99" y="22"/>
                    </a:cubicBezTo>
                    <a:cubicBezTo>
                      <a:pt x="99" y="22"/>
                      <a:pt x="98" y="22"/>
                      <a:pt x="98" y="22"/>
                    </a:cubicBezTo>
                    <a:cubicBezTo>
                      <a:pt x="98" y="22"/>
                      <a:pt x="97" y="22"/>
                      <a:pt x="97" y="23"/>
                    </a:cubicBezTo>
                    <a:cubicBezTo>
                      <a:pt x="96" y="23"/>
                      <a:pt x="96" y="23"/>
                      <a:pt x="96" y="23"/>
                    </a:cubicBezTo>
                    <a:cubicBezTo>
                      <a:pt x="96" y="23"/>
                      <a:pt x="96" y="23"/>
                      <a:pt x="96" y="23"/>
                    </a:cubicBezTo>
                    <a:cubicBezTo>
                      <a:pt x="96" y="23"/>
                      <a:pt x="96" y="23"/>
                      <a:pt x="96" y="23"/>
                    </a:cubicBezTo>
                    <a:cubicBezTo>
                      <a:pt x="95" y="23"/>
                      <a:pt x="95" y="24"/>
                      <a:pt x="95" y="24"/>
                    </a:cubicBezTo>
                    <a:cubicBezTo>
                      <a:pt x="94" y="25"/>
                      <a:pt x="94" y="25"/>
                      <a:pt x="94" y="25"/>
                    </a:cubicBezTo>
                    <a:cubicBezTo>
                      <a:pt x="94" y="25"/>
                      <a:pt x="93" y="26"/>
                      <a:pt x="93" y="26"/>
                    </a:cubicBezTo>
                    <a:cubicBezTo>
                      <a:pt x="93" y="27"/>
                      <a:pt x="92" y="29"/>
                      <a:pt x="92" y="30"/>
                    </a:cubicBezTo>
                    <a:cubicBezTo>
                      <a:pt x="91" y="31"/>
                      <a:pt x="91" y="32"/>
                      <a:pt x="90" y="33"/>
                    </a:cubicBezTo>
                    <a:cubicBezTo>
                      <a:pt x="89" y="34"/>
                      <a:pt x="88" y="35"/>
                      <a:pt x="87" y="34"/>
                    </a:cubicBezTo>
                    <a:cubicBezTo>
                      <a:pt x="86" y="34"/>
                      <a:pt x="86" y="34"/>
                      <a:pt x="86" y="34"/>
                    </a:cubicBezTo>
                    <a:cubicBezTo>
                      <a:pt x="83" y="32"/>
                      <a:pt x="83" y="32"/>
                      <a:pt x="83" y="32"/>
                    </a:cubicBezTo>
                    <a:cubicBezTo>
                      <a:pt x="79" y="31"/>
                      <a:pt x="79" y="31"/>
                      <a:pt x="79" y="31"/>
                    </a:cubicBezTo>
                    <a:cubicBezTo>
                      <a:pt x="76" y="30"/>
                      <a:pt x="76" y="30"/>
                      <a:pt x="76" y="30"/>
                    </a:cubicBezTo>
                    <a:cubicBezTo>
                      <a:pt x="72" y="30"/>
                      <a:pt x="72" y="30"/>
                      <a:pt x="72" y="30"/>
                    </a:cubicBezTo>
                    <a:cubicBezTo>
                      <a:pt x="69" y="30"/>
                      <a:pt x="69" y="30"/>
                      <a:pt x="69" y="30"/>
                    </a:cubicBezTo>
                    <a:cubicBezTo>
                      <a:pt x="68" y="30"/>
                      <a:pt x="67" y="31"/>
                      <a:pt x="66" y="31"/>
                    </a:cubicBezTo>
                    <a:cubicBezTo>
                      <a:pt x="65" y="32"/>
                      <a:pt x="64" y="32"/>
                      <a:pt x="63" y="32"/>
                    </a:cubicBezTo>
                    <a:cubicBezTo>
                      <a:pt x="60" y="35"/>
                      <a:pt x="60" y="35"/>
                      <a:pt x="60" y="35"/>
                    </a:cubicBezTo>
                    <a:cubicBezTo>
                      <a:pt x="59" y="36"/>
                      <a:pt x="59" y="37"/>
                      <a:pt x="58" y="38"/>
                    </a:cubicBezTo>
                    <a:cubicBezTo>
                      <a:pt x="57" y="39"/>
                      <a:pt x="57" y="40"/>
                      <a:pt x="56" y="41"/>
                    </a:cubicBezTo>
                    <a:cubicBezTo>
                      <a:pt x="56" y="42"/>
                      <a:pt x="55" y="43"/>
                      <a:pt x="55" y="44"/>
                    </a:cubicBezTo>
                    <a:cubicBezTo>
                      <a:pt x="54" y="45"/>
                      <a:pt x="54" y="46"/>
                      <a:pt x="54" y="47"/>
                    </a:cubicBezTo>
                    <a:cubicBezTo>
                      <a:pt x="54" y="51"/>
                      <a:pt x="54" y="51"/>
                      <a:pt x="54" y="51"/>
                    </a:cubicBezTo>
                    <a:cubicBezTo>
                      <a:pt x="54" y="55"/>
                      <a:pt x="54" y="55"/>
                      <a:pt x="54" y="55"/>
                    </a:cubicBezTo>
                    <a:cubicBezTo>
                      <a:pt x="54" y="58"/>
                      <a:pt x="53" y="61"/>
                      <a:pt x="53" y="63"/>
                    </a:cubicBezTo>
                    <a:cubicBezTo>
                      <a:pt x="53" y="65"/>
                      <a:pt x="52" y="67"/>
                      <a:pt x="50" y="67"/>
                    </a:cubicBezTo>
                    <a:cubicBezTo>
                      <a:pt x="49" y="67"/>
                      <a:pt x="49" y="67"/>
                      <a:pt x="49" y="67"/>
                    </a:cubicBezTo>
                    <a:cubicBezTo>
                      <a:pt x="49" y="66"/>
                      <a:pt x="49" y="66"/>
                      <a:pt x="49" y="66"/>
                    </a:cubicBezTo>
                    <a:cubicBezTo>
                      <a:pt x="48" y="66"/>
                      <a:pt x="47" y="66"/>
                      <a:pt x="46" y="66"/>
                    </a:cubicBezTo>
                    <a:cubicBezTo>
                      <a:pt x="45" y="66"/>
                      <a:pt x="45" y="66"/>
                      <a:pt x="45" y="66"/>
                    </a:cubicBezTo>
                    <a:cubicBezTo>
                      <a:pt x="44" y="66"/>
                      <a:pt x="44" y="66"/>
                      <a:pt x="43" y="66"/>
                    </a:cubicBezTo>
                    <a:cubicBezTo>
                      <a:pt x="42" y="66"/>
                      <a:pt x="42" y="66"/>
                      <a:pt x="41" y="66"/>
                    </a:cubicBezTo>
                    <a:cubicBezTo>
                      <a:pt x="40" y="67"/>
                      <a:pt x="40" y="67"/>
                      <a:pt x="40" y="67"/>
                    </a:cubicBezTo>
                    <a:cubicBezTo>
                      <a:pt x="40" y="67"/>
                      <a:pt x="40" y="67"/>
                      <a:pt x="40" y="67"/>
                    </a:cubicBezTo>
                    <a:cubicBezTo>
                      <a:pt x="39" y="68"/>
                      <a:pt x="39" y="68"/>
                      <a:pt x="39" y="69"/>
                    </a:cubicBezTo>
                    <a:cubicBezTo>
                      <a:pt x="38" y="70"/>
                      <a:pt x="38" y="71"/>
                      <a:pt x="38" y="72"/>
                    </a:cubicBezTo>
                    <a:cubicBezTo>
                      <a:pt x="38" y="74"/>
                      <a:pt x="38" y="76"/>
                      <a:pt x="38" y="78"/>
                    </a:cubicBezTo>
                    <a:cubicBezTo>
                      <a:pt x="38" y="78"/>
                      <a:pt x="38" y="78"/>
                      <a:pt x="38" y="78"/>
                    </a:cubicBezTo>
                    <a:cubicBezTo>
                      <a:pt x="38" y="80"/>
                      <a:pt x="37" y="81"/>
                      <a:pt x="36" y="82"/>
                    </a:cubicBezTo>
                    <a:cubicBezTo>
                      <a:pt x="35" y="82"/>
                      <a:pt x="34" y="82"/>
                      <a:pt x="34" y="81"/>
                    </a:cubicBezTo>
                    <a:cubicBezTo>
                      <a:pt x="29" y="79"/>
                      <a:pt x="24" y="78"/>
                      <a:pt x="19" y="78"/>
                    </a:cubicBezTo>
                    <a:cubicBezTo>
                      <a:pt x="18" y="78"/>
                      <a:pt x="17" y="78"/>
                      <a:pt x="16" y="78"/>
                    </a:cubicBezTo>
                    <a:cubicBezTo>
                      <a:pt x="15" y="78"/>
                      <a:pt x="14" y="78"/>
                      <a:pt x="12" y="79"/>
                    </a:cubicBezTo>
                    <a:cubicBezTo>
                      <a:pt x="11" y="80"/>
                      <a:pt x="11" y="80"/>
                      <a:pt x="11" y="80"/>
                    </a:cubicBezTo>
                    <a:cubicBezTo>
                      <a:pt x="9" y="81"/>
                      <a:pt x="9" y="81"/>
                      <a:pt x="9" y="81"/>
                    </a:cubicBezTo>
                    <a:cubicBezTo>
                      <a:pt x="8" y="82"/>
                      <a:pt x="8" y="82"/>
                      <a:pt x="8" y="82"/>
                    </a:cubicBezTo>
                    <a:cubicBezTo>
                      <a:pt x="8" y="82"/>
                      <a:pt x="7" y="83"/>
                      <a:pt x="7" y="83"/>
                    </a:cubicBezTo>
                    <a:cubicBezTo>
                      <a:pt x="6" y="84"/>
                      <a:pt x="6" y="85"/>
                      <a:pt x="5" y="86"/>
                    </a:cubicBezTo>
                    <a:cubicBezTo>
                      <a:pt x="5" y="87"/>
                      <a:pt x="4" y="89"/>
                      <a:pt x="4" y="90"/>
                    </a:cubicBezTo>
                    <a:cubicBezTo>
                      <a:pt x="4" y="93"/>
                      <a:pt x="3" y="95"/>
                      <a:pt x="3" y="98"/>
                    </a:cubicBezTo>
                    <a:cubicBezTo>
                      <a:pt x="3" y="99"/>
                      <a:pt x="3" y="100"/>
                      <a:pt x="4" y="102"/>
                    </a:cubicBezTo>
                    <a:cubicBezTo>
                      <a:pt x="4" y="103"/>
                      <a:pt x="4" y="104"/>
                      <a:pt x="4" y="105"/>
                    </a:cubicBezTo>
                    <a:cubicBezTo>
                      <a:pt x="5" y="106"/>
                      <a:pt x="5" y="107"/>
                      <a:pt x="5" y="107"/>
                    </a:cubicBezTo>
                    <a:cubicBezTo>
                      <a:pt x="6" y="108"/>
                      <a:pt x="6" y="108"/>
                      <a:pt x="6" y="108"/>
                    </a:cubicBezTo>
                    <a:cubicBezTo>
                      <a:pt x="7" y="109"/>
                      <a:pt x="7" y="109"/>
                      <a:pt x="8" y="109"/>
                    </a:cubicBezTo>
                    <a:cubicBezTo>
                      <a:pt x="8" y="110"/>
                      <a:pt x="9" y="110"/>
                      <a:pt x="10" y="110"/>
                    </a:cubicBezTo>
                    <a:cubicBezTo>
                      <a:pt x="10" y="110"/>
                      <a:pt x="10" y="110"/>
                      <a:pt x="10" y="110"/>
                    </a:cubicBezTo>
                    <a:cubicBezTo>
                      <a:pt x="10" y="110"/>
                      <a:pt x="10" y="110"/>
                      <a:pt x="10" y="110"/>
                    </a:cubicBezTo>
                    <a:cubicBezTo>
                      <a:pt x="10" y="111"/>
                      <a:pt x="10" y="111"/>
                      <a:pt x="10" y="111"/>
                    </a:cubicBez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82" name="Freeform 118"/>
              <p:cNvSpPr>
                <a:spLocks/>
              </p:cNvSpPr>
              <p:nvPr/>
            </p:nvSpPr>
            <p:spPr bwMode="auto">
              <a:xfrm>
                <a:off x="4451350" y="4006851"/>
                <a:ext cx="431800" cy="247650"/>
              </a:xfrm>
              <a:custGeom>
                <a:avLst/>
                <a:gdLst/>
                <a:ahLst/>
                <a:cxnLst>
                  <a:cxn ang="0">
                    <a:pos x="0" y="140"/>
                  </a:cxn>
                  <a:cxn ang="0">
                    <a:pos x="11" y="130"/>
                  </a:cxn>
                  <a:cxn ang="0">
                    <a:pos x="1" y="113"/>
                  </a:cxn>
                  <a:cxn ang="0">
                    <a:pos x="2" y="108"/>
                  </a:cxn>
                  <a:cxn ang="0">
                    <a:pos x="26" y="103"/>
                  </a:cxn>
                  <a:cxn ang="0">
                    <a:pos x="24" y="84"/>
                  </a:cxn>
                  <a:cxn ang="0">
                    <a:pos x="37" y="86"/>
                  </a:cxn>
                  <a:cxn ang="0">
                    <a:pos x="28" y="65"/>
                  </a:cxn>
                  <a:cxn ang="0">
                    <a:pos x="44" y="51"/>
                  </a:cxn>
                  <a:cxn ang="0">
                    <a:pos x="60" y="47"/>
                  </a:cxn>
                  <a:cxn ang="0">
                    <a:pos x="77" y="30"/>
                  </a:cxn>
                  <a:cxn ang="0">
                    <a:pos x="87" y="36"/>
                  </a:cxn>
                  <a:cxn ang="0">
                    <a:pos x="101" y="26"/>
                  </a:cxn>
                  <a:cxn ang="0">
                    <a:pos x="114" y="34"/>
                  </a:cxn>
                  <a:cxn ang="0">
                    <a:pos x="114" y="31"/>
                  </a:cxn>
                  <a:cxn ang="0">
                    <a:pos x="132" y="23"/>
                  </a:cxn>
                  <a:cxn ang="0">
                    <a:pos x="139" y="35"/>
                  </a:cxn>
                  <a:cxn ang="0">
                    <a:pos x="143" y="14"/>
                  </a:cxn>
                  <a:cxn ang="0">
                    <a:pos x="157" y="2"/>
                  </a:cxn>
                  <a:cxn ang="0">
                    <a:pos x="179" y="11"/>
                  </a:cxn>
                  <a:cxn ang="0">
                    <a:pos x="179" y="9"/>
                  </a:cxn>
                  <a:cxn ang="0">
                    <a:pos x="198" y="9"/>
                  </a:cxn>
                  <a:cxn ang="0">
                    <a:pos x="208" y="23"/>
                  </a:cxn>
                  <a:cxn ang="0">
                    <a:pos x="211" y="7"/>
                  </a:cxn>
                  <a:cxn ang="0">
                    <a:pos x="227" y="8"/>
                  </a:cxn>
                  <a:cxn ang="0">
                    <a:pos x="238" y="25"/>
                  </a:cxn>
                  <a:cxn ang="0">
                    <a:pos x="251" y="24"/>
                  </a:cxn>
                  <a:cxn ang="0">
                    <a:pos x="258" y="39"/>
                  </a:cxn>
                  <a:cxn ang="0">
                    <a:pos x="246" y="25"/>
                  </a:cxn>
                  <a:cxn ang="0">
                    <a:pos x="238" y="31"/>
                  </a:cxn>
                  <a:cxn ang="0">
                    <a:pos x="220" y="12"/>
                  </a:cxn>
                  <a:cxn ang="0">
                    <a:pos x="214" y="13"/>
                  </a:cxn>
                  <a:cxn ang="0">
                    <a:pos x="204" y="28"/>
                  </a:cxn>
                  <a:cxn ang="0">
                    <a:pos x="197" y="18"/>
                  </a:cxn>
                  <a:cxn ang="0">
                    <a:pos x="187" y="14"/>
                  </a:cxn>
                  <a:cxn ang="0">
                    <a:pos x="180" y="22"/>
                  </a:cxn>
                  <a:cxn ang="0">
                    <a:pos x="166" y="9"/>
                  </a:cxn>
                  <a:cxn ang="0">
                    <a:pos x="153" y="14"/>
                  </a:cxn>
                  <a:cxn ang="0">
                    <a:pos x="147" y="24"/>
                  </a:cxn>
                  <a:cxn ang="0">
                    <a:pos x="139" y="37"/>
                  </a:cxn>
                  <a:cxn ang="0">
                    <a:pos x="129" y="29"/>
                  </a:cxn>
                  <a:cxn ang="0">
                    <a:pos x="118" y="34"/>
                  </a:cxn>
                  <a:cxn ang="0">
                    <a:pos x="111" y="41"/>
                  </a:cxn>
                  <a:cxn ang="0">
                    <a:pos x="105" y="31"/>
                  </a:cxn>
                  <a:cxn ang="0">
                    <a:pos x="92" y="34"/>
                  </a:cxn>
                  <a:cxn ang="0">
                    <a:pos x="84" y="37"/>
                  </a:cxn>
                  <a:cxn ang="0">
                    <a:pos x="68" y="34"/>
                  </a:cxn>
                  <a:cxn ang="0">
                    <a:pos x="61" y="61"/>
                  </a:cxn>
                  <a:cxn ang="0">
                    <a:pos x="42" y="57"/>
                  </a:cxn>
                  <a:cxn ang="0">
                    <a:pos x="34" y="70"/>
                  </a:cxn>
                  <a:cxn ang="0">
                    <a:pos x="32" y="91"/>
                  </a:cxn>
                  <a:cxn ang="0">
                    <a:pos x="29" y="89"/>
                  </a:cxn>
                  <a:cxn ang="0">
                    <a:pos x="27" y="105"/>
                  </a:cxn>
                  <a:cxn ang="0">
                    <a:pos x="7" y="109"/>
                  </a:cxn>
                  <a:cxn ang="0">
                    <a:pos x="6" y="111"/>
                  </a:cxn>
                  <a:cxn ang="0">
                    <a:pos x="7" y="121"/>
                  </a:cxn>
                  <a:cxn ang="0">
                    <a:pos x="8" y="133"/>
                  </a:cxn>
                  <a:cxn ang="0">
                    <a:pos x="2" y="141"/>
                  </a:cxn>
                  <a:cxn ang="0">
                    <a:pos x="5" y="148"/>
                  </a:cxn>
                </a:cxnLst>
                <a:rect l="0" t="0" r="r" b="b"/>
                <a:pathLst>
                  <a:path w="259" h="148">
                    <a:moveTo>
                      <a:pt x="5" y="148"/>
                    </a:moveTo>
                    <a:cubicBezTo>
                      <a:pt x="4" y="147"/>
                      <a:pt x="3" y="147"/>
                      <a:pt x="2" y="146"/>
                    </a:cubicBezTo>
                    <a:cubicBezTo>
                      <a:pt x="2" y="146"/>
                      <a:pt x="1" y="145"/>
                      <a:pt x="1" y="145"/>
                    </a:cubicBezTo>
                    <a:cubicBezTo>
                      <a:pt x="1" y="144"/>
                      <a:pt x="1" y="144"/>
                      <a:pt x="0" y="143"/>
                    </a:cubicBezTo>
                    <a:cubicBezTo>
                      <a:pt x="0" y="143"/>
                      <a:pt x="0" y="142"/>
                      <a:pt x="0" y="142"/>
                    </a:cubicBezTo>
                    <a:cubicBezTo>
                      <a:pt x="0" y="141"/>
                      <a:pt x="0" y="141"/>
                      <a:pt x="0" y="140"/>
                    </a:cubicBezTo>
                    <a:cubicBezTo>
                      <a:pt x="0" y="139"/>
                      <a:pt x="0" y="138"/>
                      <a:pt x="0" y="137"/>
                    </a:cubicBezTo>
                    <a:cubicBezTo>
                      <a:pt x="0" y="136"/>
                      <a:pt x="1" y="135"/>
                      <a:pt x="2" y="134"/>
                    </a:cubicBezTo>
                    <a:cubicBezTo>
                      <a:pt x="2" y="133"/>
                      <a:pt x="3" y="132"/>
                      <a:pt x="4" y="131"/>
                    </a:cubicBezTo>
                    <a:cubicBezTo>
                      <a:pt x="5" y="131"/>
                      <a:pt x="5" y="131"/>
                      <a:pt x="6" y="131"/>
                    </a:cubicBezTo>
                    <a:cubicBezTo>
                      <a:pt x="6" y="130"/>
                      <a:pt x="7" y="130"/>
                      <a:pt x="7" y="130"/>
                    </a:cubicBezTo>
                    <a:cubicBezTo>
                      <a:pt x="9" y="130"/>
                      <a:pt x="10" y="130"/>
                      <a:pt x="11" y="130"/>
                    </a:cubicBezTo>
                    <a:cubicBezTo>
                      <a:pt x="9" y="133"/>
                      <a:pt x="9" y="133"/>
                      <a:pt x="9" y="133"/>
                    </a:cubicBezTo>
                    <a:cubicBezTo>
                      <a:pt x="8" y="131"/>
                      <a:pt x="7" y="130"/>
                      <a:pt x="6" y="128"/>
                    </a:cubicBezTo>
                    <a:cubicBezTo>
                      <a:pt x="4" y="126"/>
                      <a:pt x="3" y="124"/>
                      <a:pt x="3" y="122"/>
                    </a:cubicBezTo>
                    <a:cubicBezTo>
                      <a:pt x="2" y="121"/>
                      <a:pt x="2" y="120"/>
                      <a:pt x="2" y="119"/>
                    </a:cubicBezTo>
                    <a:cubicBezTo>
                      <a:pt x="1" y="118"/>
                      <a:pt x="1" y="117"/>
                      <a:pt x="1" y="116"/>
                    </a:cubicBezTo>
                    <a:cubicBezTo>
                      <a:pt x="1" y="115"/>
                      <a:pt x="1" y="114"/>
                      <a:pt x="1" y="113"/>
                    </a:cubicBezTo>
                    <a:cubicBezTo>
                      <a:pt x="0" y="112"/>
                      <a:pt x="1" y="110"/>
                      <a:pt x="1" y="109"/>
                    </a:cubicBezTo>
                    <a:cubicBezTo>
                      <a:pt x="1" y="108"/>
                      <a:pt x="1" y="108"/>
                      <a:pt x="1" y="108"/>
                    </a:cubicBezTo>
                    <a:cubicBezTo>
                      <a:pt x="1" y="108"/>
                      <a:pt x="1" y="108"/>
                      <a:pt x="1" y="108"/>
                    </a:cubicBezTo>
                    <a:cubicBezTo>
                      <a:pt x="1" y="108"/>
                      <a:pt x="1" y="108"/>
                      <a:pt x="1" y="108"/>
                    </a:cubicBezTo>
                    <a:cubicBezTo>
                      <a:pt x="2" y="108"/>
                      <a:pt x="2" y="108"/>
                      <a:pt x="2" y="108"/>
                    </a:cubicBezTo>
                    <a:cubicBezTo>
                      <a:pt x="2" y="108"/>
                      <a:pt x="2" y="108"/>
                      <a:pt x="2" y="108"/>
                    </a:cubicBezTo>
                    <a:cubicBezTo>
                      <a:pt x="2" y="108"/>
                      <a:pt x="2" y="108"/>
                      <a:pt x="2" y="108"/>
                    </a:cubicBezTo>
                    <a:cubicBezTo>
                      <a:pt x="2" y="107"/>
                      <a:pt x="2" y="107"/>
                      <a:pt x="2" y="107"/>
                    </a:cubicBezTo>
                    <a:cubicBezTo>
                      <a:pt x="2" y="107"/>
                      <a:pt x="3" y="106"/>
                      <a:pt x="3" y="106"/>
                    </a:cubicBezTo>
                    <a:cubicBezTo>
                      <a:pt x="4" y="104"/>
                      <a:pt x="5" y="104"/>
                      <a:pt x="6" y="103"/>
                    </a:cubicBezTo>
                    <a:cubicBezTo>
                      <a:pt x="8" y="102"/>
                      <a:pt x="10" y="101"/>
                      <a:pt x="13" y="100"/>
                    </a:cubicBezTo>
                    <a:cubicBezTo>
                      <a:pt x="17" y="100"/>
                      <a:pt x="22" y="101"/>
                      <a:pt x="26" y="103"/>
                    </a:cubicBezTo>
                    <a:cubicBezTo>
                      <a:pt x="21" y="107"/>
                      <a:pt x="21" y="107"/>
                      <a:pt x="21" y="107"/>
                    </a:cubicBezTo>
                    <a:cubicBezTo>
                      <a:pt x="20" y="104"/>
                      <a:pt x="20" y="102"/>
                      <a:pt x="20" y="99"/>
                    </a:cubicBezTo>
                    <a:cubicBezTo>
                      <a:pt x="20" y="98"/>
                      <a:pt x="20" y="96"/>
                      <a:pt x="20" y="95"/>
                    </a:cubicBezTo>
                    <a:cubicBezTo>
                      <a:pt x="20" y="94"/>
                      <a:pt x="20" y="92"/>
                      <a:pt x="20" y="91"/>
                    </a:cubicBezTo>
                    <a:cubicBezTo>
                      <a:pt x="21" y="89"/>
                      <a:pt x="21" y="88"/>
                      <a:pt x="22" y="86"/>
                    </a:cubicBezTo>
                    <a:cubicBezTo>
                      <a:pt x="22" y="86"/>
                      <a:pt x="23" y="85"/>
                      <a:pt x="24" y="84"/>
                    </a:cubicBezTo>
                    <a:cubicBezTo>
                      <a:pt x="24" y="83"/>
                      <a:pt x="26" y="83"/>
                      <a:pt x="27" y="82"/>
                    </a:cubicBezTo>
                    <a:cubicBezTo>
                      <a:pt x="28" y="82"/>
                      <a:pt x="29" y="82"/>
                      <a:pt x="30" y="82"/>
                    </a:cubicBezTo>
                    <a:cubicBezTo>
                      <a:pt x="31" y="82"/>
                      <a:pt x="31" y="82"/>
                      <a:pt x="32" y="83"/>
                    </a:cubicBezTo>
                    <a:cubicBezTo>
                      <a:pt x="33" y="83"/>
                      <a:pt x="33" y="83"/>
                      <a:pt x="33" y="83"/>
                    </a:cubicBezTo>
                    <a:cubicBezTo>
                      <a:pt x="34" y="83"/>
                      <a:pt x="34" y="84"/>
                      <a:pt x="35" y="84"/>
                    </a:cubicBezTo>
                    <a:cubicBezTo>
                      <a:pt x="37" y="86"/>
                      <a:pt x="37" y="86"/>
                      <a:pt x="37" y="86"/>
                    </a:cubicBezTo>
                    <a:cubicBezTo>
                      <a:pt x="31" y="88"/>
                      <a:pt x="31" y="88"/>
                      <a:pt x="31" y="88"/>
                    </a:cubicBezTo>
                    <a:cubicBezTo>
                      <a:pt x="31" y="87"/>
                      <a:pt x="30" y="86"/>
                      <a:pt x="30" y="85"/>
                    </a:cubicBezTo>
                    <a:cubicBezTo>
                      <a:pt x="30" y="84"/>
                      <a:pt x="30" y="83"/>
                      <a:pt x="30" y="82"/>
                    </a:cubicBezTo>
                    <a:cubicBezTo>
                      <a:pt x="29" y="79"/>
                      <a:pt x="28" y="77"/>
                      <a:pt x="28" y="74"/>
                    </a:cubicBezTo>
                    <a:cubicBezTo>
                      <a:pt x="27" y="72"/>
                      <a:pt x="28" y="71"/>
                      <a:pt x="27" y="69"/>
                    </a:cubicBezTo>
                    <a:cubicBezTo>
                      <a:pt x="28" y="68"/>
                      <a:pt x="28" y="66"/>
                      <a:pt x="28" y="65"/>
                    </a:cubicBezTo>
                    <a:cubicBezTo>
                      <a:pt x="29" y="63"/>
                      <a:pt x="29" y="62"/>
                      <a:pt x="30" y="61"/>
                    </a:cubicBezTo>
                    <a:cubicBezTo>
                      <a:pt x="31" y="59"/>
                      <a:pt x="31" y="59"/>
                      <a:pt x="31" y="59"/>
                    </a:cubicBezTo>
                    <a:cubicBezTo>
                      <a:pt x="32" y="58"/>
                      <a:pt x="32" y="58"/>
                      <a:pt x="33" y="57"/>
                    </a:cubicBezTo>
                    <a:cubicBezTo>
                      <a:pt x="34" y="56"/>
                      <a:pt x="35" y="55"/>
                      <a:pt x="36" y="54"/>
                    </a:cubicBezTo>
                    <a:cubicBezTo>
                      <a:pt x="37" y="53"/>
                      <a:pt x="39" y="52"/>
                      <a:pt x="40" y="52"/>
                    </a:cubicBezTo>
                    <a:cubicBezTo>
                      <a:pt x="41" y="51"/>
                      <a:pt x="43" y="51"/>
                      <a:pt x="44" y="51"/>
                    </a:cubicBezTo>
                    <a:cubicBezTo>
                      <a:pt x="46" y="51"/>
                      <a:pt x="47" y="51"/>
                      <a:pt x="49" y="51"/>
                    </a:cubicBezTo>
                    <a:cubicBezTo>
                      <a:pt x="52" y="51"/>
                      <a:pt x="54" y="52"/>
                      <a:pt x="57" y="53"/>
                    </a:cubicBezTo>
                    <a:cubicBezTo>
                      <a:pt x="58" y="54"/>
                      <a:pt x="59" y="55"/>
                      <a:pt x="60" y="56"/>
                    </a:cubicBezTo>
                    <a:cubicBezTo>
                      <a:pt x="61" y="57"/>
                      <a:pt x="62" y="58"/>
                      <a:pt x="63" y="59"/>
                    </a:cubicBezTo>
                    <a:cubicBezTo>
                      <a:pt x="60" y="60"/>
                      <a:pt x="60" y="60"/>
                      <a:pt x="60" y="60"/>
                    </a:cubicBezTo>
                    <a:cubicBezTo>
                      <a:pt x="61" y="56"/>
                      <a:pt x="60" y="51"/>
                      <a:pt x="60" y="47"/>
                    </a:cubicBezTo>
                    <a:cubicBezTo>
                      <a:pt x="60" y="45"/>
                      <a:pt x="60" y="42"/>
                      <a:pt x="60" y="40"/>
                    </a:cubicBezTo>
                    <a:cubicBezTo>
                      <a:pt x="61" y="38"/>
                      <a:pt x="62" y="36"/>
                      <a:pt x="64" y="34"/>
                    </a:cubicBezTo>
                    <a:cubicBezTo>
                      <a:pt x="65" y="33"/>
                      <a:pt x="66" y="33"/>
                      <a:pt x="67" y="32"/>
                    </a:cubicBezTo>
                    <a:cubicBezTo>
                      <a:pt x="68" y="31"/>
                      <a:pt x="69" y="31"/>
                      <a:pt x="70" y="30"/>
                    </a:cubicBezTo>
                    <a:cubicBezTo>
                      <a:pt x="71" y="30"/>
                      <a:pt x="72" y="30"/>
                      <a:pt x="74" y="30"/>
                    </a:cubicBezTo>
                    <a:cubicBezTo>
                      <a:pt x="75" y="30"/>
                      <a:pt x="76" y="30"/>
                      <a:pt x="77" y="30"/>
                    </a:cubicBezTo>
                    <a:cubicBezTo>
                      <a:pt x="78" y="30"/>
                      <a:pt x="79" y="31"/>
                      <a:pt x="80" y="31"/>
                    </a:cubicBezTo>
                    <a:cubicBezTo>
                      <a:pt x="81" y="32"/>
                      <a:pt x="82" y="32"/>
                      <a:pt x="83" y="33"/>
                    </a:cubicBezTo>
                    <a:cubicBezTo>
                      <a:pt x="86" y="35"/>
                      <a:pt x="86" y="35"/>
                      <a:pt x="86" y="35"/>
                    </a:cubicBezTo>
                    <a:cubicBezTo>
                      <a:pt x="88" y="38"/>
                      <a:pt x="88" y="38"/>
                      <a:pt x="88" y="38"/>
                    </a:cubicBezTo>
                    <a:cubicBezTo>
                      <a:pt x="86" y="39"/>
                      <a:pt x="86" y="39"/>
                      <a:pt x="86" y="39"/>
                    </a:cubicBezTo>
                    <a:cubicBezTo>
                      <a:pt x="87" y="36"/>
                      <a:pt x="87" y="36"/>
                      <a:pt x="87" y="36"/>
                    </a:cubicBezTo>
                    <a:cubicBezTo>
                      <a:pt x="87" y="35"/>
                      <a:pt x="87" y="35"/>
                      <a:pt x="88" y="34"/>
                    </a:cubicBezTo>
                    <a:cubicBezTo>
                      <a:pt x="88" y="33"/>
                      <a:pt x="89" y="33"/>
                      <a:pt x="89" y="32"/>
                    </a:cubicBezTo>
                    <a:cubicBezTo>
                      <a:pt x="90" y="31"/>
                      <a:pt x="91" y="31"/>
                      <a:pt x="91" y="30"/>
                    </a:cubicBezTo>
                    <a:cubicBezTo>
                      <a:pt x="92" y="29"/>
                      <a:pt x="93" y="29"/>
                      <a:pt x="93" y="28"/>
                    </a:cubicBezTo>
                    <a:cubicBezTo>
                      <a:pt x="94" y="28"/>
                      <a:pt x="95" y="28"/>
                      <a:pt x="96" y="27"/>
                    </a:cubicBezTo>
                    <a:cubicBezTo>
                      <a:pt x="97" y="27"/>
                      <a:pt x="99" y="26"/>
                      <a:pt x="101" y="26"/>
                    </a:cubicBezTo>
                    <a:cubicBezTo>
                      <a:pt x="102" y="26"/>
                      <a:pt x="103" y="26"/>
                      <a:pt x="104" y="26"/>
                    </a:cubicBezTo>
                    <a:cubicBezTo>
                      <a:pt x="105" y="27"/>
                      <a:pt x="106" y="27"/>
                      <a:pt x="106" y="27"/>
                    </a:cubicBezTo>
                    <a:cubicBezTo>
                      <a:pt x="107" y="27"/>
                      <a:pt x="108" y="28"/>
                      <a:pt x="109" y="28"/>
                    </a:cubicBezTo>
                    <a:cubicBezTo>
                      <a:pt x="110" y="29"/>
                      <a:pt x="110" y="29"/>
                      <a:pt x="111" y="30"/>
                    </a:cubicBezTo>
                    <a:cubicBezTo>
                      <a:pt x="112" y="31"/>
                      <a:pt x="112" y="31"/>
                      <a:pt x="113" y="32"/>
                    </a:cubicBezTo>
                    <a:cubicBezTo>
                      <a:pt x="113" y="33"/>
                      <a:pt x="114" y="34"/>
                      <a:pt x="114" y="34"/>
                    </a:cubicBezTo>
                    <a:cubicBezTo>
                      <a:pt x="115" y="35"/>
                      <a:pt x="115" y="36"/>
                      <a:pt x="115" y="37"/>
                    </a:cubicBezTo>
                    <a:cubicBezTo>
                      <a:pt x="116" y="39"/>
                      <a:pt x="116" y="39"/>
                      <a:pt x="116" y="39"/>
                    </a:cubicBezTo>
                    <a:cubicBezTo>
                      <a:pt x="111" y="40"/>
                      <a:pt x="111" y="40"/>
                      <a:pt x="111" y="40"/>
                    </a:cubicBezTo>
                    <a:cubicBezTo>
                      <a:pt x="112" y="37"/>
                      <a:pt x="112" y="37"/>
                      <a:pt x="112" y="37"/>
                    </a:cubicBezTo>
                    <a:cubicBezTo>
                      <a:pt x="112" y="36"/>
                      <a:pt x="112" y="35"/>
                      <a:pt x="112" y="34"/>
                    </a:cubicBezTo>
                    <a:cubicBezTo>
                      <a:pt x="113" y="33"/>
                      <a:pt x="113" y="32"/>
                      <a:pt x="114" y="31"/>
                    </a:cubicBezTo>
                    <a:cubicBezTo>
                      <a:pt x="114" y="30"/>
                      <a:pt x="115" y="30"/>
                      <a:pt x="115" y="29"/>
                    </a:cubicBezTo>
                    <a:cubicBezTo>
                      <a:pt x="117" y="27"/>
                      <a:pt x="118" y="26"/>
                      <a:pt x="120" y="25"/>
                    </a:cubicBezTo>
                    <a:cubicBezTo>
                      <a:pt x="121" y="25"/>
                      <a:pt x="122" y="24"/>
                      <a:pt x="123" y="24"/>
                    </a:cubicBezTo>
                    <a:cubicBezTo>
                      <a:pt x="124" y="24"/>
                      <a:pt x="125" y="23"/>
                      <a:pt x="126" y="23"/>
                    </a:cubicBezTo>
                    <a:cubicBezTo>
                      <a:pt x="127" y="23"/>
                      <a:pt x="128" y="23"/>
                      <a:pt x="129" y="23"/>
                    </a:cubicBezTo>
                    <a:cubicBezTo>
                      <a:pt x="130" y="23"/>
                      <a:pt x="131" y="23"/>
                      <a:pt x="132" y="23"/>
                    </a:cubicBezTo>
                    <a:cubicBezTo>
                      <a:pt x="134" y="23"/>
                      <a:pt x="136" y="24"/>
                      <a:pt x="137" y="25"/>
                    </a:cubicBezTo>
                    <a:cubicBezTo>
                      <a:pt x="138" y="25"/>
                      <a:pt x="139" y="26"/>
                      <a:pt x="140" y="27"/>
                    </a:cubicBezTo>
                    <a:cubicBezTo>
                      <a:pt x="141" y="27"/>
                      <a:pt x="142" y="28"/>
                      <a:pt x="142" y="29"/>
                    </a:cubicBezTo>
                    <a:cubicBezTo>
                      <a:pt x="143" y="29"/>
                      <a:pt x="144" y="30"/>
                      <a:pt x="144" y="31"/>
                    </a:cubicBezTo>
                    <a:cubicBezTo>
                      <a:pt x="145" y="32"/>
                      <a:pt x="145" y="33"/>
                      <a:pt x="146" y="34"/>
                    </a:cubicBezTo>
                    <a:cubicBezTo>
                      <a:pt x="139" y="35"/>
                      <a:pt x="139" y="35"/>
                      <a:pt x="139" y="35"/>
                    </a:cubicBezTo>
                    <a:cubicBezTo>
                      <a:pt x="139" y="31"/>
                      <a:pt x="139" y="31"/>
                      <a:pt x="139" y="31"/>
                    </a:cubicBezTo>
                    <a:cubicBezTo>
                      <a:pt x="139" y="30"/>
                      <a:pt x="139" y="28"/>
                      <a:pt x="139" y="27"/>
                    </a:cubicBezTo>
                    <a:cubicBezTo>
                      <a:pt x="139" y="25"/>
                      <a:pt x="140" y="24"/>
                      <a:pt x="140" y="22"/>
                    </a:cubicBezTo>
                    <a:cubicBezTo>
                      <a:pt x="140" y="21"/>
                      <a:pt x="141" y="19"/>
                      <a:pt x="141" y="18"/>
                    </a:cubicBezTo>
                    <a:cubicBezTo>
                      <a:pt x="141" y="17"/>
                      <a:pt x="142" y="16"/>
                      <a:pt x="142" y="16"/>
                    </a:cubicBezTo>
                    <a:cubicBezTo>
                      <a:pt x="143" y="14"/>
                      <a:pt x="143" y="14"/>
                      <a:pt x="143" y="14"/>
                    </a:cubicBezTo>
                    <a:cubicBezTo>
                      <a:pt x="144" y="12"/>
                      <a:pt x="144" y="12"/>
                      <a:pt x="144" y="12"/>
                    </a:cubicBezTo>
                    <a:cubicBezTo>
                      <a:pt x="146" y="10"/>
                      <a:pt x="146" y="10"/>
                      <a:pt x="146" y="10"/>
                    </a:cubicBezTo>
                    <a:cubicBezTo>
                      <a:pt x="147" y="8"/>
                      <a:pt x="147" y="8"/>
                      <a:pt x="147" y="8"/>
                    </a:cubicBezTo>
                    <a:cubicBezTo>
                      <a:pt x="148" y="7"/>
                      <a:pt x="149" y="7"/>
                      <a:pt x="149" y="7"/>
                    </a:cubicBezTo>
                    <a:cubicBezTo>
                      <a:pt x="151" y="6"/>
                      <a:pt x="152" y="5"/>
                      <a:pt x="153" y="4"/>
                    </a:cubicBezTo>
                    <a:cubicBezTo>
                      <a:pt x="155" y="3"/>
                      <a:pt x="156" y="3"/>
                      <a:pt x="157" y="2"/>
                    </a:cubicBezTo>
                    <a:cubicBezTo>
                      <a:pt x="159" y="1"/>
                      <a:pt x="159" y="1"/>
                      <a:pt x="159" y="1"/>
                    </a:cubicBezTo>
                    <a:cubicBezTo>
                      <a:pt x="162" y="1"/>
                      <a:pt x="162" y="1"/>
                      <a:pt x="162" y="1"/>
                    </a:cubicBezTo>
                    <a:cubicBezTo>
                      <a:pt x="164" y="0"/>
                      <a:pt x="165" y="0"/>
                      <a:pt x="167" y="1"/>
                    </a:cubicBezTo>
                    <a:cubicBezTo>
                      <a:pt x="169" y="1"/>
                      <a:pt x="171" y="1"/>
                      <a:pt x="173" y="3"/>
                    </a:cubicBezTo>
                    <a:cubicBezTo>
                      <a:pt x="174" y="4"/>
                      <a:pt x="176" y="5"/>
                      <a:pt x="177" y="7"/>
                    </a:cubicBezTo>
                    <a:cubicBezTo>
                      <a:pt x="178" y="8"/>
                      <a:pt x="178" y="10"/>
                      <a:pt x="179" y="11"/>
                    </a:cubicBezTo>
                    <a:cubicBezTo>
                      <a:pt x="180" y="15"/>
                      <a:pt x="180" y="18"/>
                      <a:pt x="180" y="21"/>
                    </a:cubicBezTo>
                    <a:cubicBezTo>
                      <a:pt x="172" y="19"/>
                      <a:pt x="172" y="19"/>
                      <a:pt x="172" y="19"/>
                    </a:cubicBezTo>
                    <a:cubicBezTo>
                      <a:pt x="173" y="16"/>
                      <a:pt x="173" y="16"/>
                      <a:pt x="173" y="16"/>
                    </a:cubicBezTo>
                    <a:cubicBezTo>
                      <a:pt x="173" y="15"/>
                      <a:pt x="174" y="15"/>
                      <a:pt x="175" y="14"/>
                    </a:cubicBezTo>
                    <a:cubicBezTo>
                      <a:pt x="175" y="13"/>
                      <a:pt x="176" y="12"/>
                      <a:pt x="177" y="11"/>
                    </a:cubicBezTo>
                    <a:cubicBezTo>
                      <a:pt x="177" y="10"/>
                      <a:pt x="178" y="10"/>
                      <a:pt x="179" y="9"/>
                    </a:cubicBezTo>
                    <a:cubicBezTo>
                      <a:pt x="180" y="8"/>
                      <a:pt x="181" y="8"/>
                      <a:pt x="182" y="7"/>
                    </a:cubicBezTo>
                    <a:cubicBezTo>
                      <a:pt x="183" y="6"/>
                      <a:pt x="184" y="6"/>
                      <a:pt x="185" y="6"/>
                    </a:cubicBezTo>
                    <a:cubicBezTo>
                      <a:pt x="186" y="6"/>
                      <a:pt x="188" y="6"/>
                      <a:pt x="189" y="5"/>
                    </a:cubicBezTo>
                    <a:cubicBezTo>
                      <a:pt x="190" y="6"/>
                      <a:pt x="191" y="6"/>
                      <a:pt x="192" y="6"/>
                    </a:cubicBezTo>
                    <a:cubicBezTo>
                      <a:pt x="193" y="6"/>
                      <a:pt x="194" y="6"/>
                      <a:pt x="195" y="7"/>
                    </a:cubicBezTo>
                    <a:cubicBezTo>
                      <a:pt x="196" y="7"/>
                      <a:pt x="197" y="8"/>
                      <a:pt x="198" y="9"/>
                    </a:cubicBezTo>
                    <a:cubicBezTo>
                      <a:pt x="199" y="9"/>
                      <a:pt x="200" y="10"/>
                      <a:pt x="201" y="11"/>
                    </a:cubicBezTo>
                    <a:cubicBezTo>
                      <a:pt x="202" y="11"/>
                      <a:pt x="202" y="12"/>
                      <a:pt x="203" y="13"/>
                    </a:cubicBezTo>
                    <a:cubicBezTo>
                      <a:pt x="204" y="14"/>
                      <a:pt x="204" y="14"/>
                      <a:pt x="205" y="15"/>
                    </a:cubicBezTo>
                    <a:cubicBezTo>
                      <a:pt x="205" y="16"/>
                      <a:pt x="206" y="17"/>
                      <a:pt x="206" y="18"/>
                    </a:cubicBezTo>
                    <a:cubicBezTo>
                      <a:pt x="207" y="19"/>
                      <a:pt x="207" y="20"/>
                      <a:pt x="207" y="21"/>
                    </a:cubicBezTo>
                    <a:cubicBezTo>
                      <a:pt x="208" y="23"/>
                      <a:pt x="208" y="23"/>
                      <a:pt x="208" y="23"/>
                    </a:cubicBezTo>
                    <a:cubicBezTo>
                      <a:pt x="201" y="24"/>
                      <a:pt x="201" y="24"/>
                      <a:pt x="201" y="24"/>
                    </a:cubicBezTo>
                    <a:cubicBezTo>
                      <a:pt x="202" y="20"/>
                      <a:pt x="202" y="20"/>
                      <a:pt x="202" y="20"/>
                    </a:cubicBezTo>
                    <a:cubicBezTo>
                      <a:pt x="202" y="19"/>
                      <a:pt x="203" y="18"/>
                      <a:pt x="203" y="17"/>
                    </a:cubicBezTo>
                    <a:cubicBezTo>
                      <a:pt x="204" y="16"/>
                      <a:pt x="204" y="15"/>
                      <a:pt x="205" y="13"/>
                    </a:cubicBezTo>
                    <a:cubicBezTo>
                      <a:pt x="206" y="12"/>
                      <a:pt x="206" y="11"/>
                      <a:pt x="207" y="10"/>
                    </a:cubicBezTo>
                    <a:cubicBezTo>
                      <a:pt x="208" y="9"/>
                      <a:pt x="210" y="8"/>
                      <a:pt x="211" y="7"/>
                    </a:cubicBezTo>
                    <a:cubicBezTo>
                      <a:pt x="212" y="7"/>
                      <a:pt x="214" y="6"/>
                      <a:pt x="215" y="6"/>
                    </a:cubicBezTo>
                    <a:cubicBezTo>
                      <a:pt x="217" y="6"/>
                      <a:pt x="217" y="6"/>
                      <a:pt x="217" y="6"/>
                    </a:cubicBezTo>
                    <a:cubicBezTo>
                      <a:pt x="217" y="6"/>
                      <a:pt x="218" y="6"/>
                      <a:pt x="218" y="6"/>
                    </a:cubicBezTo>
                    <a:cubicBezTo>
                      <a:pt x="219" y="6"/>
                      <a:pt x="219" y="6"/>
                      <a:pt x="219" y="6"/>
                    </a:cubicBezTo>
                    <a:cubicBezTo>
                      <a:pt x="220" y="6"/>
                      <a:pt x="222" y="6"/>
                      <a:pt x="223" y="7"/>
                    </a:cubicBezTo>
                    <a:cubicBezTo>
                      <a:pt x="224" y="7"/>
                      <a:pt x="225" y="8"/>
                      <a:pt x="227" y="8"/>
                    </a:cubicBezTo>
                    <a:cubicBezTo>
                      <a:pt x="228" y="9"/>
                      <a:pt x="229" y="10"/>
                      <a:pt x="230" y="10"/>
                    </a:cubicBezTo>
                    <a:cubicBezTo>
                      <a:pt x="232" y="12"/>
                      <a:pt x="233" y="14"/>
                      <a:pt x="235" y="16"/>
                    </a:cubicBezTo>
                    <a:cubicBezTo>
                      <a:pt x="237" y="20"/>
                      <a:pt x="239" y="25"/>
                      <a:pt x="239" y="30"/>
                    </a:cubicBezTo>
                    <a:cubicBezTo>
                      <a:pt x="235" y="29"/>
                      <a:pt x="235" y="29"/>
                      <a:pt x="235" y="29"/>
                    </a:cubicBezTo>
                    <a:cubicBezTo>
                      <a:pt x="236" y="27"/>
                      <a:pt x="236" y="27"/>
                      <a:pt x="236" y="27"/>
                    </a:cubicBezTo>
                    <a:cubicBezTo>
                      <a:pt x="236" y="26"/>
                      <a:pt x="237" y="25"/>
                      <a:pt x="238" y="25"/>
                    </a:cubicBezTo>
                    <a:cubicBezTo>
                      <a:pt x="238" y="24"/>
                      <a:pt x="239" y="24"/>
                      <a:pt x="240" y="23"/>
                    </a:cubicBezTo>
                    <a:cubicBezTo>
                      <a:pt x="240" y="23"/>
                      <a:pt x="241" y="22"/>
                      <a:pt x="242" y="22"/>
                    </a:cubicBezTo>
                    <a:cubicBezTo>
                      <a:pt x="243" y="22"/>
                      <a:pt x="243" y="22"/>
                      <a:pt x="244" y="22"/>
                    </a:cubicBezTo>
                    <a:cubicBezTo>
                      <a:pt x="245" y="21"/>
                      <a:pt x="246" y="22"/>
                      <a:pt x="247" y="22"/>
                    </a:cubicBezTo>
                    <a:cubicBezTo>
                      <a:pt x="248" y="22"/>
                      <a:pt x="248" y="22"/>
                      <a:pt x="249" y="22"/>
                    </a:cubicBezTo>
                    <a:cubicBezTo>
                      <a:pt x="250" y="23"/>
                      <a:pt x="251" y="23"/>
                      <a:pt x="251" y="24"/>
                    </a:cubicBezTo>
                    <a:cubicBezTo>
                      <a:pt x="254" y="25"/>
                      <a:pt x="256" y="28"/>
                      <a:pt x="257" y="31"/>
                    </a:cubicBezTo>
                    <a:cubicBezTo>
                      <a:pt x="258" y="32"/>
                      <a:pt x="258" y="33"/>
                      <a:pt x="259" y="35"/>
                    </a:cubicBezTo>
                    <a:cubicBezTo>
                      <a:pt x="259" y="36"/>
                      <a:pt x="259" y="38"/>
                      <a:pt x="259" y="39"/>
                    </a:cubicBezTo>
                    <a:cubicBezTo>
                      <a:pt x="258" y="40"/>
                      <a:pt x="258" y="40"/>
                      <a:pt x="258" y="40"/>
                    </a:cubicBezTo>
                    <a:cubicBezTo>
                      <a:pt x="258" y="39"/>
                      <a:pt x="258" y="39"/>
                      <a:pt x="258" y="39"/>
                    </a:cubicBezTo>
                    <a:cubicBezTo>
                      <a:pt x="258" y="39"/>
                      <a:pt x="258" y="39"/>
                      <a:pt x="258" y="39"/>
                    </a:cubicBezTo>
                    <a:cubicBezTo>
                      <a:pt x="258" y="38"/>
                      <a:pt x="258" y="36"/>
                      <a:pt x="257" y="35"/>
                    </a:cubicBezTo>
                    <a:cubicBezTo>
                      <a:pt x="257" y="34"/>
                      <a:pt x="257" y="34"/>
                      <a:pt x="256" y="33"/>
                    </a:cubicBezTo>
                    <a:cubicBezTo>
                      <a:pt x="256" y="33"/>
                      <a:pt x="256" y="32"/>
                      <a:pt x="256" y="31"/>
                    </a:cubicBezTo>
                    <a:cubicBezTo>
                      <a:pt x="254" y="29"/>
                      <a:pt x="252" y="27"/>
                      <a:pt x="250" y="26"/>
                    </a:cubicBezTo>
                    <a:cubicBezTo>
                      <a:pt x="249" y="26"/>
                      <a:pt x="249" y="25"/>
                      <a:pt x="248" y="25"/>
                    </a:cubicBezTo>
                    <a:cubicBezTo>
                      <a:pt x="248" y="25"/>
                      <a:pt x="247" y="25"/>
                      <a:pt x="246" y="25"/>
                    </a:cubicBezTo>
                    <a:cubicBezTo>
                      <a:pt x="246" y="25"/>
                      <a:pt x="245" y="25"/>
                      <a:pt x="245" y="25"/>
                    </a:cubicBezTo>
                    <a:cubicBezTo>
                      <a:pt x="244" y="25"/>
                      <a:pt x="244" y="25"/>
                      <a:pt x="243" y="26"/>
                    </a:cubicBezTo>
                    <a:cubicBezTo>
                      <a:pt x="243" y="26"/>
                      <a:pt x="242" y="26"/>
                      <a:pt x="242" y="26"/>
                    </a:cubicBezTo>
                    <a:cubicBezTo>
                      <a:pt x="241" y="27"/>
                      <a:pt x="241" y="27"/>
                      <a:pt x="240" y="28"/>
                    </a:cubicBezTo>
                    <a:cubicBezTo>
                      <a:pt x="240" y="28"/>
                      <a:pt x="240" y="29"/>
                      <a:pt x="239" y="29"/>
                    </a:cubicBezTo>
                    <a:cubicBezTo>
                      <a:pt x="238" y="31"/>
                      <a:pt x="238" y="31"/>
                      <a:pt x="238" y="31"/>
                    </a:cubicBezTo>
                    <a:cubicBezTo>
                      <a:pt x="238" y="32"/>
                      <a:pt x="236" y="32"/>
                      <a:pt x="235" y="32"/>
                    </a:cubicBezTo>
                    <a:cubicBezTo>
                      <a:pt x="235" y="31"/>
                      <a:pt x="234" y="30"/>
                      <a:pt x="234" y="30"/>
                    </a:cubicBezTo>
                    <a:cubicBezTo>
                      <a:pt x="234" y="30"/>
                      <a:pt x="234" y="30"/>
                      <a:pt x="234" y="30"/>
                    </a:cubicBezTo>
                    <a:cubicBezTo>
                      <a:pt x="234" y="26"/>
                      <a:pt x="233" y="22"/>
                      <a:pt x="230" y="19"/>
                    </a:cubicBezTo>
                    <a:cubicBezTo>
                      <a:pt x="228" y="16"/>
                      <a:pt x="225" y="14"/>
                      <a:pt x="221" y="13"/>
                    </a:cubicBezTo>
                    <a:cubicBezTo>
                      <a:pt x="221" y="13"/>
                      <a:pt x="220" y="13"/>
                      <a:pt x="220" y="12"/>
                    </a:cubicBezTo>
                    <a:cubicBezTo>
                      <a:pt x="220" y="12"/>
                      <a:pt x="220" y="12"/>
                      <a:pt x="220" y="12"/>
                    </a:cubicBezTo>
                    <a:cubicBezTo>
                      <a:pt x="219" y="12"/>
                      <a:pt x="219" y="12"/>
                      <a:pt x="219" y="12"/>
                    </a:cubicBezTo>
                    <a:cubicBezTo>
                      <a:pt x="218" y="12"/>
                      <a:pt x="218" y="12"/>
                      <a:pt x="218" y="12"/>
                    </a:cubicBezTo>
                    <a:cubicBezTo>
                      <a:pt x="217" y="12"/>
                      <a:pt x="217" y="12"/>
                      <a:pt x="217" y="12"/>
                    </a:cubicBezTo>
                    <a:cubicBezTo>
                      <a:pt x="216" y="13"/>
                      <a:pt x="216" y="13"/>
                      <a:pt x="216" y="13"/>
                    </a:cubicBezTo>
                    <a:cubicBezTo>
                      <a:pt x="215" y="13"/>
                      <a:pt x="215" y="13"/>
                      <a:pt x="214" y="13"/>
                    </a:cubicBezTo>
                    <a:cubicBezTo>
                      <a:pt x="214" y="14"/>
                      <a:pt x="213" y="14"/>
                      <a:pt x="213" y="15"/>
                    </a:cubicBezTo>
                    <a:cubicBezTo>
                      <a:pt x="212" y="16"/>
                      <a:pt x="212" y="16"/>
                      <a:pt x="211" y="17"/>
                    </a:cubicBezTo>
                    <a:cubicBezTo>
                      <a:pt x="211" y="18"/>
                      <a:pt x="210" y="19"/>
                      <a:pt x="210" y="20"/>
                    </a:cubicBezTo>
                    <a:cubicBezTo>
                      <a:pt x="210" y="20"/>
                      <a:pt x="209" y="21"/>
                      <a:pt x="209" y="22"/>
                    </a:cubicBezTo>
                    <a:cubicBezTo>
                      <a:pt x="208" y="25"/>
                      <a:pt x="208" y="25"/>
                      <a:pt x="208" y="25"/>
                    </a:cubicBezTo>
                    <a:cubicBezTo>
                      <a:pt x="208" y="27"/>
                      <a:pt x="206" y="29"/>
                      <a:pt x="204" y="28"/>
                    </a:cubicBezTo>
                    <a:cubicBezTo>
                      <a:pt x="203" y="28"/>
                      <a:pt x="202" y="27"/>
                      <a:pt x="201" y="26"/>
                    </a:cubicBezTo>
                    <a:cubicBezTo>
                      <a:pt x="201" y="26"/>
                      <a:pt x="201" y="26"/>
                      <a:pt x="201" y="26"/>
                    </a:cubicBezTo>
                    <a:cubicBezTo>
                      <a:pt x="200" y="23"/>
                      <a:pt x="200" y="23"/>
                      <a:pt x="200" y="23"/>
                    </a:cubicBezTo>
                    <a:cubicBezTo>
                      <a:pt x="200" y="23"/>
                      <a:pt x="200" y="22"/>
                      <a:pt x="199" y="21"/>
                    </a:cubicBezTo>
                    <a:cubicBezTo>
                      <a:pt x="199" y="21"/>
                      <a:pt x="199" y="20"/>
                      <a:pt x="198" y="20"/>
                    </a:cubicBezTo>
                    <a:cubicBezTo>
                      <a:pt x="198" y="19"/>
                      <a:pt x="197" y="18"/>
                      <a:pt x="197" y="18"/>
                    </a:cubicBezTo>
                    <a:cubicBezTo>
                      <a:pt x="196" y="17"/>
                      <a:pt x="196" y="17"/>
                      <a:pt x="195" y="17"/>
                    </a:cubicBezTo>
                    <a:cubicBezTo>
                      <a:pt x="195" y="16"/>
                      <a:pt x="194" y="16"/>
                      <a:pt x="194" y="15"/>
                    </a:cubicBezTo>
                    <a:cubicBezTo>
                      <a:pt x="193" y="15"/>
                      <a:pt x="193" y="15"/>
                      <a:pt x="192" y="14"/>
                    </a:cubicBezTo>
                    <a:cubicBezTo>
                      <a:pt x="192" y="14"/>
                      <a:pt x="191" y="14"/>
                      <a:pt x="190" y="14"/>
                    </a:cubicBezTo>
                    <a:cubicBezTo>
                      <a:pt x="190" y="14"/>
                      <a:pt x="189" y="14"/>
                      <a:pt x="189" y="14"/>
                    </a:cubicBezTo>
                    <a:cubicBezTo>
                      <a:pt x="188" y="14"/>
                      <a:pt x="188" y="14"/>
                      <a:pt x="187" y="14"/>
                    </a:cubicBezTo>
                    <a:cubicBezTo>
                      <a:pt x="187" y="14"/>
                      <a:pt x="186" y="14"/>
                      <a:pt x="186" y="15"/>
                    </a:cubicBezTo>
                    <a:cubicBezTo>
                      <a:pt x="185" y="15"/>
                      <a:pt x="185" y="15"/>
                      <a:pt x="184" y="15"/>
                    </a:cubicBezTo>
                    <a:cubicBezTo>
                      <a:pt x="184" y="16"/>
                      <a:pt x="183" y="16"/>
                      <a:pt x="183" y="17"/>
                    </a:cubicBezTo>
                    <a:cubicBezTo>
                      <a:pt x="182" y="17"/>
                      <a:pt x="182" y="18"/>
                      <a:pt x="182" y="18"/>
                    </a:cubicBezTo>
                    <a:cubicBezTo>
                      <a:pt x="181" y="19"/>
                      <a:pt x="181" y="19"/>
                      <a:pt x="181" y="20"/>
                    </a:cubicBezTo>
                    <a:cubicBezTo>
                      <a:pt x="180" y="22"/>
                      <a:pt x="180" y="22"/>
                      <a:pt x="180" y="22"/>
                    </a:cubicBezTo>
                    <a:cubicBezTo>
                      <a:pt x="180" y="22"/>
                      <a:pt x="180" y="22"/>
                      <a:pt x="180" y="22"/>
                    </a:cubicBezTo>
                    <a:cubicBezTo>
                      <a:pt x="179" y="25"/>
                      <a:pt x="176" y="25"/>
                      <a:pt x="174" y="24"/>
                    </a:cubicBezTo>
                    <a:cubicBezTo>
                      <a:pt x="172" y="24"/>
                      <a:pt x="171" y="22"/>
                      <a:pt x="171" y="21"/>
                    </a:cubicBezTo>
                    <a:cubicBezTo>
                      <a:pt x="172" y="18"/>
                      <a:pt x="171" y="16"/>
                      <a:pt x="171" y="14"/>
                    </a:cubicBezTo>
                    <a:cubicBezTo>
                      <a:pt x="170" y="12"/>
                      <a:pt x="169" y="10"/>
                      <a:pt x="168" y="10"/>
                    </a:cubicBezTo>
                    <a:cubicBezTo>
                      <a:pt x="167" y="9"/>
                      <a:pt x="167" y="9"/>
                      <a:pt x="166" y="9"/>
                    </a:cubicBezTo>
                    <a:cubicBezTo>
                      <a:pt x="165" y="9"/>
                      <a:pt x="164" y="9"/>
                      <a:pt x="163" y="9"/>
                    </a:cubicBezTo>
                    <a:cubicBezTo>
                      <a:pt x="162" y="9"/>
                      <a:pt x="162" y="9"/>
                      <a:pt x="162" y="9"/>
                    </a:cubicBezTo>
                    <a:cubicBezTo>
                      <a:pt x="160" y="10"/>
                      <a:pt x="160" y="10"/>
                      <a:pt x="160" y="10"/>
                    </a:cubicBezTo>
                    <a:cubicBezTo>
                      <a:pt x="159" y="10"/>
                      <a:pt x="158" y="11"/>
                      <a:pt x="157" y="11"/>
                    </a:cubicBezTo>
                    <a:cubicBezTo>
                      <a:pt x="156" y="11"/>
                      <a:pt x="155" y="12"/>
                      <a:pt x="154" y="13"/>
                    </a:cubicBezTo>
                    <a:cubicBezTo>
                      <a:pt x="154" y="13"/>
                      <a:pt x="153" y="13"/>
                      <a:pt x="153" y="14"/>
                    </a:cubicBezTo>
                    <a:cubicBezTo>
                      <a:pt x="152" y="15"/>
                      <a:pt x="152" y="15"/>
                      <a:pt x="152" y="15"/>
                    </a:cubicBezTo>
                    <a:cubicBezTo>
                      <a:pt x="151" y="16"/>
                      <a:pt x="151" y="16"/>
                      <a:pt x="151" y="16"/>
                    </a:cubicBezTo>
                    <a:cubicBezTo>
                      <a:pt x="150" y="18"/>
                      <a:pt x="150" y="18"/>
                      <a:pt x="150" y="18"/>
                    </a:cubicBezTo>
                    <a:cubicBezTo>
                      <a:pt x="149" y="19"/>
                      <a:pt x="149" y="19"/>
                      <a:pt x="149" y="19"/>
                    </a:cubicBezTo>
                    <a:cubicBezTo>
                      <a:pt x="149" y="20"/>
                      <a:pt x="149" y="20"/>
                      <a:pt x="148" y="21"/>
                    </a:cubicBezTo>
                    <a:cubicBezTo>
                      <a:pt x="148" y="22"/>
                      <a:pt x="148" y="23"/>
                      <a:pt x="147" y="24"/>
                    </a:cubicBezTo>
                    <a:cubicBezTo>
                      <a:pt x="147" y="25"/>
                      <a:pt x="147" y="26"/>
                      <a:pt x="147" y="28"/>
                    </a:cubicBezTo>
                    <a:cubicBezTo>
                      <a:pt x="147" y="29"/>
                      <a:pt x="146" y="30"/>
                      <a:pt x="146" y="31"/>
                    </a:cubicBezTo>
                    <a:cubicBezTo>
                      <a:pt x="146" y="35"/>
                      <a:pt x="146" y="35"/>
                      <a:pt x="146" y="35"/>
                    </a:cubicBezTo>
                    <a:cubicBezTo>
                      <a:pt x="146" y="37"/>
                      <a:pt x="144" y="39"/>
                      <a:pt x="142" y="39"/>
                    </a:cubicBezTo>
                    <a:cubicBezTo>
                      <a:pt x="141" y="39"/>
                      <a:pt x="140" y="38"/>
                      <a:pt x="139" y="37"/>
                    </a:cubicBezTo>
                    <a:cubicBezTo>
                      <a:pt x="139" y="37"/>
                      <a:pt x="139" y="37"/>
                      <a:pt x="139" y="37"/>
                    </a:cubicBezTo>
                    <a:cubicBezTo>
                      <a:pt x="139" y="36"/>
                      <a:pt x="139" y="35"/>
                      <a:pt x="138" y="35"/>
                    </a:cubicBezTo>
                    <a:cubicBezTo>
                      <a:pt x="138" y="34"/>
                      <a:pt x="138" y="34"/>
                      <a:pt x="137" y="33"/>
                    </a:cubicBezTo>
                    <a:cubicBezTo>
                      <a:pt x="137" y="33"/>
                      <a:pt x="136" y="32"/>
                      <a:pt x="136" y="32"/>
                    </a:cubicBezTo>
                    <a:cubicBezTo>
                      <a:pt x="135" y="32"/>
                      <a:pt x="135" y="31"/>
                      <a:pt x="134" y="31"/>
                    </a:cubicBezTo>
                    <a:cubicBezTo>
                      <a:pt x="133" y="30"/>
                      <a:pt x="132" y="30"/>
                      <a:pt x="131" y="30"/>
                    </a:cubicBezTo>
                    <a:cubicBezTo>
                      <a:pt x="130" y="29"/>
                      <a:pt x="129" y="29"/>
                      <a:pt x="129" y="29"/>
                    </a:cubicBezTo>
                    <a:cubicBezTo>
                      <a:pt x="127" y="29"/>
                      <a:pt x="127" y="29"/>
                      <a:pt x="127" y="29"/>
                    </a:cubicBezTo>
                    <a:cubicBezTo>
                      <a:pt x="125" y="30"/>
                      <a:pt x="125" y="30"/>
                      <a:pt x="125" y="30"/>
                    </a:cubicBezTo>
                    <a:cubicBezTo>
                      <a:pt x="124" y="30"/>
                      <a:pt x="123" y="30"/>
                      <a:pt x="123" y="31"/>
                    </a:cubicBezTo>
                    <a:cubicBezTo>
                      <a:pt x="122" y="31"/>
                      <a:pt x="122" y="31"/>
                      <a:pt x="121" y="32"/>
                    </a:cubicBezTo>
                    <a:cubicBezTo>
                      <a:pt x="121" y="32"/>
                      <a:pt x="120" y="32"/>
                      <a:pt x="120" y="33"/>
                    </a:cubicBezTo>
                    <a:cubicBezTo>
                      <a:pt x="119" y="33"/>
                      <a:pt x="119" y="34"/>
                      <a:pt x="118" y="34"/>
                    </a:cubicBezTo>
                    <a:cubicBezTo>
                      <a:pt x="118" y="35"/>
                      <a:pt x="118" y="35"/>
                      <a:pt x="117" y="36"/>
                    </a:cubicBezTo>
                    <a:cubicBezTo>
                      <a:pt x="117" y="37"/>
                      <a:pt x="117" y="37"/>
                      <a:pt x="117" y="38"/>
                    </a:cubicBezTo>
                    <a:cubicBezTo>
                      <a:pt x="116" y="40"/>
                      <a:pt x="116" y="40"/>
                      <a:pt x="116" y="40"/>
                    </a:cubicBezTo>
                    <a:cubicBezTo>
                      <a:pt x="116" y="40"/>
                      <a:pt x="116" y="40"/>
                      <a:pt x="116" y="40"/>
                    </a:cubicBezTo>
                    <a:cubicBezTo>
                      <a:pt x="116" y="42"/>
                      <a:pt x="115" y="43"/>
                      <a:pt x="113" y="42"/>
                    </a:cubicBezTo>
                    <a:cubicBezTo>
                      <a:pt x="112" y="42"/>
                      <a:pt x="112" y="41"/>
                      <a:pt x="111" y="41"/>
                    </a:cubicBezTo>
                    <a:cubicBezTo>
                      <a:pt x="111" y="38"/>
                      <a:pt x="111" y="38"/>
                      <a:pt x="111" y="38"/>
                    </a:cubicBezTo>
                    <a:cubicBezTo>
                      <a:pt x="111" y="38"/>
                      <a:pt x="110" y="37"/>
                      <a:pt x="110" y="37"/>
                    </a:cubicBezTo>
                    <a:cubicBezTo>
                      <a:pt x="110" y="36"/>
                      <a:pt x="109" y="35"/>
                      <a:pt x="109" y="35"/>
                    </a:cubicBezTo>
                    <a:cubicBezTo>
                      <a:pt x="109" y="34"/>
                      <a:pt x="108" y="34"/>
                      <a:pt x="108" y="33"/>
                    </a:cubicBezTo>
                    <a:cubicBezTo>
                      <a:pt x="107" y="33"/>
                      <a:pt x="107" y="32"/>
                      <a:pt x="106" y="32"/>
                    </a:cubicBezTo>
                    <a:cubicBezTo>
                      <a:pt x="106" y="31"/>
                      <a:pt x="105" y="31"/>
                      <a:pt x="105" y="31"/>
                    </a:cubicBezTo>
                    <a:cubicBezTo>
                      <a:pt x="104" y="31"/>
                      <a:pt x="104" y="30"/>
                      <a:pt x="103" y="30"/>
                    </a:cubicBezTo>
                    <a:cubicBezTo>
                      <a:pt x="102" y="30"/>
                      <a:pt x="102" y="30"/>
                      <a:pt x="101" y="30"/>
                    </a:cubicBezTo>
                    <a:cubicBezTo>
                      <a:pt x="100" y="30"/>
                      <a:pt x="98" y="30"/>
                      <a:pt x="97" y="31"/>
                    </a:cubicBezTo>
                    <a:cubicBezTo>
                      <a:pt x="96" y="31"/>
                      <a:pt x="96" y="31"/>
                      <a:pt x="95" y="31"/>
                    </a:cubicBezTo>
                    <a:cubicBezTo>
                      <a:pt x="94" y="32"/>
                      <a:pt x="94" y="32"/>
                      <a:pt x="93" y="32"/>
                    </a:cubicBezTo>
                    <a:cubicBezTo>
                      <a:pt x="93" y="33"/>
                      <a:pt x="92" y="33"/>
                      <a:pt x="92" y="34"/>
                    </a:cubicBezTo>
                    <a:cubicBezTo>
                      <a:pt x="91" y="34"/>
                      <a:pt x="91" y="35"/>
                      <a:pt x="90" y="36"/>
                    </a:cubicBezTo>
                    <a:cubicBezTo>
                      <a:pt x="90" y="36"/>
                      <a:pt x="89" y="37"/>
                      <a:pt x="89" y="37"/>
                    </a:cubicBezTo>
                    <a:cubicBezTo>
                      <a:pt x="88" y="39"/>
                      <a:pt x="88" y="39"/>
                      <a:pt x="88" y="39"/>
                    </a:cubicBezTo>
                    <a:cubicBezTo>
                      <a:pt x="88" y="40"/>
                      <a:pt x="87" y="41"/>
                      <a:pt x="86" y="40"/>
                    </a:cubicBezTo>
                    <a:cubicBezTo>
                      <a:pt x="86" y="40"/>
                      <a:pt x="86" y="40"/>
                      <a:pt x="86" y="40"/>
                    </a:cubicBezTo>
                    <a:cubicBezTo>
                      <a:pt x="84" y="37"/>
                      <a:pt x="84" y="37"/>
                      <a:pt x="84" y="37"/>
                    </a:cubicBezTo>
                    <a:cubicBezTo>
                      <a:pt x="82" y="35"/>
                      <a:pt x="82" y="35"/>
                      <a:pt x="82" y="35"/>
                    </a:cubicBezTo>
                    <a:cubicBezTo>
                      <a:pt x="81" y="35"/>
                      <a:pt x="80" y="34"/>
                      <a:pt x="79" y="33"/>
                    </a:cubicBezTo>
                    <a:cubicBezTo>
                      <a:pt x="78" y="33"/>
                      <a:pt x="78" y="33"/>
                      <a:pt x="77" y="32"/>
                    </a:cubicBezTo>
                    <a:cubicBezTo>
                      <a:pt x="76" y="32"/>
                      <a:pt x="75" y="32"/>
                      <a:pt x="74" y="32"/>
                    </a:cubicBezTo>
                    <a:cubicBezTo>
                      <a:pt x="73" y="32"/>
                      <a:pt x="72" y="32"/>
                      <a:pt x="71" y="33"/>
                    </a:cubicBezTo>
                    <a:cubicBezTo>
                      <a:pt x="70" y="33"/>
                      <a:pt x="69" y="33"/>
                      <a:pt x="68" y="34"/>
                    </a:cubicBezTo>
                    <a:cubicBezTo>
                      <a:pt x="67" y="34"/>
                      <a:pt x="66" y="35"/>
                      <a:pt x="66" y="36"/>
                    </a:cubicBezTo>
                    <a:cubicBezTo>
                      <a:pt x="64" y="37"/>
                      <a:pt x="63" y="39"/>
                      <a:pt x="63" y="41"/>
                    </a:cubicBezTo>
                    <a:cubicBezTo>
                      <a:pt x="62" y="43"/>
                      <a:pt x="62" y="45"/>
                      <a:pt x="63" y="47"/>
                    </a:cubicBezTo>
                    <a:cubicBezTo>
                      <a:pt x="63" y="51"/>
                      <a:pt x="64" y="55"/>
                      <a:pt x="64" y="60"/>
                    </a:cubicBezTo>
                    <a:cubicBezTo>
                      <a:pt x="64" y="61"/>
                      <a:pt x="63" y="62"/>
                      <a:pt x="62" y="62"/>
                    </a:cubicBezTo>
                    <a:cubicBezTo>
                      <a:pt x="61" y="62"/>
                      <a:pt x="61" y="62"/>
                      <a:pt x="61" y="61"/>
                    </a:cubicBezTo>
                    <a:cubicBezTo>
                      <a:pt x="61" y="61"/>
                      <a:pt x="61" y="61"/>
                      <a:pt x="61" y="61"/>
                    </a:cubicBezTo>
                    <a:cubicBezTo>
                      <a:pt x="60" y="60"/>
                      <a:pt x="59" y="60"/>
                      <a:pt x="58" y="59"/>
                    </a:cubicBezTo>
                    <a:cubicBezTo>
                      <a:pt x="57" y="58"/>
                      <a:pt x="56" y="58"/>
                      <a:pt x="55" y="57"/>
                    </a:cubicBezTo>
                    <a:cubicBezTo>
                      <a:pt x="53" y="56"/>
                      <a:pt x="51" y="56"/>
                      <a:pt x="48" y="56"/>
                    </a:cubicBezTo>
                    <a:cubicBezTo>
                      <a:pt x="47" y="56"/>
                      <a:pt x="46" y="56"/>
                      <a:pt x="45" y="56"/>
                    </a:cubicBezTo>
                    <a:cubicBezTo>
                      <a:pt x="44" y="56"/>
                      <a:pt x="43" y="56"/>
                      <a:pt x="42" y="57"/>
                    </a:cubicBezTo>
                    <a:cubicBezTo>
                      <a:pt x="41" y="57"/>
                      <a:pt x="40" y="58"/>
                      <a:pt x="40" y="59"/>
                    </a:cubicBezTo>
                    <a:cubicBezTo>
                      <a:pt x="39" y="59"/>
                      <a:pt x="38" y="60"/>
                      <a:pt x="37" y="61"/>
                    </a:cubicBezTo>
                    <a:cubicBezTo>
                      <a:pt x="37" y="62"/>
                      <a:pt x="37" y="62"/>
                      <a:pt x="37" y="62"/>
                    </a:cubicBezTo>
                    <a:cubicBezTo>
                      <a:pt x="36" y="64"/>
                      <a:pt x="36" y="64"/>
                      <a:pt x="36" y="64"/>
                    </a:cubicBezTo>
                    <a:cubicBezTo>
                      <a:pt x="35" y="64"/>
                      <a:pt x="35" y="66"/>
                      <a:pt x="35" y="67"/>
                    </a:cubicBezTo>
                    <a:cubicBezTo>
                      <a:pt x="34" y="68"/>
                      <a:pt x="34" y="69"/>
                      <a:pt x="34" y="70"/>
                    </a:cubicBezTo>
                    <a:cubicBezTo>
                      <a:pt x="34" y="71"/>
                      <a:pt x="34" y="72"/>
                      <a:pt x="34" y="73"/>
                    </a:cubicBezTo>
                    <a:cubicBezTo>
                      <a:pt x="35" y="75"/>
                      <a:pt x="36" y="77"/>
                      <a:pt x="36" y="80"/>
                    </a:cubicBezTo>
                    <a:cubicBezTo>
                      <a:pt x="37" y="81"/>
                      <a:pt x="37" y="83"/>
                      <a:pt x="37" y="84"/>
                    </a:cubicBezTo>
                    <a:cubicBezTo>
                      <a:pt x="38" y="85"/>
                      <a:pt x="38" y="87"/>
                      <a:pt x="38" y="88"/>
                    </a:cubicBezTo>
                    <a:cubicBezTo>
                      <a:pt x="38" y="90"/>
                      <a:pt x="37" y="92"/>
                      <a:pt x="35" y="92"/>
                    </a:cubicBezTo>
                    <a:cubicBezTo>
                      <a:pt x="34" y="92"/>
                      <a:pt x="33" y="92"/>
                      <a:pt x="32" y="91"/>
                    </a:cubicBezTo>
                    <a:cubicBezTo>
                      <a:pt x="32" y="91"/>
                      <a:pt x="32" y="91"/>
                      <a:pt x="32" y="91"/>
                    </a:cubicBezTo>
                    <a:cubicBezTo>
                      <a:pt x="31" y="90"/>
                      <a:pt x="31" y="90"/>
                      <a:pt x="31" y="90"/>
                    </a:cubicBezTo>
                    <a:cubicBezTo>
                      <a:pt x="30" y="90"/>
                      <a:pt x="30" y="90"/>
                      <a:pt x="30" y="90"/>
                    </a:cubicBezTo>
                    <a:cubicBezTo>
                      <a:pt x="29" y="89"/>
                      <a:pt x="29" y="89"/>
                      <a:pt x="29" y="89"/>
                    </a:cubicBezTo>
                    <a:cubicBezTo>
                      <a:pt x="29" y="89"/>
                      <a:pt x="29" y="89"/>
                      <a:pt x="29" y="89"/>
                    </a:cubicBezTo>
                    <a:cubicBezTo>
                      <a:pt x="29" y="89"/>
                      <a:pt x="29" y="89"/>
                      <a:pt x="29" y="89"/>
                    </a:cubicBezTo>
                    <a:cubicBezTo>
                      <a:pt x="29" y="89"/>
                      <a:pt x="29" y="89"/>
                      <a:pt x="29" y="89"/>
                    </a:cubicBezTo>
                    <a:cubicBezTo>
                      <a:pt x="28" y="90"/>
                      <a:pt x="28" y="90"/>
                      <a:pt x="28" y="90"/>
                    </a:cubicBezTo>
                    <a:cubicBezTo>
                      <a:pt x="28" y="91"/>
                      <a:pt x="27" y="91"/>
                      <a:pt x="27" y="92"/>
                    </a:cubicBezTo>
                    <a:cubicBezTo>
                      <a:pt x="27" y="93"/>
                      <a:pt x="27" y="94"/>
                      <a:pt x="27" y="95"/>
                    </a:cubicBezTo>
                    <a:cubicBezTo>
                      <a:pt x="27" y="97"/>
                      <a:pt x="27" y="98"/>
                      <a:pt x="27" y="99"/>
                    </a:cubicBezTo>
                    <a:cubicBezTo>
                      <a:pt x="27" y="101"/>
                      <a:pt x="27" y="103"/>
                      <a:pt x="27" y="105"/>
                    </a:cubicBezTo>
                    <a:cubicBezTo>
                      <a:pt x="28" y="105"/>
                      <a:pt x="28" y="105"/>
                      <a:pt x="28" y="105"/>
                    </a:cubicBezTo>
                    <a:cubicBezTo>
                      <a:pt x="28" y="107"/>
                      <a:pt x="27" y="109"/>
                      <a:pt x="25" y="109"/>
                    </a:cubicBezTo>
                    <a:cubicBezTo>
                      <a:pt x="24" y="110"/>
                      <a:pt x="23" y="109"/>
                      <a:pt x="23" y="109"/>
                    </a:cubicBezTo>
                    <a:cubicBezTo>
                      <a:pt x="20" y="107"/>
                      <a:pt x="17" y="106"/>
                      <a:pt x="13" y="107"/>
                    </a:cubicBezTo>
                    <a:cubicBezTo>
                      <a:pt x="12" y="107"/>
                      <a:pt x="10" y="107"/>
                      <a:pt x="9" y="108"/>
                    </a:cubicBezTo>
                    <a:cubicBezTo>
                      <a:pt x="8" y="108"/>
                      <a:pt x="8" y="109"/>
                      <a:pt x="7" y="109"/>
                    </a:cubicBezTo>
                    <a:cubicBezTo>
                      <a:pt x="7" y="109"/>
                      <a:pt x="7" y="109"/>
                      <a:pt x="7" y="110"/>
                    </a:cubicBezTo>
                    <a:cubicBezTo>
                      <a:pt x="7" y="111"/>
                      <a:pt x="7" y="111"/>
                      <a:pt x="7" y="111"/>
                    </a:cubicBezTo>
                    <a:cubicBezTo>
                      <a:pt x="6" y="111"/>
                      <a:pt x="6" y="111"/>
                      <a:pt x="6" y="111"/>
                    </a:cubicBezTo>
                    <a:cubicBezTo>
                      <a:pt x="6" y="111"/>
                      <a:pt x="6" y="111"/>
                      <a:pt x="6" y="111"/>
                    </a:cubicBezTo>
                    <a:cubicBezTo>
                      <a:pt x="6" y="111"/>
                      <a:pt x="6" y="111"/>
                      <a:pt x="6" y="111"/>
                    </a:cubicBezTo>
                    <a:cubicBezTo>
                      <a:pt x="6" y="111"/>
                      <a:pt x="6" y="111"/>
                      <a:pt x="6" y="111"/>
                    </a:cubicBezTo>
                    <a:cubicBezTo>
                      <a:pt x="6" y="111"/>
                      <a:pt x="6" y="111"/>
                      <a:pt x="6" y="111"/>
                    </a:cubicBezTo>
                    <a:cubicBezTo>
                      <a:pt x="6" y="111"/>
                      <a:pt x="6" y="111"/>
                      <a:pt x="6" y="111"/>
                    </a:cubicBezTo>
                    <a:cubicBezTo>
                      <a:pt x="6" y="112"/>
                      <a:pt x="6" y="112"/>
                      <a:pt x="6" y="113"/>
                    </a:cubicBezTo>
                    <a:cubicBezTo>
                      <a:pt x="6" y="114"/>
                      <a:pt x="6" y="115"/>
                      <a:pt x="6" y="115"/>
                    </a:cubicBezTo>
                    <a:cubicBezTo>
                      <a:pt x="6" y="116"/>
                      <a:pt x="6" y="117"/>
                      <a:pt x="6" y="118"/>
                    </a:cubicBezTo>
                    <a:cubicBezTo>
                      <a:pt x="7" y="119"/>
                      <a:pt x="7" y="120"/>
                      <a:pt x="7" y="121"/>
                    </a:cubicBezTo>
                    <a:cubicBezTo>
                      <a:pt x="8" y="122"/>
                      <a:pt x="8" y="124"/>
                      <a:pt x="9" y="126"/>
                    </a:cubicBezTo>
                    <a:cubicBezTo>
                      <a:pt x="10" y="127"/>
                      <a:pt x="11" y="129"/>
                      <a:pt x="12" y="131"/>
                    </a:cubicBezTo>
                    <a:cubicBezTo>
                      <a:pt x="12" y="131"/>
                      <a:pt x="12" y="131"/>
                      <a:pt x="12" y="131"/>
                    </a:cubicBezTo>
                    <a:cubicBezTo>
                      <a:pt x="13" y="131"/>
                      <a:pt x="13" y="133"/>
                      <a:pt x="12" y="133"/>
                    </a:cubicBezTo>
                    <a:cubicBezTo>
                      <a:pt x="11" y="134"/>
                      <a:pt x="11" y="134"/>
                      <a:pt x="10" y="134"/>
                    </a:cubicBezTo>
                    <a:cubicBezTo>
                      <a:pt x="10" y="133"/>
                      <a:pt x="9" y="133"/>
                      <a:pt x="8" y="133"/>
                    </a:cubicBezTo>
                    <a:cubicBezTo>
                      <a:pt x="8" y="133"/>
                      <a:pt x="7" y="134"/>
                      <a:pt x="7" y="134"/>
                    </a:cubicBezTo>
                    <a:cubicBezTo>
                      <a:pt x="6" y="134"/>
                      <a:pt x="6" y="134"/>
                      <a:pt x="6" y="134"/>
                    </a:cubicBezTo>
                    <a:cubicBezTo>
                      <a:pt x="5" y="134"/>
                      <a:pt x="4" y="135"/>
                      <a:pt x="4" y="135"/>
                    </a:cubicBezTo>
                    <a:cubicBezTo>
                      <a:pt x="3" y="136"/>
                      <a:pt x="3" y="137"/>
                      <a:pt x="2" y="138"/>
                    </a:cubicBezTo>
                    <a:cubicBezTo>
                      <a:pt x="2" y="138"/>
                      <a:pt x="2" y="139"/>
                      <a:pt x="2" y="140"/>
                    </a:cubicBezTo>
                    <a:cubicBezTo>
                      <a:pt x="2" y="140"/>
                      <a:pt x="1" y="141"/>
                      <a:pt x="2" y="141"/>
                    </a:cubicBezTo>
                    <a:cubicBezTo>
                      <a:pt x="2" y="142"/>
                      <a:pt x="2" y="142"/>
                      <a:pt x="2" y="143"/>
                    </a:cubicBezTo>
                    <a:cubicBezTo>
                      <a:pt x="2" y="143"/>
                      <a:pt x="2" y="143"/>
                      <a:pt x="2" y="144"/>
                    </a:cubicBezTo>
                    <a:cubicBezTo>
                      <a:pt x="3" y="144"/>
                      <a:pt x="3" y="145"/>
                      <a:pt x="3" y="145"/>
                    </a:cubicBezTo>
                    <a:cubicBezTo>
                      <a:pt x="3" y="145"/>
                      <a:pt x="4" y="146"/>
                      <a:pt x="4" y="146"/>
                    </a:cubicBezTo>
                    <a:cubicBezTo>
                      <a:pt x="5" y="147"/>
                      <a:pt x="5" y="147"/>
                      <a:pt x="5" y="147"/>
                    </a:cubicBezTo>
                    <a:cubicBezTo>
                      <a:pt x="5" y="148"/>
                      <a:pt x="5" y="148"/>
                      <a:pt x="5" y="148"/>
                    </a:cubicBezTo>
                    <a:cubicBezTo>
                      <a:pt x="5" y="148"/>
                      <a:pt x="5" y="148"/>
                      <a:pt x="5" y="148"/>
                    </a:cubicBez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77" name="Oval 128"/>
            <p:cNvSpPr/>
            <p:nvPr/>
          </p:nvSpPr>
          <p:spPr>
            <a:xfrm>
              <a:off x="3443552" y="1372545"/>
              <a:ext cx="872118" cy="872118"/>
            </a:xfrm>
            <a:prstGeom prst="ellipse">
              <a:avLst/>
            </a:prstGeom>
            <a:noFill/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83" name="Group 134"/>
          <p:cNvGrpSpPr/>
          <p:nvPr/>
        </p:nvGrpSpPr>
        <p:grpSpPr>
          <a:xfrm>
            <a:off x="9333601" y="4391955"/>
            <a:ext cx="872118" cy="872118"/>
            <a:chOff x="4537460" y="1372545"/>
            <a:chExt cx="872118" cy="872118"/>
          </a:xfrm>
        </p:grpSpPr>
        <p:grpSp>
          <p:nvGrpSpPr>
            <p:cNvPr id="84" name="Group 77"/>
            <p:cNvGrpSpPr/>
            <p:nvPr/>
          </p:nvGrpSpPr>
          <p:grpSpPr>
            <a:xfrm>
              <a:off x="4707562" y="1560361"/>
              <a:ext cx="498864" cy="408161"/>
              <a:chOff x="3514725" y="1471614"/>
              <a:chExt cx="628651" cy="514350"/>
            </a:xfrm>
            <a:solidFill>
              <a:schemeClr val="accent4"/>
            </a:solidFill>
          </p:grpSpPr>
          <p:sp>
            <p:nvSpPr>
              <p:cNvPr id="86" name="Freeform 148"/>
              <p:cNvSpPr>
                <a:spLocks/>
              </p:cNvSpPr>
              <p:nvPr/>
            </p:nvSpPr>
            <p:spPr bwMode="auto">
              <a:xfrm>
                <a:off x="3590925" y="1471614"/>
                <a:ext cx="501650" cy="469900"/>
              </a:xfrm>
              <a:custGeom>
                <a:avLst/>
                <a:gdLst/>
                <a:ahLst/>
                <a:cxnLst>
                  <a:cxn ang="0">
                    <a:pos x="301" y="34"/>
                  </a:cxn>
                  <a:cxn ang="0">
                    <a:pos x="72" y="34"/>
                  </a:cxn>
                  <a:cxn ang="0">
                    <a:pos x="70" y="0"/>
                  </a:cxn>
                  <a:cxn ang="0">
                    <a:pos x="47" y="0"/>
                  </a:cxn>
                  <a:cxn ang="0">
                    <a:pos x="0" y="240"/>
                  </a:cxn>
                  <a:cxn ang="0">
                    <a:pos x="32" y="246"/>
                  </a:cxn>
                  <a:cxn ang="0">
                    <a:pos x="105" y="68"/>
                  </a:cxn>
                  <a:cxn ang="0">
                    <a:pos x="125" y="68"/>
                  </a:cxn>
                  <a:cxn ang="0">
                    <a:pos x="84" y="254"/>
                  </a:cxn>
                  <a:cxn ang="0">
                    <a:pos x="91" y="256"/>
                  </a:cxn>
                  <a:cxn ang="0">
                    <a:pos x="164" y="77"/>
                  </a:cxn>
                  <a:cxn ang="0">
                    <a:pos x="185" y="77"/>
                  </a:cxn>
                  <a:cxn ang="0">
                    <a:pos x="144" y="264"/>
                  </a:cxn>
                  <a:cxn ang="0">
                    <a:pos x="151" y="263"/>
                  </a:cxn>
                  <a:cxn ang="0">
                    <a:pos x="224" y="83"/>
                  </a:cxn>
                  <a:cxn ang="0">
                    <a:pos x="244" y="83"/>
                  </a:cxn>
                  <a:cxn ang="0">
                    <a:pos x="205" y="274"/>
                  </a:cxn>
                  <a:cxn ang="0">
                    <a:pos x="252" y="282"/>
                  </a:cxn>
                  <a:cxn ang="0">
                    <a:pos x="301" y="34"/>
                  </a:cxn>
                </a:cxnLst>
                <a:rect l="0" t="0" r="r" b="b"/>
                <a:pathLst>
                  <a:path w="301" h="282">
                    <a:moveTo>
                      <a:pt x="301" y="34"/>
                    </a:moveTo>
                    <a:cubicBezTo>
                      <a:pt x="72" y="34"/>
                      <a:pt x="72" y="34"/>
                      <a:pt x="72" y="34"/>
                    </a:cubicBezTo>
                    <a:cubicBezTo>
                      <a:pt x="70" y="0"/>
                      <a:pt x="70" y="0"/>
                      <a:pt x="70" y="0"/>
                    </a:cubicBezTo>
                    <a:cubicBezTo>
                      <a:pt x="47" y="0"/>
                      <a:pt x="47" y="0"/>
                      <a:pt x="47" y="0"/>
                    </a:cubicBezTo>
                    <a:cubicBezTo>
                      <a:pt x="0" y="240"/>
                      <a:pt x="0" y="240"/>
                      <a:pt x="0" y="240"/>
                    </a:cubicBezTo>
                    <a:cubicBezTo>
                      <a:pt x="32" y="246"/>
                      <a:pt x="32" y="246"/>
                      <a:pt x="32" y="246"/>
                    </a:cubicBezTo>
                    <a:cubicBezTo>
                      <a:pt x="35" y="226"/>
                      <a:pt x="56" y="98"/>
                      <a:pt x="105" y="68"/>
                    </a:cubicBezTo>
                    <a:cubicBezTo>
                      <a:pt x="125" y="68"/>
                      <a:pt x="125" y="68"/>
                      <a:pt x="125" y="68"/>
                    </a:cubicBezTo>
                    <a:cubicBezTo>
                      <a:pt x="125" y="68"/>
                      <a:pt x="63" y="150"/>
                      <a:pt x="84" y="254"/>
                    </a:cubicBezTo>
                    <a:cubicBezTo>
                      <a:pt x="91" y="256"/>
                      <a:pt x="91" y="256"/>
                      <a:pt x="91" y="256"/>
                    </a:cubicBezTo>
                    <a:cubicBezTo>
                      <a:pt x="94" y="239"/>
                      <a:pt x="115" y="108"/>
                      <a:pt x="164" y="77"/>
                    </a:cubicBezTo>
                    <a:cubicBezTo>
                      <a:pt x="185" y="77"/>
                      <a:pt x="185" y="77"/>
                      <a:pt x="185" y="77"/>
                    </a:cubicBezTo>
                    <a:cubicBezTo>
                      <a:pt x="185" y="77"/>
                      <a:pt x="123" y="160"/>
                      <a:pt x="144" y="264"/>
                    </a:cubicBezTo>
                    <a:cubicBezTo>
                      <a:pt x="151" y="263"/>
                      <a:pt x="151" y="263"/>
                      <a:pt x="151" y="263"/>
                    </a:cubicBezTo>
                    <a:cubicBezTo>
                      <a:pt x="151" y="263"/>
                      <a:pt x="171" y="115"/>
                      <a:pt x="224" y="83"/>
                    </a:cubicBezTo>
                    <a:cubicBezTo>
                      <a:pt x="244" y="83"/>
                      <a:pt x="244" y="83"/>
                      <a:pt x="244" y="83"/>
                    </a:cubicBezTo>
                    <a:cubicBezTo>
                      <a:pt x="244" y="83"/>
                      <a:pt x="181" y="168"/>
                      <a:pt x="205" y="274"/>
                    </a:cubicBezTo>
                    <a:cubicBezTo>
                      <a:pt x="252" y="282"/>
                      <a:pt x="252" y="282"/>
                      <a:pt x="252" y="282"/>
                    </a:cubicBezTo>
                    <a:cubicBezTo>
                      <a:pt x="301" y="34"/>
                      <a:pt x="301" y="34"/>
                      <a:pt x="301" y="34"/>
                    </a:cubicBez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87" name="Freeform 149"/>
              <p:cNvSpPr>
                <a:spLocks/>
              </p:cNvSpPr>
              <p:nvPr/>
            </p:nvSpPr>
            <p:spPr bwMode="auto">
              <a:xfrm>
                <a:off x="3644900" y="1881189"/>
                <a:ext cx="90488" cy="2540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54" y="15"/>
                  </a:cxn>
                  <a:cxn ang="0">
                    <a:pos x="52" y="8"/>
                  </a:cxn>
                  <a:cxn ang="0">
                    <a:pos x="0" y="0"/>
                  </a:cxn>
                </a:cxnLst>
                <a:rect l="0" t="0" r="r" b="b"/>
                <a:pathLst>
                  <a:path w="54" h="15"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"/>
                      <a:pt x="0" y="2"/>
                      <a:pt x="0" y="2"/>
                    </a:cubicBezTo>
                    <a:cubicBezTo>
                      <a:pt x="54" y="15"/>
                      <a:pt x="54" y="15"/>
                      <a:pt x="54" y="15"/>
                    </a:cubicBezTo>
                    <a:cubicBezTo>
                      <a:pt x="53" y="13"/>
                      <a:pt x="53" y="10"/>
                      <a:pt x="52" y="8"/>
                    </a:cubicBezTo>
                    <a:cubicBezTo>
                      <a:pt x="0" y="0"/>
                      <a:pt x="0" y="0"/>
                      <a:pt x="0" y="0"/>
                    </a:cubicBez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88" name="Freeform 150"/>
              <p:cNvSpPr>
                <a:spLocks/>
              </p:cNvSpPr>
              <p:nvPr/>
            </p:nvSpPr>
            <p:spPr bwMode="auto">
              <a:xfrm>
                <a:off x="3743325" y="1897064"/>
                <a:ext cx="90488" cy="238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54" y="14"/>
                  </a:cxn>
                  <a:cxn ang="0">
                    <a:pos x="54" y="14"/>
                  </a:cxn>
                  <a:cxn ang="0">
                    <a:pos x="53" y="8"/>
                  </a:cxn>
                  <a:cxn ang="0">
                    <a:pos x="53" y="8"/>
                  </a:cxn>
                  <a:cxn ang="0">
                    <a:pos x="53" y="8"/>
                  </a:cxn>
                  <a:cxn ang="0">
                    <a:pos x="0" y="0"/>
                  </a:cxn>
                </a:cxnLst>
                <a:rect l="0" t="0" r="r" b="b"/>
                <a:pathLst>
                  <a:path w="54" h="14"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54" y="14"/>
                      <a:pt x="54" y="14"/>
                      <a:pt x="54" y="14"/>
                    </a:cubicBezTo>
                    <a:cubicBezTo>
                      <a:pt x="54" y="14"/>
                      <a:pt x="54" y="14"/>
                      <a:pt x="54" y="14"/>
                    </a:cubicBezTo>
                    <a:cubicBezTo>
                      <a:pt x="54" y="12"/>
                      <a:pt x="54" y="10"/>
                      <a:pt x="53" y="8"/>
                    </a:cubicBezTo>
                    <a:cubicBezTo>
                      <a:pt x="53" y="8"/>
                      <a:pt x="53" y="8"/>
                      <a:pt x="53" y="8"/>
                    </a:cubicBezTo>
                    <a:cubicBezTo>
                      <a:pt x="53" y="8"/>
                      <a:pt x="53" y="8"/>
                      <a:pt x="53" y="8"/>
                    </a:cubicBezTo>
                    <a:cubicBezTo>
                      <a:pt x="0" y="0"/>
                      <a:pt x="0" y="0"/>
                      <a:pt x="0" y="0"/>
                    </a:cubicBez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89" name="Freeform 151"/>
              <p:cNvSpPr>
                <a:spLocks/>
              </p:cNvSpPr>
              <p:nvPr/>
            </p:nvSpPr>
            <p:spPr bwMode="auto">
              <a:xfrm>
                <a:off x="3906838" y="1924051"/>
                <a:ext cx="26988" cy="476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6" y="3"/>
                  </a:cxn>
                  <a:cxn ang="0">
                    <a:pos x="16" y="2"/>
                  </a:cxn>
                  <a:cxn ang="0">
                    <a:pos x="0" y="0"/>
                  </a:cxn>
                </a:cxnLst>
                <a:rect l="0" t="0" r="r" b="b"/>
                <a:pathLst>
                  <a:path w="16" h="3"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16" y="3"/>
                      <a:pt x="16" y="3"/>
                      <a:pt x="16" y="3"/>
                    </a:cubicBezTo>
                    <a:cubicBezTo>
                      <a:pt x="16" y="3"/>
                      <a:pt x="16" y="3"/>
                      <a:pt x="16" y="2"/>
                    </a:cubicBezTo>
                    <a:cubicBezTo>
                      <a:pt x="0" y="0"/>
                      <a:pt x="0" y="0"/>
                      <a:pt x="0" y="0"/>
                    </a:cubicBez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90" name="Freeform 152"/>
              <p:cNvSpPr>
                <a:spLocks/>
              </p:cNvSpPr>
              <p:nvPr/>
            </p:nvSpPr>
            <p:spPr bwMode="auto">
              <a:xfrm>
                <a:off x="3683000" y="1828801"/>
                <a:ext cx="339725" cy="157163"/>
              </a:xfrm>
              <a:custGeom>
                <a:avLst/>
                <a:gdLst/>
                <a:ahLst/>
                <a:cxnLst>
                  <a:cxn ang="0">
                    <a:pos x="14" y="94"/>
                  </a:cxn>
                  <a:cxn ang="0">
                    <a:pos x="35" y="69"/>
                  </a:cxn>
                  <a:cxn ang="0">
                    <a:pos x="68" y="46"/>
                  </a:cxn>
                  <a:cxn ang="0">
                    <a:pos x="82" y="33"/>
                  </a:cxn>
                  <a:cxn ang="0">
                    <a:pos x="131" y="33"/>
                  </a:cxn>
                  <a:cxn ang="0">
                    <a:pos x="152" y="48"/>
                  </a:cxn>
                  <a:cxn ang="0">
                    <a:pos x="173" y="64"/>
                  </a:cxn>
                  <a:cxn ang="0">
                    <a:pos x="198" y="92"/>
                  </a:cxn>
                </a:cxnLst>
                <a:rect l="0" t="0" r="r" b="b"/>
                <a:pathLst>
                  <a:path w="204" h="94">
                    <a:moveTo>
                      <a:pt x="14" y="94"/>
                    </a:moveTo>
                    <a:cubicBezTo>
                      <a:pt x="0" y="83"/>
                      <a:pt x="24" y="59"/>
                      <a:pt x="35" y="69"/>
                    </a:cubicBezTo>
                    <a:cubicBezTo>
                      <a:pt x="29" y="49"/>
                      <a:pt x="52" y="25"/>
                      <a:pt x="68" y="46"/>
                    </a:cubicBezTo>
                    <a:cubicBezTo>
                      <a:pt x="68" y="39"/>
                      <a:pt x="73" y="25"/>
                      <a:pt x="82" y="33"/>
                    </a:cubicBezTo>
                    <a:cubicBezTo>
                      <a:pt x="77" y="1"/>
                      <a:pt x="132" y="0"/>
                      <a:pt x="131" y="33"/>
                    </a:cubicBezTo>
                    <a:cubicBezTo>
                      <a:pt x="142" y="21"/>
                      <a:pt x="153" y="36"/>
                      <a:pt x="152" y="48"/>
                    </a:cubicBezTo>
                    <a:cubicBezTo>
                      <a:pt x="164" y="41"/>
                      <a:pt x="174" y="52"/>
                      <a:pt x="173" y="64"/>
                    </a:cubicBezTo>
                    <a:cubicBezTo>
                      <a:pt x="193" y="50"/>
                      <a:pt x="204" y="79"/>
                      <a:pt x="198" y="92"/>
                    </a:cubicBez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91" name="Freeform 153"/>
              <p:cNvSpPr>
                <a:spLocks/>
              </p:cNvSpPr>
              <p:nvPr/>
            </p:nvSpPr>
            <p:spPr bwMode="auto">
              <a:xfrm>
                <a:off x="3683000" y="1828801"/>
                <a:ext cx="339725" cy="157163"/>
              </a:xfrm>
              <a:custGeom>
                <a:avLst/>
                <a:gdLst/>
                <a:ahLst/>
                <a:cxnLst>
                  <a:cxn ang="0">
                    <a:pos x="14" y="94"/>
                  </a:cxn>
                  <a:cxn ang="0">
                    <a:pos x="35" y="69"/>
                  </a:cxn>
                  <a:cxn ang="0">
                    <a:pos x="68" y="46"/>
                  </a:cxn>
                  <a:cxn ang="0">
                    <a:pos x="82" y="33"/>
                  </a:cxn>
                  <a:cxn ang="0">
                    <a:pos x="131" y="33"/>
                  </a:cxn>
                  <a:cxn ang="0">
                    <a:pos x="152" y="48"/>
                  </a:cxn>
                  <a:cxn ang="0">
                    <a:pos x="173" y="64"/>
                  </a:cxn>
                  <a:cxn ang="0">
                    <a:pos x="198" y="92"/>
                  </a:cxn>
                </a:cxnLst>
                <a:rect l="0" t="0" r="r" b="b"/>
                <a:pathLst>
                  <a:path w="204" h="94">
                    <a:moveTo>
                      <a:pt x="14" y="94"/>
                    </a:moveTo>
                    <a:cubicBezTo>
                      <a:pt x="0" y="83"/>
                      <a:pt x="24" y="59"/>
                      <a:pt x="35" y="69"/>
                    </a:cubicBezTo>
                    <a:cubicBezTo>
                      <a:pt x="29" y="49"/>
                      <a:pt x="52" y="25"/>
                      <a:pt x="68" y="46"/>
                    </a:cubicBezTo>
                    <a:cubicBezTo>
                      <a:pt x="68" y="39"/>
                      <a:pt x="73" y="25"/>
                      <a:pt x="82" y="33"/>
                    </a:cubicBezTo>
                    <a:cubicBezTo>
                      <a:pt x="77" y="1"/>
                      <a:pt x="132" y="0"/>
                      <a:pt x="131" y="33"/>
                    </a:cubicBezTo>
                    <a:cubicBezTo>
                      <a:pt x="142" y="21"/>
                      <a:pt x="153" y="36"/>
                      <a:pt x="152" y="48"/>
                    </a:cubicBezTo>
                    <a:cubicBezTo>
                      <a:pt x="164" y="41"/>
                      <a:pt x="174" y="52"/>
                      <a:pt x="173" y="64"/>
                    </a:cubicBezTo>
                    <a:cubicBezTo>
                      <a:pt x="193" y="50"/>
                      <a:pt x="204" y="79"/>
                      <a:pt x="198" y="92"/>
                    </a:cubicBezTo>
                  </a:path>
                </a:pathLst>
              </a:custGeom>
              <a:grpFill/>
              <a:ln w="6350" cap="flat">
                <a:solidFill>
                  <a:schemeClr val="accent4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95" name="Freeform 154"/>
              <p:cNvSpPr>
                <a:spLocks/>
              </p:cNvSpPr>
              <p:nvPr/>
            </p:nvSpPr>
            <p:spPr bwMode="auto">
              <a:xfrm>
                <a:off x="3514725" y="1851026"/>
                <a:ext cx="231775" cy="133350"/>
              </a:xfrm>
              <a:custGeom>
                <a:avLst/>
                <a:gdLst/>
                <a:ahLst/>
                <a:cxnLst>
                  <a:cxn ang="0">
                    <a:pos x="5" y="80"/>
                  </a:cxn>
                  <a:cxn ang="0">
                    <a:pos x="4" y="62"/>
                  </a:cxn>
                  <a:cxn ang="0">
                    <a:pos x="22" y="60"/>
                  </a:cxn>
                  <a:cxn ang="0">
                    <a:pos x="20" y="43"/>
                  </a:cxn>
                  <a:cxn ang="0">
                    <a:pos x="34" y="39"/>
                  </a:cxn>
                  <a:cxn ang="0">
                    <a:pos x="78" y="26"/>
                  </a:cxn>
                  <a:cxn ang="0">
                    <a:pos x="98" y="22"/>
                  </a:cxn>
                  <a:cxn ang="0">
                    <a:pos x="128" y="21"/>
                  </a:cxn>
                  <a:cxn ang="0">
                    <a:pos x="139" y="30"/>
                  </a:cxn>
                </a:cxnLst>
                <a:rect l="0" t="0" r="r" b="b"/>
                <a:pathLst>
                  <a:path w="139" h="80">
                    <a:moveTo>
                      <a:pt x="5" y="80"/>
                    </a:moveTo>
                    <a:cubicBezTo>
                      <a:pt x="3" y="74"/>
                      <a:pt x="0" y="67"/>
                      <a:pt x="4" y="62"/>
                    </a:cubicBezTo>
                    <a:cubicBezTo>
                      <a:pt x="8" y="56"/>
                      <a:pt x="17" y="55"/>
                      <a:pt x="22" y="60"/>
                    </a:cubicBezTo>
                    <a:cubicBezTo>
                      <a:pt x="20" y="55"/>
                      <a:pt x="18" y="49"/>
                      <a:pt x="20" y="43"/>
                    </a:cubicBezTo>
                    <a:cubicBezTo>
                      <a:pt x="22" y="36"/>
                      <a:pt x="30" y="28"/>
                      <a:pt x="34" y="39"/>
                    </a:cubicBezTo>
                    <a:cubicBezTo>
                      <a:pt x="31" y="14"/>
                      <a:pt x="70" y="0"/>
                      <a:pt x="78" y="26"/>
                    </a:cubicBezTo>
                    <a:cubicBezTo>
                      <a:pt x="81" y="20"/>
                      <a:pt x="94" y="11"/>
                      <a:pt x="98" y="22"/>
                    </a:cubicBezTo>
                    <a:cubicBezTo>
                      <a:pt x="99" y="8"/>
                      <a:pt x="127" y="4"/>
                      <a:pt x="128" y="21"/>
                    </a:cubicBezTo>
                    <a:cubicBezTo>
                      <a:pt x="136" y="15"/>
                      <a:pt x="139" y="24"/>
                      <a:pt x="139" y="30"/>
                    </a:cubicBez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96" name="Freeform 155"/>
              <p:cNvSpPr>
                <a:spLocks/>
              </p:cNvSpPr>
              <p:nvPr/>
            </p:nvSpPr>
            <p:spPr bwMode="auto">
              <a:xfrm>
                <a:off x="3514725" y="1851026"/>
                <a:ext cx="231775" cy="133350"/>
              </a:xfrm>
              <a:custGeom>
                <a:avLst/>
                <a:gdLst/>
                <a:ahLst/>
                <a:cxnLst>
                  <a:cxn ang="0">
                    <a:pos x="5" y="80"/>
                  </a:cxn>
                  <a:cxn ang="0">
                    <a:pos x="4" y="62"/>
                  </a:cxn>
                  <a:cxn ang="0">
                    <a:pos x="22" y="60"/>
                  </a:cxn>
                  <a:cxn ang="0">
                    <a:pos x="20" y="43"/>
                  </a:cxn>
                  <a:cxn ang="0">
                    <a:pos x="34" y="39"/>
                  </a:cxn>
                  <a:cxn ang="0">
                    <a:pos x="78" y="26"/>
                  </a:cxn>
                  <a:cxn ang="0">
                    <a:pos x="98" y="22"/>
                  </a:cxn>
                  <a:cxn ang="0">
                    <a:pos x="128" y="21"/>
                  </a:cxn>
                  <a:cxn ang="0">
                    <a:pos x="139" y="30"/>
                  </a:cxn>
                </a:cxnLst>
                <a:rect l="0" t="0" r="r" b="b"/>
                <a:pathLst>
                  <a:path w="139" h="80">
                    <a:moveTo>
                      <a:pt x="5" y="80"/>
                    </a:moveTo>
                    <a:cubicBezTo>
                      <a:pt x="3" y="74"/>
                      <a:pt x="0" y="67"/>
                      <a:pt x="4" y="62"/>
                    </a:cubicBezTo>
                    <a:cubicBezTo>
                      <a:pt x="8" y="56"/>
                      <a:pt x="17" y="55"/>
                      <a:pt x="22" y="60"/>
                    </a:cubicBezTo>
                    <a:cubicBezTo>
                      <a:pt x="20" y="55"/>
                      <a:pt x="18" y="49"/>
                      <a:pt x="20" y="43"/>
                    </a:cubicBezTo>
                    <a:cubicBezTo>
                      <a:pt x="22" y="36"/>
                      <a:pt x="30" y="28"/>
                      <a:pt x="34" y="39"/>
                    </a:cubicBezTo>
                    <a:cubicBezTo>
                      <a:pt x="31" y="14"/>
                      <a:pt x="70" y="0"/>
                      <a:pt x="78" y="26"/>
                    </a:cubicBezTo>
                    <a:cubicBezTo>
                      <a:pt x="81" y="20"/>
                      <a:pt x="94" y="11"/>
                      <a:pt x="98" y="22"/>
                    </a:cubicBezTo>
                    <a:cubicBezTo>
                      <a:pt x="99" y="8"/>
                      <a:pt x="127" y="4"/>
                      <a:pt x="128" y="21"/>
                    </a:cubicBezTo>
                    <a:cubicBezTo>
                      <a:pt x="136" y="15"/>
                      <a:pt x="139" y="24"/>
                      <a:pt x="139" y="30"/>
                    </a:cubicBezTo>
                  </a:path>
                </a:pathLst>
              </a:custGeom>
              <a:grpFill/>
              <a:ln w="6350" cap="flat">
                <a:solidFill>
                  <a:schemeClr val="accent4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97" name="Freeform 156"/>
              <p:cNvSpPr>
                <a:spLocks/>
              </p:cNvSpPr>
              <p:nvPr/>
            </p:nvSpPr>
            <p:spPr bwMode="auto">
              <a:xfrm>
                <a:off x="4033838" y="1476376"/>
                <a:ext cx="109538" cy="487363"/>
              </a:xfrm>
              <a:custGeom>
                <a:avLst/>
                <a:gdLst/>
                <a:ahLst/>
                <a:cxnLst>
                  <a:cxn ang="0">
                    <a:pos x="0" y="306"/>
                  </a:cxn>
                  <a:cxn ang="0">
                    <a:pos x="50" y="0"/>
                  </a:cxn>
                  <a:cxn ang="0">
                    <a:pos x="69" y="0"/>
                  </a:cxn>
                  <a:cxn ang="0">
                    <a:pos x="67" y="307"/>
                  </a:cxn>
                  <a:cxn ang="0">
                    <a:pos x="0" y="307"/>
                  </a:cxn>
                  <a:cxn ang="0">
                    <a:pos x="0" y="306"/>
                  </a:cxn>
                </a:cxnLst>
                <a:rect l="0" t="0" r="r" b="b"/>
                <a:pathLst>
                  <a:path w="69" h="307">
                    <a:moveTo>
                      <a:pt x="0" y="306"/>
                    </a:moveTo>
                    <a:lnTo>
                      <a:pt x="50" y="0"/>
                    </a:lnTo>
                    <a:lnTo>
                      <a:pt x="69" y="0"/>
                    </a:lnTo>
                    <a:lnTo>
                      <a:pt x="67" y="307"/>
                    </a:lnTo>
                    <a:lnTo>
                      <a:pt x="0" y="307"/>
                    </a:lnTo>
                    <a:lnTo>
                      <a:pt x="0" y="30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99" name="Freeform 157"/>
              <p:cNvSpPr>
                <a:spLocks/>
              </p:cNvSpPr>
              <p:nvPr/>
            </p:nvSpPr>
            <p:spPr bwMode="auto">
              <a:xfrm>
                <a:off x="4033838" y="1476376"/>
                <a:ext cx="109538" cy="487363"/>
              </a:xfrm>
              <a:custGeom>
                <a:avLst/>
                <a:gdLst/>
                <a:ahLst/>
                <a:cxnLst>
                  <a:cxn ang="0">
                    <a:pos x="0" y="306"/>
                  </a:cxn>
                  <a:cxn ang="0">
                    <a:pos x="50" y="0"/>
                  </a:cxn>
                  <a:cxn ang="0">
                    <a:pos x="69" y="0"/>
                  </a:cxn>
                  <a:cxn ang="0">
                    <a:pos x="67" y="307"/>
                  </a:cxn>
                  <a:cxn ang="0">
                    <a:pos x="0" y="307"/>
                  </a:cxn>
                </a:cxnLst>
                <a:rect l="0" t="0" r="r" b="b"/>
                <a:pathLst>
                  <a:path w="69" h="307">
                    <a:moveTo>
                      <a:pt x="0" y="306"/>
                    </a:moveTo>
                    <a:lnTo>
                      <a:pt x="50" y="0"/>
                    </a:lnTo>
                    <a:lnTo>
                      <a:pt x="69" y="0"/>
                    </a:lnTo>
                    <a:lnTo>
                      <a:pt x="67" y="307"/>
                    </a:lnTo>
                    <a:lnTo>
                      <a:pt x="0" y="307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85" name="Oval 129"/>
            <p:cNvSpPr/>
            <p:nvPr/>
          </p:nvSpPr>
          <p:spPr>
            <a:xfrm>
              <a:off x="4537460" y="1372545"/>
              <a:ext cx="872118" cy="872118"/>
            </a:xfrm>
            <a:prstGeom prst="ellipse">
              <a:avLst/>
            </a:prstGeom>
            <a:noFill/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100" name="Group 133"/>
          <p:cNvGrpSpPr/>
          <p:nvPr/>
        </p:nvGrpSpPr>
        <p:grpSpPr>
          <a:xfrm>
            <a:off x="10498865" y="4391955"/>
            <a:ext cx="872118" cy="872118"/>
            <a:chOff x="5506204" y="1372545"/>
            <a:chExt cx="872118" cy="872118"/>
          </a:xfrm>
        </p:grpSpPr>
        <p:grpSp>
          <p:nvGrpSpPr>
            <p:cNvPr id="101" name="Group 88"/>
            <p:cNvGrpSpPr/>
            <p:nvPr/>
          </p:nvGrpSpPr>
          <p:grpSpPr>
            <a:xfrm>
              <a:off x="5728614" y="1480096"/>
              <a:ext cx="412969" cy="644002"/>
              <a:chOff x="415815" y="1683218"/>
              <a:chExt cx="976123" cy="1522209"/>
            </a:xfrm>
            <a:solidFill>
              <a:schemeClr val="accent5"/>
            </a:solidFill>
          </p:grpSpPr>
          <p:sp>
            <p:nvSpPr>
              <p:cNvPr id="120" name="Oval 72"/>
              <p:cNvSpPr>
                <a:spLocks noChangeArrowheads="1"/>
              </p:cNvSpPr>
              <p:nvPr/>
            </p:nvSpPr>
            <p:spPr bwMode="auto">
              <a:xfrm rot="19903140">
                <a:off x="874930" y="2176640"/>
                <a:ext cx="95362" cy="95362"/>
              </a:xfrm>
              <a:prstGeom prst="ellipse">
                <a:avLst/>
              </a:pr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23" name="Freeform 76"/>
              <p:cNvSpPr>
                <a:spLocks/>
              </p:cNvSpPr>
              <p:nvPr/>
            </p:nvSpPr>
            <p:spPr bwMode="auto">
              <a:xfrm rot="19903140">
                <a:off x="415815" y="2306140"/>
                <a:ext cx="484982" cy="136230"/>
              </a:xfrm>
              <a:custGeom>
                <a:avLst/>
                <a:gdLst/>
                <a:ahLst/>
                <a:cxnLst>
                  <a:cxn ang="0">
                    <a:pos x="169" y="1"/>
                  </a:cxn>
                  <a:cxn ang="0">
                    <a:pos x="0" y="0"/>
                  </a:cxn>
                  <a:cxn ang="0">
                    <a:pos x="1" y="16"/>
                  </a:cxn>
                  <a:cxn ang="0">
                    <a:pos x="144" y="46"/>
                  </a:cxn>
                  <a:cxn ang="0">
                    <a:pos x="170" y="31"/>
                  </a:cxn>
                  <a:cxn ang="0">
                    <a:pos x="169" y="1"/>
                  </a:cxn>
                </a:cxnLst>
                <a:rect l="0" t="0" r="r" b="b"/>
                <a:pathLst>
                  <a:path w="170" h="48">
                    <a:moveTo>
                      <a:pt x="169" y="1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1" y="16"/>
                      <a:pt x="1" y="16"/>
                      <a:pt x="1" y="16"/>
                    </a:cubicBezTo>
                    <a:cubicBezTo>
                      <a:pt x="144" y="46"/>
                      <a:pt x="144" y="46"/>
                      <a:pt x="144" y="46"/>
                    </a:cubicBezTo>
                    <a:cubicBezTo>
                      <a:pt x="144" y="46"/>
                      <a:pt x="163" y="48"/>
                      <a:pt x="170" y="31"/>
                    </a:cubicBezTo>
                    <a:lnTo>
                      <a:pt x="169" y="1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24" name="Freeform 77"/>
              <p:cNvSpPr>
                <a:spLocks/>
              </p:cNvSpPr>
              <p:nvPr/>
            </p:nvSpPr>
            <p:spPr bwMode="auto">
              <a:xfrm rot="19903140">
                <a:off x="749745" y="1683218"/>
                <a:ext cx="316056" cy="457733"/>
              </a:xfrm>
              <a:custGeom>
                <a:avLst/>
                <a:gdLst/>
                <a:ahLst/>
                <a:cxnLst>
                  <a:cxn ang="0">
                    <a:pos x="0" y="137"/>
                  </a:cxn>
                  <a:cxn ang="0">
                    <a:pos x="99" y="0"/>
                  </a:cxn>
                  <a:cxn ang="0">
                    <a:pos x="111" y="10"/>
                  </a:cxn>
                  <a:cxn ang="0">
                    <a:pos x="51" y="143"/>
                  </a:cxn>
                  <a:cxn ang="0">
                    <a:pos x="23" y="156"/>
                  </a:cxn>
                  <a:cxn ang="0">
                    <a:pos x="0" y="137"/>
                  </a:cxn>
                </a:cxnLst>
                <a:rect l="0" t="0" r="r" b="b"/>
                <a:pathLst>
                  <a:path w="111" h="160">
                    <a:moveTo>
                      <a:pt x="0" y="137"/>
                    </a:moveTo>
                    <a:cubicBezTo>
                      <a:pt x="99" y="0"/>
                      <a:pt x="99" y="0"/>
                      <a:pt x="99" y="0"/>
                    </a:cubicBezTo>
                    <a:cubicBezTo>
                      <a:pt x="111" y="10"/>
                      <a:pt x="111" y="10"/>
                      <a:pt x="111" y="10"/>
                    </a:cubicBezTo>
                    <a:cubicBezTo>
                      <a:pt x="51" y="143"/>
                      <a:pt x="51" y="143"/>
                      <a:pt x="51" y="143"/>
                    </a:cubicBezTo>
                    <a:cubicBezTo>
                      <a:pt x="51" y="143"/>
                      <a:pt x="42" y="160"/>
                      <a:pt x="23" y="156"/>
                    </a:cubicBezTo>
                    <a:lnTo>
                      <a:pt x="0" y="137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26" name="Freeform 78"/>
              <p:cNvSpPr>
                <a:spLocks/>
              </p:cNvSpPr>
              <p:nvPr/>
            </p:nvSpPr>
            <p:spPr bwMode="auto">
              <a:xfrm rot="19903140">
                <a:off x="996868" y="2100964"/>
                <a:ext cx="395070" cy="405967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8" y="133"/>
                  </a:cxn>
                  <a:cxn ang="0">
                    <a:pos x="125" y="142"/>
                  </a:cxn>
                  <a:cxn ang="0">
                    <a:pos x="14" y="48"/>
                  </a:cxn>
                  <a:cxn ang="0">
                    <a:pos x="9" y="18"/>
                  </a:cxn>
                  <a:cxn ang="0">
                    <a:pos x="34" y="0"/>
                  </a:cxn>
                </a:cxnLst>
                <a:rect l="0" t="0" r="r" b="b"/>
                <a:pathLst>
                  <a:path w="138" h="142">
                    <a:moveTo>
                      <a:pt x="34" y="0"/>
                    </a:moveTo>
                    <a:cubicBezTo>
                      <a:pt x="138" y="133"/>
                      <a:pt x="138" y="133"/>
                      <a:pt x="138" y="133"/>
                    </a:cubicBezTo>
                    <a:cubicBezTo>
                      <a:pt x="125" y="142"/>
                      <a:pt x="125" y="142"/>
                      <a:pt x="125" y="142"/>
                    </a:cubicBezTo>
                    <a:cubicBezTo>
                      <a:pt x="14" y="48"/>
                      <a:pt x="14" y="48"/>
                      <a:pt x="14" y="48"/>
                    </a:cubicBezTo>
                    <a:cubicBezTo>
                      <a:pt x="14" y="48"/>
                      <a:pt x="0" y="34"/>
                      <a:pt x="9" y="18"/>
                    </a:cubicBezTo>
                    <a:lnTo>
                      <a:pt x="34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27" name="Trapezoid 93"/>
              <p:cNvSpPr/>
              <p:nvPr/>
            </p:nvSpPr>
            <p:spPr>
              <a:xfrm>
                <a:off x="868756" y="2327639"/>
                <a:ext cx="119598" cy="877788"/>
              </a:xfrm>
              <a:prstGeom prst="trapezoid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110" name="Oval 130"/>
            <p:cNvSpPr/>
            <p:nvPr/>
          </p:nvSpPr>
          <p:spPr>
            <a:xfrm>
              <a:off x="5506204" y="1372545"/>
              <a:ext cx="872118" cy="872118"/>
            </a:xfrm>
            <a:prstGeom prst="ellipse">
              <a:avLst/>
            </a:prstGeom>
            <a:noFill/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128" name="Group 132"/>
          <p:cNvGrpSpPr/>
          <p:nvPr/>
        </p:nvGrpSpPr>
        <p:grpSpPr>
          <a:xfrm>
            <a:off x="9906825" y="3472355"/>
            <a:ext cx="872118" cy="872118"/>
            <a:chOff x="6333866" y="1372545"/>
            <a:chExt cx="872118" cy="872118"/>
          </a:xfrm>
        </p:grpSpPr>
        <p:grpSp>
          <p:nvGrpSpPr>
            <p:cNvPr id="131" name="Group 7"/>
            <p:cNvGrpSpPr/>
            <p:nvPr/>
          </p:nvGrpSpPr>
          <p:grpSpPr>
            <a:xfrm>
              <a:off x="6472622" y="1523357"/>
              <a:ext cx="594606" cy="503903"/>
              <a:chOff x="1752600" y="2200276"/>
              <a:chExt cx="749301" cy="635000"/>
            </a:xfrm>
            <a:solidFill>
              <a:schemeClr val="accent6"/>
            </a:solidFill>
          </p:grpSpPr>
          <p:sp>
            <p:nvSpPr>
              <p:cNvPr id="133" name="Freeform 7"/>
              <p:cNvSpPr>
                <a:spLocks/>
              </p:cNvSpPr>
              <p:nvPr/>
            </p:nvSpPr>
            <p:spPr bwMode="auto">
              <a:xfrm>
                <a:off x="1919288" y="2711451"/>
                <a:ext cx="582613" cy="123825"/>
              </a:xfrm>
              <a:custGeom>
                <a:avLst/>
                <a:gdLst/>
                <a:ahLst/>
                <a:cxnLst>
                  <a:cxn ang="0">
                    <a:pos x="367" y="24"/>
                  </a:cxn>
                  <a:cxn ang="0">
                    <a:pos x="367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164" y="24"/>
                  </a:cxn>
                  <a:cxn ang="0">
                    <a:pos x="164" y="53"/>
                  </a:cxn>
                  <a:cxn ang="0">
                    <a:pos x="132" y="53"/>
                  </a:cxn>
                  <a:cxn ang="0">
                    <a:pos x="132" y="78"/>
                  </a:cxn>
                  <a:cxn ang="0">
                    <a:pos x="235" y="78"/>
                  </a:cxn>
                  <a:cxn ang="0">
                    <a:pos x="235" y="53"/>
                  </a:cxn>
                  <a:cxn ang="0">
                    <a:pos x="203" y="53"/>
                  </a:cxn>
                  <a:cxn ang="0">
                    <a:pos x="203" y="24"/>
                  </a:cxn>
                  <a:cxn ang="0">
                    <a:pos x="367" y="24"/>
                  </a:cxn>
                </a:cxnLst>
                <a:rect l="0" t="0" r="r" b="b"/>
                <a:pathLst>
                  <a:path w="367" h="78">
                    <a:moveTo>
                      <a:pt x="367" y="24"/>
                    </a:moveTo>
                    <a:lnTo>
                      <a:pt x="367" y="0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64" y="24"/>
                    </a:lnTo>
                    <a:lnTo>
                      <a:pt x="164" y="53"/>
                    </a:lnTo>
                    <a:lnTo>
                      <a:pt x="132" y="53"/>
                    </a:lnTo>
                    <a:lnTo>
                      <a:pt x="132" y="78"/>
                    </a:lnTo>
                    <a:lnTo>
                      <a:pt x="235" y="78"/>
                    </a:lnTo>
                    <a:lnTo>
                      <a:pt x="235" y="53"/>
                    </a:lnTo>
                    <a:lnTo>
                      <a:pt x="203" y="53"/>
                    </a:lnTo>
                    <a:lnTo>
                      <a:pt x="203" y="24"/>
                    </a:lnTo>
                    <a:lnTo>
                      <a:pt x="367" y="2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34" name="Freeform 8"/>
              <p:cNvSpPr>
                <a:spLocks/>
              </p:cNvSpPr>
              <p:nvPr/>
            </p:nvSpPr>
            <p:spPr bwMode="auto">
              <a:xfrm>
                <a:off x="2216150" y="2476501"/>
                <a:ext cx="120650" cy="42863"/>
              </a:xfrm>
              <a:custGeom>
                <a:avLst/>
                <a:gdLst/>
                <a:ahLst/>
                <a:cxnLst>
                  <a:cxn ang="0">
                    <a:pos x="76" y="27"/>
                  </a:cxn>
                  <a:cxn ang="0">
                    <a:pos x="70" y="0"/>
                  </a:cxn>
                  <a:cxn ang="0">
                    <a:pos x="0" y="0"/>
                  </a:cxn>
                  <a:cxn ang="0">
                    <a:pos x="0" y="27"/>
                  </a:cxn>
                  <a:cxn ang="0">
                    <a:pos x="76" y="27"/>
                  </a:cxn>
                </a:cxnLst>
                <a:rect l="0" t="0" r="r" b="b"/>
                <a:pathLst>
                  <a:path w="76" h="27">
                    <a:moveTo>
                      <a:pt x="76" y="27"/>
                    </a:moveTo>
                    <a:lnTo>
                      <a:pt x="70" y="0"/>
                    </a:lnTo>
                    <a:lnTo>
                      <a:pt x="0" y="0"/>
                    </a:lnTo>
                    <a:lnTo>
                      <a:pt x="0" y="27"/>
                    </a:lnTo>
                    <a:lnTo>
                      <a:pt x="76" y="27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35" name="Freeform 9"/>
              <p:cNvSpPr>
                <a:spLocks/>
              </p:cNvSpPr>
              <p:nvPr/>
            </p:nvSpPr>
            <p:spPr bwMode="auto">
              <a:xfrm>
                <a:off x="2214563" y="2528889"/>
                <a:ext cx="146050" cy="80963"/>
              </a:xfrm>
              <a:custGeom>
                <a:avLst/>
                <a:gdLst/>
                <a:ahLst/>
                <a:cxnLst>
                  <a:cxn ang="0">
                    <a:pos x="0" y="51"/>
                  </a:cxn>
                  <a:cxn ang="0">
                    <a:pos x="92" y="51"/>
                  </a:cxn>
                  <a:cxn ang="0">
                    <a:pos x="79" y="0"/>
                  </a:cxn>
                  <a:cxn ang="0">
                    <a:pos x="1" y="0"/>
                  </a:cxn>
                  <a:cxn ang="0">
                    <a:pos x="0" y="51"/>
                  </a:cxn>
                </a:cxnLst>
                <a:rect l="0" t="0" r="r" b="b"/>
                <a:pathLst>
                  <a:path w="92" h="51">
                    <a:moveTo>
                      <a:pt x="0" y="51"/>
                    </a:moveTo>
                    <a:lnTo>
                      <a:pt x="92" y="51"/>
                    </a:lnTo>
                    <a:lnTo>
                      <a:pt x="79" y="0"/>
                    </a:lnTo>
                    <a:lnTo>
                      <a:pt x="1" y="0"/>
                    </a:lnTo>
                    <a:lnTo>
                      <a:pt x="0" y="51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36" name="Freeform 10"/>
              <p:cNvSpPr>
                <a:spLocks/>
              </p:cNvSpPr>
              <p:nvPr/>
            </p:nvSpPr>
            <p:spPr bwMode="auto">
              <a:xfrm>
                <a:off x="2341563" y="2476501"/>
                <a:ext cx="93663" cy="42863"/>
              </a:xfrm>
              <a:custGeom>
                <a:avLst/>
                <a:gdLst/>
                <a:ahLst/>
                <a:cxnLst>
                  <a:cxn ang="0">
                    <a:pos x="59" y="27"/>
                  </a:cxn>
                  <a:cxn ang="0">
                    <a:pos x="51" y="0"/>
                  </a:cxn>
                  <a:cxn ang="0">
                    <a:pos x="0" y="0"/>
                  </a:cxn>
                  <a:cxn ang="0">
                    <a:pos x="8" y="27"/>
                  </a:cxn>
                  <a:cxn ang="0">
                    <a:pos x="59" y="27"/>
                  </a:cxn>
                </a:cxnLst>
                <a:rect l="0" t="0" r="r" b="b"/>
                <a:pathLst>
                  <a:path w="59" h="27">
                    <a:moveTo>
                      <a:pt x="59" y="27"/>
                    </a:moveTo>
                    <a:lnTo>
                      <a:pt x="51" y="0"/>
                    </a:lnTo>
                    <a:lnTo>
                      <a:pt x="0" y="0"/>
                    </a:lnTo>
                    <a:lnTo>
                      <a:pt x="8" y="27"/>
                    </a:lnTo>
                    <a:lnTo>
                      <a:pt x="59" y="27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37" name="Freeform 11"/>
              <p:cNvSpPr>
                <a:spLocks/>
              </p:cNvSpPr>
              <p:nvPr/>
            </p:nvSpPr>
            <p:spPr bwMode="auto">
              <a:xfrm>
                <a:off x="2355850" y="2528889"/>
                <a:ext cx="106363" cy="80963"/>
              </a:xfrm>
              <a:custGeom>
                <a:avLst/>
                <a:gdLst/>
                <a:ahLst/>
                <a:cxnLst>
                  <a:cxn ang="0">
                    <a:pos x="12" y="51"/>
                  </a:cxn>
                  <a:cxn ang="0">
                    <a:pos x="67" y="51"/>
                  </a:cxn>
                  <a:cxn ang="0">
                    <a:pos x="52" y="0"/>
                  </a:cxn>
                  <a:cxn ang="0">
                    <a:pos x="0" y="0"/>
                  </a:cxn>
                  <a:cxn ang="0">
                    <a:pos x="12" y="51"/>
                  </a:cxn>
                </a:cxnLst>
                <a:rect l="0" t="0" r="r" b="b"/>
                <a:pathLst>
                  <a:path w="67" h="51">
                    <a:moveTo>
                      <a:pt x="12" y="51"/>
                    </a:moveTo>
                    <a:lnTo>
                      <a:pt x="67" y="51"/>
                    </a:lnTo>
                    <a:lnTo>
                      <a:pt x="52" y="0"/>
                    </a:lnTo>
                    <a:lnTo>
                      <a:pt x="0" y="0"/>
                    </a:lnTo>
                    <a:lnTo>
                      <a:pt x="12" y="51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38" name="Freeform 12"/>
              <p:cNvSpPr>
                <a:spLocks/>
              </p:cNvSpPr>
              <p:nvPr/>
            </p:nvSpPr>
            <p:spPr bwMode="auto">
              <a:xfrm>
                <a:off x="1951038" y="2528889"/>
                <a:ext cx="111125" cy="80963"/>
              </a:xfrm>
              <a:custGeom>
                <a:avLst/>
                <a:gdLst/>
                <a:ahLst/>
                <a:cxnLst>
                  <a:cxn ang="0">
                    <a:pos x="70" y="0"/>
                  </a:cxn>
                  <a:cxn ang="0">
                    <a:pos x="17" y="0"/>
                  </a:cxn>
                  <a:cxn ang="0">
                    <a:pos x="0" y="51"/>
                  </a:cxn>
                  <a:cxn ang="0">
                    <a:pos x="56" y="51"/>
                  </a:cxn>
                  <a:cxn ang="0">
                    <a:pos x="70" y="0"/>
                  </a:cxn>
                </a:cxnLst>
                <a:rect l="0" t="0" r="r" b="b"/>
                <a:pathLst>
                  <a:path w="70" h="51">
                    <a:moveTo>
                      <a:pt x="70" y="0"/>
                    </a:moveTo>
                    <a:lnTo>
                      <a:pt x="17" y="0"/>
                    </a:lnTo>
                    <a:lnTo>
                      <a:pt x="0" y="51"/>
                    </a:lnTo>
                    <a:lnTo>
                      <a:pt x="56" y="51"/>
                    </a:lnTo>
                    <a:lnTo>
                      <a:pt x="7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40" name="Freeform 13"/>
              <p:cNvSpPr>
                <a:spLocks/>
              </p:cNvSpPr>
              <p:nvPr/>
            </p:nvSpPr>
            <p:spPr bwMode="auto">
              <a:xfrm>
                <a:off x="1981200" y="2476501"/>
                <a:ext cx="95250" cy="42863"/>
              </a:xfrm>
              <a:custGeom>
                <a:avLst/>
                <a:gdLst/>
                <a:ahLst/>
                <a:cxnLst>
                  <a:cxn ang="0">
                    <a:pos x="60" y="0"/>
                  </a:cxn>
                  <a:cxn ang="0">
                    <a:pos x="8" y="0"/>
                  </a:cxn>
                  <a:cxn ang="0">
                    <a:pos x="0" y="27"/>
                  </a:cxn>
                  <a:cxn ang="0">
                    <a:pos x="52" y="27"/>
                  </a:cxn>
                  <a:cxn ang="0">
                    <a:pos x="60" y="0"/>
                  </a:cxn>
                </a:cxnLst>
                <a:rect l="0" t="0" r="r" b="b"/>
                <a:pathLst>
                  <a:path w="60" h="27">
                    <a:moveTo>
                      <a:pt x="60" y="0"/>
                    </a:moveTo>
                    <a:lnTo>
                      <a:pt x="8" y="0"/>
                    </a:lnTo>
                    <a:lnTo>
                      <a:pt x="0" y="27"/>
                    </a:lnTo>
                    <a:lnTo>
                      <a:pt x="52" y="27"/>
                    </a:lnTo>
                    <a:lnTo>
                      <a:pt x="6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41" name="Freeform 14"/>
              <p:cNvSpPr>
                <a:spLocks/>
              </p:cNvSpPr>
              <p:nvPr/>
            </p:nvSpPr>
            <p:spPr bwMode="auto">
              <a:xfrm>
                <a:off x="1922463" y="2619376"/>
                <a:ext cx="114300" cy="74613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47"/>
                  </a:cxn>
                  <a:cxn ang="0">
                    <a:pos x="60" y="47"/>
                  </a:cxn>
                  <a:cxn ang="0">
                    <a:pos x="72" y="0"/>
                  </a:cxn>
                  <a:cxn ang="0">
                    <a:pos x="16" y="0"/>
                  </a:cxn>
                </a:cxnLst>
                <a:rect l="0" t="0" r="r" b="b"/>
                <a:pathLst>
                  <a:path w="72" h="47">
                    <a:moveTo>
                      <a:pt x="16" y="0"/>
                    </a:moveTo>
                    <a:lnTo>
                      <a:pt x="0" y="47"/>
                    </a:lnTo>
                    <a:lnTo>
                      <a:pt x="60" y="47"/>
                    </a:lnTo>
                    <a:lnTo>
                      <a:pt x="72" y="0"/>
                    </a:lnTo>
                    <a:lnTo>
                      <a:pt x="1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45" name="Freeform 15"/>
              <p:cNvSpPr>
                <a:spLocks/>
              </p:cNvSpPr>
              <p:nvPr/>
            </p:nvSpPr>
            <p:spPr bwMode="auto">
              <a:xfrm>
                <a:off x="2081213" y="2476501"/>
                <a:ext cx="119063" cy="42863"/>
              </a:xfrm>
              <a:custGeom>
                <a:avLst/>
                <a:gdLst/>
                <a:ahLst/>
                <a:cxnLst>
                  <a:cxn ang="0">
                    <a:pos x="75" y="27"/>
                  </a:cxn>
                  <a:cxn ang="0">
                    <a:pos x="75" y="0"/>
                  </a:cxn>
                  <a:cxn ang="0">
                    <a:pos x="7" y="0"/>
                  </a:cxn>
                  <a:cxn ang="0">
                    <a:pos x="0" y="27"/>
                  </a:cxn>
                  <a:cxn ang="0">
                    <a:pos x="75" y="27"/>
                  </a:cxn>
                </a:cxnLst>
                <a:rect l="0" t="0" r="r" b="b"/>
                <a:pathLst>
                  <a:path w="75" h="27">
                    <a:moveTo>
                      <a:pt x="75" y="27"/>
                    </a:moveTo>
                    <a:lnTo>
                      <a:pt x="75" y="0"/>
                    </a:lnTo>
                    <a:lnTo>
                      <a:pt x="7" y="0"/>
                    </a:lnTo>
                    <a:lnTo>
                      <a:pt x="0" y="27"/>
                    </a:lnTo>
                    <a:lnTo>
                      <a:pt x="75" y="27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46" name="Freeform 16"/>
              <p:cNvSpPr>
                <a:spLocks/>
              </p:cNvSpPr>
              <p:nvPr/>
            </p:nvSpPr>
            <p:spPr bwMode="auto">
              <a:xfrm>
                <a:off x="2376488" y="2619376"/>
                <a:ext cx="112713" cy="74613"/>
              </a:xfrm>
              <a:custGeom>
                <a:avLst/>
                <a:gdLst/>
                <a:ahLst/>
                <a:cxnLst>
                  <a:cxn ang="0">
                    <a:pos x="12" y="47"/>
                  </a:cxn>
                  <a:cxn ang="0">
                    <a:pos x="71" y="47"/>
                  </a:cxn>
                  <a:cxn ang="0">
                    <a:pos x="56" y="0"/>
                  </a:cxn>
                  <a:cxn ang="0">
                    <a:pos x="0" y="0"/>
                  </a:cxn>
                  <a:cxn ang="0">
                    <a:pos x="12" y="47"/>
                  </a:cxn>
                </a:cxnLst>
                <a:rect l="0" t="0" r="r" b="b"/>
                <a:pathLst>
                  <a:path w="71" h="47">
                    <a:moveTo>
                      <a:pt x="12" y="47"/>
                    </a:moveTo>
                    <a:lnTo>
                      <a:pt x="71" y="47"/>
                    </a:lnTo>
                    <a:lnTo>
                      <a:pt x="56" y="0"/>
                    </a:lnTo>
                    <a:lnTo>
                      <a:pt x="0" y="0"/>
                    </a:lnTo>
                    <a:lnTo>
                      <a:pt x="12" y="47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47" name="Freeform 17"/>
              <p:cNvSpPr>
                <a:spLocks/>
              </p:cNvSpPr>
              <p:nvPr/>
            </p:nvSpPr>
            <p:spPr bwMode="auto">
              <a:xfrm>
                <a:off x="2214563" y="2619376"/>
                <a:ext cx="166688" cy="746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7"/>
                  </a:cxn>
                  <a:cxn ang="0">
                    <a:pos x="105" y="47"/>
                  </a:cxn>
                  <a:cxn ang="0">
                    <a:pos x="93" y="0"/>
                  </a:cxn>
                  <a:cxn ang="0">
                    <a:pos x="0" y="0"/>
                  </a:cxn>
                </a:cxnLst>
                <a:rect l="0" t="0" r="r" b="b"/>
                <a:pathLst>
                  <a:path w="105" h="47">
                    <a:moveTo>
                      <a:pt x="0" y="0"/>
                    </a:moveTo>
                    <a:lnTo>
                      <a:pt x="0" y="47"/>
                    </a:lnTo>
                    <a:lnTo>
                      <a:pt x="105" y="47"/>
                    </a:lnTo>
                    <a:lnTo>
                      <a:pt x="93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48" name="Freeform 18"/>
              <p:cNvSpPr>
                <a:spLocks/>
              </p:cNvSpPr>
              <p:nvPr/>
            </p:nvSpPr>
            <p:spPr bwMode="auto">
              <a:xfrm>
                <a:off x="2032000" y="2619376"/>
                <a:ext cx="166688" cy="74613"/>
              </a:xfrm>
              <a:custGeom>
                <a:avLst/>
                <a:gdLst/>
                <a:ahLst/>
                <a:cxnLst>
                  <a:cxn ang="0">
                    <a:pos x="13" y="0"/>
                  </a:cxn>
                  <a:cxn ang="0">
                    <a:pos x="0" y="47"/>
                  </a:cxn>
                  <a:cxn ang="0">
                    <a:pos x="105" y="47"/>
                  </a:cxn>
                  <a:cxn ang="0">
                    <a:pos x="105" y="0"/>
                  </a:cxn>
                  <a:cxn ang="0">
                    <a:pos x="13" y="0"/>
                  </a:cxn>
                </a:cxnLst>
                <a:rect l="0" t="0" r="r" b="b"/>
                <a:pathLst>
                  <a:path w="105" h="47">
                    <a:moveTo>
                      <a:pt x="13" y="0"/>
                    </a:moveTo>
                    <a:lnTo>
                      <a:pt x="0" y="47"/>
                    </a:lnTo>
                    <a:lnTo>
                      <a:pt x="105" y="47"/>
                    </a:lnTo>
                    <a:lnTo>
                      <a:pt x="105" y="0"/>
                    </a:lnTo>
                    <a:lnTo>
                      <a:pt x="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49" name="Freeform 19"/>
              <p:cNvSpPr>
                <a:spLocks/>
              </p:cNvSpPr>
              <p:nvPr/>
            </p:nvSpPr>
            <p:spPr bwMode="auto">
              <a:xfrm>
                <a:off x="2055813" y="2528889"/>
                <a:ext cx="144463" cy="80963"/>
              </a:xfrm>
              <a:custGeom>
                <a:avLst/>
                <a:gdLst/>
                <a:ahLst/>
                <a:cxnLst>
                  <a:cxn ang="0">
                    <a:pos x="0" y="51"/>
                  </a:cxn>
                  <a:cxn ang="0">
                    <a:pos x="90" y="51"/>
                  </a:cxn>
                  <a:cxn ang="0">
                    <a:pos x="91" y="0"/>
                  </a:cxn>
                  <a:cxn ang="0">
                    <a:pos x="14" y="0"/>
                  </a:cxn>
                  <a:cxn ang="0">
                    <a:pos x="0" y="51"/>
                  </a:cxn>
                </a:cxnLst>
                <a:rect l="0" t="0" r="r" b="b"/>
                <a:pathLst>
                  <a:path w="91" h="51">
                    <a:moveTo>
                      <a:pt x="0" y="51"/>
                    </a:moveTo>
                    <a:lnTo>
                      <a:pt x="90" y="51"/>
                    </a:lnTo>
                    <a:lnTo>
                      <a:pt x="91" y="0"/>
                    </a:lnTo>
                    <a:lnTo>
                      <a:pt x="14" y="0"/>
                    </a:lnTo>
                    <a:lnTo>
                      <a:pt x="0" y="51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50" name="Freeform 21"/>
              <p:cNvSpPr>
                <a:spLocks/>
              </p:cNvSpPr>
              <p:nvPr/>
            </p:nvSpPr>
            <p:spPr bwMode="auto">
              <a:xfrm>
                <a:off x="1831975" y="2284414"/>
                <a:ext cx="295275" cy="285750"/>
              </a:xfrm>
              <a:custGeom>
                <a:avLst/>
                <a:gdLst/>
                <a:ahLst/>
                <a:cxnLst>
                  <a:cxn ang="0">
                    <a:pos x="176" y="100"/>
                  </a:cxn>
                  <a:cxn ang="0">
                    <a:pos x="177" y="89"/>
                  </a:cxn>
                  <a:cxn ang="0">
                    <a:pos x="88" y="0"/>
                  </a:cxn>
                  <a:cxn ang="0">
                    <a:pos x="0" y="89"/>
                  </a:cxn>
                  <a:cxn ang="0">
                    <a:pos x="59" y="172"/>
                  </a:cxn>
                  <a:cxn ang="0">
                    <a:pos x="96" y="100"/>
                  </a:cxn>
                  <a:cxn ang="0">
                    <a:pos x="176" y="100"/>
                  </a:cxn>
                </a:cxnLst>
                <a:rect l="0" t="0" r="r" b="b"/>
                <a:pathLst>
                  <a:path w="177" h="172">
                    <a:moveTo>
                      <a:pt x="176" y="100"/>
                    </a:moveTo>
                    <a:cubicBezTo>
                      <a:pt x="177" y="97"/>
                      <a:pt x="177" y="93"/>
                      <a:pt x="177" y="89"/>
                    </a:cubicBezTo>
                    <a:cubicBezTo>
                      <a:pt x="177" y="40"/>
                      <a:pt x="137" y="0"/>
                      <a:pt x="88" y="0"/>
                    </a:cubicBezTo>
                    <a:cubicBezTo>
                      <a:pt x="40" y="0"/>
                      <a:pt x="0" y="40"/>
                      <a:pt x="0" y="89"/>
                    </a:cubicBezTo>
                    <a:cubicBezTo>
                      <a:pt x="0" y="127"/>
                      <a:pt x="24" y="159"/>
                      <a:pt x="59" y="172"/>
                    </a:cubicBezTo>
                    <a:cubicBezTo>
                      <a:pt x="96" y="100"/>
                      <a:pt x="96" y="100"/>
                      <a:pt x="96" y="100"/>
                    </a:cubicBezTo>
                    <a:lnTo>
                      <a:pt x="176" y="10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51" name="Freeform 22"/>
              <p:cNvSpPr>
                <a:spLocks/>
              </p:cNvSpPr>
              <p:nvPr/>
            </p:nvSpPr>
            <p:spPr bwMode="auto">
              <a:xfrm>
                <a:off x="1825625" y="2524126"/>
                <a:ext cx="53975" cy="55563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33"/>
                  </a:cxn>
                  <a:cxn ang="0">
                    <a:pos x="32" y="15"/>
                  </a:cxn>
                  <a:cxn ang="0">
                    <a:pos x="18" y="0"/>
                  </a:cxn>
                </a:cxnLst>
                <a:rect l="0" t="0" r="r" b="b"/>
                <a:pathLst>
                  <a:path w="32" h="33">
                    <a:moveTo>
                      <a:pt x="18" y="0"/>
                    </a:moveTo>
                    <a:cubicBezTo>
                      <a:pt x="0" y="33"/>
                      <a:pt x="0" y="33"/>
                      <a:pt x="0" y="33"/>
                    </a:cubicBezTo>
                    <a:cubicBezTo>
                      <a:pt x="32" y="15"/>
                      <a:pt x="32" y="15"/>
                      <a:pt x="32" y="15"/>
                    </a:cubicBezTo>
                    <a:cubicBezTo>
                      <a:pt x="27" y="10"/>
                      <a:pt x="22" y="6"/>
                      <a:pt x="18" y="0"/>
                    </a:cubicBez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52" name="Freeform 23"/>
              <p:cNvSpPr>
                <a:spLocks/>
              </p:cNvSpPr>
              <p:nvPr/>
            </p:nvSpPr>
            <p:spPr bwMode="auto">
              <a:xfrm>
                <a:off x="1879600" y="2559051"/>
                <a:ext cx="46038" cy="82550"/>
              </a:xfrm>
              <a:custGeom>
                <a:avLst/>
                <a:gdLst/>
                <a:ahLst/>
                <a:cxnLst>
                  <a:cxn ang="0">
                    <a:pos x="0" y="49"/>
                  </a:cxn>
                  <a:cxn ang="0">
                    <a:pos x="28" y="10"/>
                  </a:cxn>
                  <a:cxn ang="0">
                    <a:pos x="8" y="0"/>
                  </a:cxn>
                  <a:cxn ang="0">
                    <a:pos x="0" y="49"/>
                  </a:cxn>
                </a:cxnLst>
                <a:rect l="0" t="0" r="r" b="b"/>
                <a:pathLst>
                  <a:path w="28" h="49">
                    <a:moveTo>
                      <a:pt x="0" y="49"/>
                    </a:moveTo>
                    <a:cubicBezTo>
                      <a:pt x="28" y="10"/>
                      <a:pt x="28" y="10"/>
                      <a:pt x="28" y="10"/>
                    </a:cubicBezTo>
                    <a:cubicBezTo>
                      <a:pt x="21" y="8"/>
                      <a:pt x="14" y="4"/>
                      <a:pt x="8" y="0"/>
                    </a:cubicBezTo>
                    <a:lnTo>
                      <a:pt x="0" y="49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53" name="Freeform 24"/>
              <p:cNvSpPr>
                <a:spLocks/>
              </p:cNvSpPr>
              <p:nvPr/>
            </p:nvSpPr>
            <p:spPr bwMode="auto">
              <a:xfrm>
                <a:off x="1771650" y="2476501"/>
                <a:ext cx="76200" cy="53975"/>
              </a:xfrm>
              <a:custGeom>
                <a:avLst/>
                <a:gdLst/>
                <a:ahLst/>
                <a:cxnLst>
                  <a:cxn ang="0">
                    <a:pos x="0" y="33"/>
                  </a:cxn>
                  <a:cxn ang="0">
                    <a:pos x="46" y="21"/>
                  </a:cxn>
                  <a:cxn ang="0">
                    <a:pos x="36" y="0"/>
                  </a:cxn>
                  <a:cxn ang="0">
                    <a:pos x="0" y="33"/>
                  </a:cxn>
                </a:cxnLst>
                <a:rect l="0" t="0" r="r" b="b"/>
                <a:pathLst>
                  <a:path w="46" h="33">
                    <a:moveTo>
                      <a:pt x="0" y="33"/>
                    </a:moveTo>
                    <a:cubicBezTo>
                      <a:pt x="46" y="21"/>
                      <a:pt x="46" y="21"/>
                      <a:pt x="46" y="21"/>
                    </a:cubicBezTo>
                    <a:cubicBezTo>
                      <a:pt x="42" y="14"/>
                      <a:pt x="39" y="7"/>
                      <a:pt x="36" y="0"/>
                    </a:cubicBezTo>
                    <a:lnTo>
                      <a:pt x="0" y="3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54" name="Freeform 25"/>
              <p:cNvSpPr>
                <a:spLocks/>
              </p:cNvSpPr>
              <p:nvPr/>
            </p:nvSpPr>
            <p:spPr bwMode="auto">
              <a:xfrm>
                <a:off x="1752600" y="2366964"/>
                <a:ext cx="84138" cy="3968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7" y="23"/>
                  </a:cxn>
                  <a:cxn ang="0">
                    <a:pos x="51" y="2"/>
                  </a:cxn>
                  <a:cxn ang="0">
                    <a:pos x="0" y="0"/>
                  </a:cxn>
                </a:cxnLst>
                <a:rect l="0" t="0" r="r" b="b"/>
                <a:pathLst>
                  <a:path w="51" h="23">
                    <a:moveTo>
                      <a:pt x="0" y="0"/>
                    </a:moveTo>
                    <a:cubicBezTo>
                      <a:pt x="47" y="23"/>
                      <a:pt x="47" y="23"/>
                      <a:pt x="47" y="23"/>
                    </a:cubicBezTo>
                    <a:cubicBezTo>
                      <a:pt x="45" y="18"/>
                      <a:pt x="48" y="10"/>
                      <a:pt x="51" y="2"/>
                    </a:cubicBezTo>
                    <a:lnTo>
                      <a:pt x="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55" name="Freeform 26"/>
              <p:cNvSpPr>
                <a:spLocks/>
              </p:cNvSpPr>
              <p:nvPr/>
            </p:nvSpPr>
            <p:spPr bwMode="auto">
              <a:xfrm>
                <a:off x="1816100" y="2392364"/>
                <a:ext cx="42863" cy="33338"/>
              </a:xfrm>
              <a:custGeom>
                <a:avLst/>
                <a:gdLst/>
                <a:ahLst/>
                <a:cxnLst>
                  <a:cxn ang="0">
                    <a:pos x="26" y="0"/>
                  </a:cxn>
                  <a:cxn ang="0">
                    <a:pos x="0" y="14"/>
                  </a:cxn>
                  <a:cxn ang="0">
                    <a:pos x="26" y="20"/>
                  </a:cxn>
                  <a:cxn ang="0">
                    <a:pos x="25" y="6"/>
                  </a:cxn>
                  <a:cxn ang="0">
                    <a:pos x="26" y="0"/>
                  </a:cxn>
                </a:cxnLst>
                <a:rect l="0" t="0" r="r" b="b"/>
                <a:pathLst>
                  <a:path w="26" h="20">
                    <a:moveTo>
                      <a:pt x="26" y="0"/>
                    </a:moveTo>
                    <a:cubicBezTo>
                      <a:pt x="0" y="14"/>
                      <a:pt x="0" y="14"/>
                      <a:pt x="0" y="14"/>
                    </a:cubicBezTo>
                    <a:cubicBezTo>
                      <a:pt x="26" y="20"/>
                      <a:pt x="26" y="20"/>
                      <a:pt x="26" y="20"/>
                    </a:cubicBezTo>
                    <a:cubicBezTo>
                      <a:pt x="26" y="15"/>
                      <a:pt x="25" y="11"/>
                      <a:pt x="25" y="6"/>
                    </a:cubicBezTo>
                    <a:cubicBezTo>
                      <a:pt x="25" y="4"/>
                      <a:pt x="25" y="2"/>
                      <a:pt x="26" y="0"/>
                    </a:cubicBez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56" name="Freeform 27"/>
              <p:cNvSpPr>
                <a:spLocks/>
              </p:cNvSpPr>
              <p:nvPr/>
            </p:nvSpPr>
            <p:spPr bwMode="auto">
              <a:xfrm>
                <a:off x="1801813" y="2324101"/>
                <a:ext cx="63500" cy="3968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3" y="24"/>
                  </a:cxn>
                  <a:cxn ang="0">
                    <a:pos x="38" y="2"/>
                  </a:cxn>
                  <a:cxn ang="0">
                    <a:pos x="0" y="0"/>
                  </a:cxn>
                </a:cxnLst>
                <a:rect l="0" t="0" r="r" b="b"/>
                <a:pathLst>
                  <a:path w="38" h="24">
                    <a:moveTo>
                      <a:pt x="0" y="0"/>
                    </a:moveTo>
                    <a:cubicBezTo>
                      <a:pt x="23" y="24"/>
                      <a:pt x="23" y="24"/>
                      <a:pt x="23" y="24"/>
                    </a:cubicBezTo>
                    <a:cubicBezTo>
                      <a:pt x="27" y="16"/>
                      <a:pt x="32" y="9"/>
                      <a:pt x="38" y="2"/>
                    </a:cubicBezTo>
                    <a:lnTo>
                      <a:pt x="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57" name="Freeform 28"/>
              <p:cNvSpPr>
                <a:spLocks/>
              </p:cNvSpPr>
              <p:nvPr/>
            </p:nvSpPr>
            <p:spPr bwMode="auto">
              <a:xfrm>
                <a:off x="1912938" y="2241551"/>
                <a:ext cx="30163" cy="492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30"/>
                  </a:cxn>
                  <a:cxn ang="0">
                    <a:pos x="18" y="25"/>
                  </a:cxn>
                  <a:cxn ang="0">
                    <a:pos x="0" y="0"/>
                  </a:cxn>
                </a:cxnLst>
                <a:rect l="0" t="0" r="r" b="b"/>
                <a:pathLst>
                  <a:path w="18" h="30">
                    <a:moveTo>
                      <a:pt x="0" y="0"/>
                    </a:moveTo>
                    <a:cubicBezTo>
                      <a:pt x="1" y="30"/>
                      <a:pt x="1" y="30"/>
                      <a:pt x="1" y="30"/>
                    </a:cubicBezTo>
                    <a:cubicBezTo>
                      <a:pt x="6" y="28"/>
                      <a:pt x="12" y="26"/>
                      <a:pt x="18" y="25"/>
                    </a:cubicBezTo>
                    <a:lnTo>
                      <a:pt x="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58" name="Freeform 29"/>
              <p:cNvSpPr>
                <a:spLocks/>
              </p:cNvSpPr>
              <p:nvPr/>
            </p:nvSpPr>
            <p:spPr bwMode="auto">
              <a:xfrm>
                <a:off x="1830388" y="2259014"/>
                <a:ext cx="63500" cy="65088"/>
              </a:xfrm>
              <a:custGeom>
                <a:avLst/>
                <a:gdLst/>
                <a:ahLst/>
                <a:cxnLst>
                  <a:cxn ang="0">
                    <a:pos x="38" y="26"/>
                  </a:cxn>
                  <a:cxn ang="0">
                    <a:pos x="0" y="0"/>
                  </a:cxn>
                  <a:cxn ang="0">
                    <a:pos x="23" y="39"/>
                  </a:cxn>
                  <a:cxn ang="0">
                    <a:pos x="38" y="26"/>
                  </a:cxn>
                </a:cxnLst>
                <a:rect l="0" t="0" r="r" b="b"/>
                <a:pathLst>
                  <a:path w="38" h="39">
                    <a:moveTo>
                      <a:pt x="38" y="26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23" y="39"/>
                      <a:pt x="23" y="39"/>
                      <a:pt x="23" y="39"/>
                    </a:cubicBezTo>
                    <a:cubicBezTo>
                      <a:pt x="27" y="34"/>
                      <a:pt x="32" y="30"/>
                      <a:pt x="38" y="26"/>
                    </a:cubicBez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59" name="Freeform 30"/>
              <p:cNvSpPr>
                <a:spLocks/>
              </p:cNvSpPr>
              <p:nvPr/>
            </p:nvSpPr>
            <p:spPr bwMode="auto">
              <a:xfrm>
                <a:off x="1963738" y="2200276"/>
                <a:ext cx="33338" cy="77788"/>
              </a:xfrm>
              <a:custGeom>
                <a:avLst/>
                <a:gdLst/>
                <a:ahLst/>
                <a:cxnLst>
                  <a:cxn ang="0">
                    <a:pos x="20" y="46"/>
                  </a:cxn>
                  <a:cxn ang="0">
                    <a:pos x="7" y="0"/>
                  </a:cxn>
                  <a:cxn ang="0">
                    <a:pos x="0" y="46"/>
                  </a:cxn>
                  <a:cxn ang="0">
                    <a:pos x="9" y="46"/>
                  </a:cxn>
                  <a:cxn ang="0">
                    <a:pos x="20" y="46"/>
                  </a:cxn>
                </a:cxnLst>
                <a:rect l="0" t="0" r="r" b="b"/>
                <a:pathLst>
                  <a:path w="20" h="46">
                    <a:moveTo>
                      <a:pt x="20" y="46"/>
                    </a:moveTo>
                    <a:cubicBezTo>
                      <a:pt x="7" y="0"/>
                      <a:pt x="7" y="0"/>
                      <a:pt x="7" y="0"/>
                    </a:cubicBezTo>
                    <a:cubicBezTo>
                      <a:pt x="0" y="46"/>
                      <a:pt x="0" y="46"/>
                      <a:pt x="0" y="46"/>
                    </a:cubicBezTo>
                    <a:cubicBezTo>
                      <a:pt x="3" y="46"/>
                      <a:pt x="6" y="46"/>
                      <a:pt x="9" y="46"/>
                    </a:cubicBezTo>
                    <a:cubicBezTo>
                      <a:pt x="13" y="46"/>
                      <a:pt x="17" y="46"/>
                      <a:pt x="20" y="46"/>
                    </a:cubicBez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60" name="Freeform 31"/>
              <p:cNvSpPr>
                <a:spLocks/>
              </p:cNvSpPr>
              <p:nvPr/>
            </p:nvSpPr>
            <p:spPr bwMode="auto">
              <a:xfrm>
                <a:off x="2055813" y="2243139"/>
                <a:ext cx="55563" cy="77788"/>
              </a:xfrm>
              <a:custGeom>
                <a:avLst/>
                <a:gdLst/>
                <a:ahLst/>
                <a:cxnLst>
                  <a:cxn ang="0">
                    <a:pos x="33" y="0"/>
                  </a:cxn>
                  <a:cxn ang="0">
                    <a:pos x="0" y="32"/>
                  </a:cxn>
                  <a:cxn ang="0">
                    <a:pos x="19" y="47"/>
                  </a:cxn>
                  <a:cxn ang="0">
                    <a:pos x="33" y="0"/>
                  </a:cxn>
                </a:cxnLst>
                <a:rect l="0" t="0" r="r" b="b"/>
                <a:pathLst>
                  <a:path w="33" h="47">
                    <a:moveTo>
                      <a:pt x="33" y="0"/>
                    </a:moveTo>
                    <a:cubicBezTo>
                      <a:pt x="0" y="32"/>
                      <a:pt x="0" y="32"/>
                      <a:pt x="0" y="32"/>
                    </a:cubicBezTo>
                    <a:cubicBezTo>
                      <a:pt x="7" y="36"/>
                      <a:pt x="13" y="41"/>
                      <a:pt x="19" y="47"/>
                    </a:cubicBezTo>
                    <a:lnTo>
                      <a:pt x="3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61" name="Freeform 32"/>
              <p:cNvSpPr>
                <a:spLocks/>
              </p:cNvSpPr>
              <p:nvPr/>
            </p:nvSpPr>
            <p:spPr bwMode="auto">
              <a:xfrm>
                <a:off x="2014538" y="2241551"/>
                <a:ext cx="39688" cy="53975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24"/>
                  </a:cxn>
                  <a:cxn ang="0">
                    <a:pos x="24" y="33"/>
                  </a:cxn>
                  <a:cxn ang="0">
                    <a:pos x="18" y="0"/>
                  </a:cxn>
                </a:cxnLst>
                <a:rect l="0" t="0" r="r" b="b"/>
                <a:pathLst>
                  <a:path w="24" h="33">
                    <a:moveTo>
                      <a:pt x="18" y="0"/>
                    </a:moveTo>
                    <a:cubicBezTo>
                      <a:pt x="0" y="24"/>
                      <a:pt x="0" y="24"/>
                      <a:pt x="0" y="24"/>
                    </a:cubicBezTo>
                    <a:cubicBezTo>
                      <a:pt x="9" y="26"/>
                      <a:pt x="16" y="29"/>
                      <a:pt x="24" y="33"/>
                    </a:cubicBez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62" name="Freeform 33"/>
              <p:cNvSpPr>
                <a:spLocks/>
              </p:cNvSpPr>
              <p:nvPr/>
            </p:nvSpPr>
            <p:spPr bwMode="auto">
              <a:xfrm>
                <a:off x="2008188" y="2293939"/>
                <a:ext cx="6350" cy="1588"/>
              </a:xfrm>
              <a:custGeom>
                <a:avLst/>
                <a:gdLst/>
                <a:ahLst/>
                <a:cxnLst>
                  <a:cxn ang="0">
                    <a:pos x="4" y="1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4" y="1"/>
                  </a:cxn>
                </a:cxnLst>
                <a:rect l="0" t="0" r="r" b="b"/>
                <a:pathLst>
                  <a:path w="4" h="1">
                    <a:moveTo>
                      <a:pt x="4" y="1"/>
                    </a:moveTo>
                    <a:cubicBezTo>
                      <a:pt x="3" y="1"/>
                      <a:pt x="1" y="0"/>
                      <a:pt x="0" y="0"/>
                    </a:cubicBezTo>
                    <a:cubicBezTo>
                      <a:pt x="0" y="1"/>
                      <a:pt x="0" y="1"/>
                      <a:pt x="0" y="1"/>
                    </a:cubicBezTo>
                    <a:lnTo>
                      <a:pt x="4" y="1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63" name="Freeform 34"/>
              <p:cNvSpPr>
                <a:spLocks/>
              </p:cNvSpPr>
              <p:nvPr/>
            </p:nvSpPr>
            <p:spPr bwMode="auto">
              <a:xfrm>
                <a:off x="2093913" y="2319339"/>
                <a:ext cx="58738" cy="44450"/>
              </a:xfrm>
              <a:custGeom>
                <a:avLst/>
                <a:gdLst/>
                <a:ahLst/>
                <a:cxnLst>
                  <a:cxn ang="0">
                    <a:pos x="35" y="0"/>
                  </a:cxn>
                  <a:cxn ang="0">
                    <a:pos x="0" y="5"/>
                  </a:cxn>
                  <a:cxn ang="0">
                    <a:pos x="15" y="27"/>
                  </a:cxn>
                  <a:cxn ang="0">
                    <a:pos x="35" y="0"/>
                  </a:cxn>
                </a:cxnLst>
                <a:rect l="0" t="0" r="r" b="b"/>
                <a:pathLst>
                  <a:path w="35" h="27">
                    <a:moveTo>
                      <a:pt x="35" y="0"/>
                    </a:moveTo>
                    <a:cubicBezTo>
                      <a:pt x="0" y="5"/>
                      <a:pt x="0" y="5"/>
                      <a:pt x="0" y="5"/>
                    </a:cubicBezTo>
                    <a:cubicBezTo>
                      <a:pt x="6" y="11"/>
                      <a:pt x="11" y="19"/>
                      <a:pt x="15" y="27"/>
                    </a:cubicBezTo>
                    <a:lnTo>
                      <a:pt x="35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64" name="Freeform 35"/>
              <p:cNvSpPr>
                <a:spLocks/>
              </p:cNvSpPr>
              <p:nvPr/>
            </p:nvSpPr>
            <p:spPr bwMode="auto">
              <a:xfrm>
                <a:off x="2127250" y="2386014"/>
                <a:ext cx="76200" cy="55563"/>
              </a:xfrm>
              <a:custGeom>
                <a:avLst/>
                <a:gdLst/>
                <a:ahLst/>
                <a:cxnLst>
                  <a:cxn ang="0">
                    <a:pos x="4" y="33"/>
                  </a:cxn>
                  <a:cxn ang="0">
                    <a:pos x="46" y="10"/>
                  </a:cxn>
                  <a:cxn ang="0">
                    <a:pos x="0" y="0"/>
                  </a:cxn>
                  <a:cxn ang="0">
                    <a:pos x="4" y="28"/>
                  </a:cxn>
                  <a:cxn ang="0">
                    <a:pos x="4" y="33"/>
                  </a:cxn>
                </a:cxnLst>
                <a:rect l="0" t="0" r="r" b="b"/>
                <a:pathLst>
                  <a:path w="46" h="33">
                    <a:moveTo>
                      <a:pt x="4" y="33"/>
                    </a:moveTo>
                    <a:cubicBezTo>
                      <a:pt x="46" y="10"/>
                      <a:pt x="46" y="10"/>
                      <a:pt x="46" y="1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" y="9"/>
                      <a:pt x="4" y="18"/>
                      <a:pt x="4" y="28"/>
                    </a:cubicBezTo>
                    <a:cubicBezTo>
                      <a:pt x="4" y="29"/>
                      <a:pt x="4" y="31"/>
                      <a:pt x="4" y="33"/>
                    </a:cubicBez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132" name="Oval 131"/>
            <p:cNvSpPr/>
            <p:nvPr/>
          </p:nvSpPr>
          <p:spPr>
            <a:xfrm>
              <a:off x="6333866" y="1372545"/>
              <a:ext cx="872118" cy="872118"/>
            </a:xfrm>
            <a:prstGeom prst="ellipse">
              <a:avLst/>
            </a:prstGeom>
            <a:noFill/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6757295"/>
      </p:ext>
    </p:extLst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289033" y="54316"/>
            <a:ext cx="9800477" cy="546603"/>
          </a:xfrm>
          <a:prstGeom prst="rect">
            <a:avLst/>
          </a:prstGeom>
        </p:spPr>
        <p:txBody>
          <a:bodyPr vert="horz" lIns="91187" tIns="45593" rIns="91187" bIns="45593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911840">
              <a:defRPr/>
            </a:pPr>
            <a:r>
              <a:rPr lang="ru-RU" sz="2194" b="1" dirty="0">
                <a:solidFill>
                  <a:srgbClr val="293744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ПРОВЕРКА НА СООТВЕТСТВИЕ ПЛОЩАДОК ТРЕБОВАНИЯМ </a:t>
            </a:r>
          </a:p>
        </p:txBody>
      </p:sp>
      <p:grpSp>
        <p:nvGrpSpPr>
          <p:cNvPr id="5" name="Group 4"/>
          <p:cNvGrpSpPr/>
          <p:nvPr/>
        </p:nvGrpSpPr>
        <p:grpSpPr>
          <a:xfrm rot="5400000">
            <a:off x="-390274" y="3558934"/>
            <a:ext cx="894043" cy="107264"/>
            <a:chOff x="5579140" y="4040369"/>
            <a:chExt cx="894043" cy="179362"/>
          </a:xfrm>
        </p:grpSpPr>
        <p:sp>
          <p:nvSpPr>
            <p:cNvPr id="6" name="Rectangle 5"/>
            <p:cNvSpPr/>
            <p:nvPr/>
          </p:nvSpPr>
          <p:spPr>
            <a:xfrm>
              <a:off x="5579140" y="4044919"/>
              <a:ext cx="157003" cy="17481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1840"/>
              <a:endParaRPr lang="en-US" sz="1795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5768547" y="4044919"/>
              <a:ext cx="157003" cy="174812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1840"/>
              <a:endParaRPr lang="en-US" sz="1795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5952161" y="4042003"/>
              <a:ext cx="157003" cy="174812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1840"/>
              <a:endParaRPr lang="en-US" sz="1795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6134312" y="4040369"/>
              <a:ext cx="157003" cy="17481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1840"/>
              <a:endParaRPr lang="en-US" sz="1795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6316180" y="4042003"/>
              <a:ext cx="157003" cy="17481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1840"/>
              <a:endParaRPr lang="en-US" sz="1795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54" name="Рисунок 5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 flipV="1">
            <a:off x="17678" y="-1"/>
            <a:ext cx="1271355" cy="1161005"/>
          </a:xfrm>
          <a:prstGeom prst="rect">
            <a:avLst/>
          </a:prstGeom>
        </p:spPr>
      </p:pic>
      <p:cxnSp>
        <p:nvCxnSpPr>
          <p:cNvPr id="55" name="Прямая соединительная линия 54"/>
          <p:cNvCxnSpPr/>
          <p:nvPr/>
        </p:nvCxnSpPr>
        <p:spPr>
          <a:xfrm>
            <a:off x="1246618" y="693998"/>
            <a:ext cx="9842893" cy="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6" name="Рисунок 5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96501" y="62301"/>
            <a:ext cx="868025" cy="644088"/>
          </a:xfrm>
          <a:prstGeom prst="rect">
            <a:avLst/>
          </a:prstGeom>
        </p:spPr>
      </p:pic>
      <p:sp>
        <p:nvSpPr>
          <p:cNvPr id="57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10109460" y="9615250"/>
            <a:ext cx="2836551" cy="365126"/>
          </a:xfrm>
        </p:spPr>
        <p:txBody>
          <a:bodyPr/>
          <a:lstStyle/>
          <a:p>
            <a:pPr defTabSz="1129702">
              <a:defRPr/>
            </a:pPr>
            <a:fld id="{F8DF529D-8AEF-44CB-BD3B-C27B30FCA8BD}" type="slidenum">
              <a:rPr lang="ru-RU">
                <a:solidFill>
                  <a:srgbClr val="7E7E7E">
                    <a:tint val="75000"/>
                  </a:srgbClr>
                </a:solidFill>
                <a:latin typeface="Calibri"/>
              </a:rPr>
              <a:pPr defTabSz="1129702">
                <a:defRPr/>
              </a:pPr>
              <a:t>22</a:t>
            </a:fld>
            <a:endParaRPr lang="ru-RU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15" name="Текст 6"/>
          <p:cNvSpPr txBox="1">
            <a:spLocks/>
          </p:cNvSpPr>
          <p:nvPr/>
        </p:nvSpPr>
        <p:spPr>
          <a:xfrm>
            <a:off x="367242" y="985139"/>
            <a:ext cx="5143500" cy="821630"/>
          </a:xfrm>
          <a:prstGeom prst="rect">
            <a:avLst/>
          </a:prstGeom>
        </p:spPr>
        <p:txBody>
          <a:bodyPr vert="horz" lIns="91187" tIns="45593" rIns="91187" bIns="45593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1840">
              <a:spcBef>
                <a:spcPts val="997"/>
              </a:spcBef>
            </a:pPr>
            <a:r>
              <a:rPr lang="ru-RU" sz="2393" dirty="0">
                <a:solidFill>
                  <a:srgbClr val="2937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Подготовительный этап</a:t>
            </a:r>
          </a:p>
        </p:txBody>
      </p:sp>
      <p:graphicFrame>
        <p:nvGraphicFramePr>
          <p:cNvPr id="16" name="Объект 5"/>
          <p:cNvGraphicFramePr>
            <a:graphicFrameLocks/>
          </p:cNvGraphicFramePr>
          <p:nvPr>
            <p:extLst/>
          </p:nvPr>
        </p:nvGraphicFramePr>
        <p:xfrm>
          <a:off x="322246" y="1538060"/>
          <a:ext cx="5391650" cy="49850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3" name="Прямоугольник 22"/>
          <p:cNvSpPr/>
          <p:nvPr/>
        </p:nvSpPr>
        <p:spPr>
          <a:xfrm>
            <a:off x="232284" y="6478566"/>
            <a:ext cx="3108245" cy="4134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129702"/>
            <a:r>
              <a:rPr lang="ru-RU" sz="2094" dirty="0">
                <a:solidFill>
                  <a:prstClr val="white"/>
                </a:solidFill>
                <a:latin typeface="Calibri"/>
              </a:rPr>
              <a:t>1. Организационный этап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3104782" y="6482094"/>
            <a:ext cx="2233767" cy="4134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129702"/>
            <a:r>
              <a:rPr lang="ru-RU" sz="2094" dirty="0">
                <a:solidFill>
                  <a:prstClr val="white"/>
                </a:solidFill>
                <a:latin typeface="Calibri"/>
              </a:rPr>
              <a:t>2. Проведение ДЭ</a:t>
            </a:r>
          </a:p>
        </p:txBody>
      </p:sp>
      <p:graphicFrame>
        <p:nvGraphicFramePr>
          <p:cNvPr id="33" name="Объект 5"/>
          <p:cNvGraphicFramePr>
            <a:graphicFrameLocks/>
          </p:cNvGraphicFramePr>
          <p:nvPr>
            <p:extLst/>
          </p:nvPr>
        </p:nvGraphicFramePr>
        <p:xfrm>
          <a:off x="6565237" y="1546060"/>
          <a:ext cx="5391650" cy="49850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sp>
        <p:nvSpPr>
          <p:cNvPr id="3" name="Равнобедренный треугольник 2"/>
          <p:cNvSpPr/>
          <p:nvPr/>
        </p:nvSpPr>
        <p:spPr>
          <a:xfrm rot="5400000">
            <a:off x="3868122" y="3995958"/>
            <a:ext cx="4545062" cy="427211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129702"/>
            <a:endParaRPr lang="ru-RU" sz="2094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0" name="Текст 6"/>
          <p:cNvSpPr txBox="1">
            <a:spLocks/>
          </p:cNvSpPr>
          <p:nvPr/>
        </p:nvSpPr>
        <p:spPr>
          <a:xfrm>
            <a:off x="6344262" y="954965"/>
            <a:ext cx="5143500" cy="821630"/>
          </a:xfrm>
          <a:prstGeom prst="rect">
            <a:avLst/>
          </a:prstGeom>
        </p:spPr>
        <p:txBody>
          <a:bodyPr vert="horz" lIns="91187" tIns="45593" rIns="91187" bIns="45593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1840">
              <a:spcBef>
                <a:spcPts val="997"/>
              </a:spcBef>
            </a:pPr>
            <a:r>
              <a:rPr lang="ru-RU" sz="2393" dirty="0">
                <a:solidFill>
                  <a:srgbClr val="2937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Основной этап</a:t>
            </a:r>
          </a:p>
        </p:txBody>
      </p:sp>
    </p:spTree>
    <p:extLst>
      <p:ext uri="{BB962C8B-B14F-4D97-AF65-F5344CB8AC3E}">
        <p14:creationId xmlns:p14="http://schemas.microsoft.com/office/powerpoint/2010/main" val="3538644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itle 35"/>
          <p:cNvSpPr>
            <a:spLocks noGrp="1"/>
          </p:cNvSpPr>
          <p:nvPr>
            <p:ph type="title"/>
          </p:nvPr>
        </p:nvSpPr>
        <p:spPr>
          <a:xfrm>
            <a:off x="1113281" y="592755"/>
            <a:ext cx="7518400" cy="471365"/>
          </a:xfrm>
          <a:prstGeom prst="rect">
            <a:avLst/>
          </a:prstGeom>
        </p:spPr>
        <p:txBody>
          <a:bodyPr/>
          <a:lstStyle/>
          <a:p>
            <a:r>
              <a:rPr lang="ru-RU" dirty="0" smtClean="0"/>
              <a:t>ШАГ 4 Применение </a:t>
            </a:r>
            <a:r>
              <a:rPr lang="ru-RU" dirty="0"/>
              <a:t>единой информационной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системы</a:t>
            </a:r>
            <a:r>
              <a:rPr lang="ru-RU" dirty="0"/>
              <a:t> </a:t>
            </a:r>
            <a:r>
              <a:rPr lang="ru-RU" dirty="0" smtClean="0"/>
              <a:t>при </a:t>
            </a:r>
            <a:r>
              <a:rPr lang="ru-RU" dirty="0"/>
              <a:t>проведении демонстрационного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экзамена</a:t>
            </a:r>
            <a:endParaRPr lang="en-US" dirty="0" smtClean="0"/>
          </a:p>
        </p:txBody>
      </p:sp>
      <p:sp>
        <p:nvSpPr>
          <p:cNvPr id="37" name="Text Placeholder 36"/>
          <p:cNvSpPr>
            <a:spLocks noGrp="1"/>
          </p:cNvSpPr>
          <p:nvPr>
            <p:ph type="body" sz="half" idx="2"/>
          </p:nvPr>
        </p:nvSpPr>
        <p:spPr>
          <a:xfrm>
            <a:off x="4526416" y="1515932"/>
            <a:ext cx="5486400" cy="267661"/>
          </a:xfrm>
          <a:prstGeom prst="rect">
            <a:avLst/>
          </a:prstGeo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Все участники демонстрационного экзамена </a:t>
            </a:r>
            <a:endParaRPr lang="ru-RU" dirty="0" smtClean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и </a:t>
            </a:r>
            <a:r>
              <a:rPr lang="ru-RU" dirty="0">
                <a:solidFill>
                  <a:schemeClr val="tx1"/>
                </a:solidFill>
              </a:rPr>
              <a:t>эксперты должны быть </a:t>
            </a:r>
            <a:r>
              <a:rPr lang="ru-RU" dirty="0" smtClean="0">
                <a:solidFill>
                  <a:schemeClr val="tx1"/>
                </a:solidFill>
              </a:rPr>
              <a:t>зарегистрированы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в электронной системе CIS по схеме:</a:t>
            </a:r>
          </a:p>
        </p:txBody>
      </p:sp>
      <p:sp>
        <p:nvSpPr>
          <p:cNvPr id="258" name="Slide Number Placeholder 257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C136B7D2-B98C-44FD-8D04-7EC62A564975}" type="slidenum">
              <a:rPr lang="en-US" smtClean="0">
                <a:solidFill>
                  <a:prstClr val="white"/>
                </a:solidFill>
              </a:rPr>
              <a:pPr/>
              <a:t>23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3" name="Freeform 5"/>
          <p:cNvSpPr>
            <a:spLocks noEditPoints="1"/>
          </p:cNvSpPr>
          <p:nvPr/>
        </p:nvSpPr>
        <p:spPr bwMode="auto">
          <a:xfrm>
            <a:off x="954199" y="2623280"/>
            <a:ext cx="2420088" cy="2863487"/>
          </a:xfrm>
          <a:custGeom>
            <a:avLst/>
            <a:gdLst/>
            <a:ahLst/>
            <a:cxnLst>
              <a:cxn ang="0">
                <a:pos x="1032" y="692"/>
              </a:cxn>
              <a:cxn ang="0">
                <a:pos x="1034" y="692"/>
              </a:cxn>
              <a:cxn ang="0">
                <a:pos x="693" y="631"/>
              </a:cxn>
              <a:cxn ang="0">
                <a:pos x="1034" y="692"/>
              </a:cxn>
              <a:cxn ang="0">
                <a:pos x="1030" y="688"/>
              </a:cxn>
              <a:cxn ang="0">
                <a:pos x="1311" y="688"/>
              </a:cxn>
              <a:cxn ang="0">
                <a:pos x="797" y="352"/>
              </a:cxn>
              <a:cxn ang="0">
                <a:pos x="1070" y="423"/>
              </a:cxn>
              <a:cxn ang="0">
                <a:pos x="1430" y="958"/>
              </a:cxn>
              <a:cxn ang="0">
                <a:pos x="1258" y="1420"/>
              </a:cxn>
              <a:cxn ang="0">
                <a:pos x="709" y="1686"/>
              </a:cxn>
              <a:cxn ang="0">
                <a:pos x="320" y="1465"/>
              </a:cxn>
              <a:cxn ang="0">
                <a:pos x="0" y="516"/>
              </a:cxn>
              <a:cxn ang="0">
                <a:pos x="1108" y="159"/>
              </a:cxn>
              <a:cxn ang="0">
                <a:pos x="1127" y="950"/>
              </a:cxn>
              <a:cxn ang="0">
                <a:pos x="1258" y="1420"/>
              </a:cxn>
              <a:cxn ang="0">
                <a:pos x="1430" y="958"/>
              </a:cxn>
              <a:cxn ang="0">
                <a:pos x="543" y="218"/>
              </a:cxn>
              <a:cxn ang="0">
                <a:pos x="797" y="352"/>
              </a:cxn>
              <a:cxn ang="0">
                <a:pos x="370" y="444"/>
              </a:cxn>
              <a:cxn ang="0">
                <a:pos x="800" y="355"/>
              </a:cxn>
              <a:cxn ang="0">
                <a:pos x="800" y="355"/>
              </a:cxn>
              <a:cxn ang="0">
                <a:pos x="370" y="447"/>
              </a:cxn>
              <a:cxn ang="0">
                <a:pos x="424" y="673"/>
              </a:cxn>
              <a:cxn ang="0">
                <a:pos x="361" y="450"/>
              </a:cxn>
              <a:cxn ang="0">
                <a:pos x="213" y="694"/>
              </a:cxn>
              <a:cxn ang="0">
                <a:pos x="364" y="450"/>
              </a:cxn>
              <a:cxn ang="0">
                <a:pos x="372" y="448"/>
              </a:cxn>
              <a:cxn ang="0">
                <a:pos x="372" y="448"/>
              </a:cxn>
              <a:cxn ang="0">
                <a:pos x="453" y="901"/>
              </a:cxn>
              <a:cxn ang="0">
                <a:pos x="244" y="124"/>
              </a:cxn>
              <a:cxn ang="0">
                <a:pos x="774" y="1179"/>
              </a:cxn>
              <a:cxn ang="0">
                <a:pos x="564" y="1180"/>
              </a:cxn>
              <a:cxn ang="0">
                <a:pos x="744" y="1453"/>
              </a:cxn>
              <a:cxn ang="0">
                <a:pos x="774" y="1179"/>
              </a:cxn>
              <a:cxn ang="0">
                <a:pos x="805" y="941"/>
              </a:cxn>
              <a:cxn ang="0">
                <a:pos x="564" y="1180"/>
              </a:cxn>
              <a:cxn ang="0">
                <a:pos x="454" y="904"/>
              </a:cxn>
              <a:cxn ang="0">
                <a:pos x="446" y="915"/>
              </a:cxn>
              <a:cxn ang="0">
                <a:pos x="744" y="1459"/>
              </a:cxn>
              <a:cxn ang="0">
                <a:pos x="744" y="1459"/>
              </a:cxn>
              <a:cxn ang="0">
                <a:pos x="456" y="903"/>
              </a:cxn>
              <a:cxn ang="0">
                <a:pos x="442" y="904"/>
              </a:cxn>
              <a:cxn ang="0">
                <a:pos x="506" y="1416"/>
              </a:cxn>
              <a:cxn ang="0">
                <a:pos x="501" y="1686"/>
              </a:cxn>
              <a:cxn ang="0">
                <a:pos x="805" y="941"/>
              </a:cxn>
            </a:cxnLst>
            <a:rect l="0" t="0" r="r" b="b"/>
            <a:pathLst>
              <a:path w="1430" h="1692">
                <a:moveTo>
                  <a:pt x="1032" y="694"/>
                </a:moveTo>
                <a:lnTo>
                  <a:pt x="1034" y="692"/>
                </a:lnTo>
                <a:lnTo>
                  <a:pt x="1032" y="692"/>
                </a:lnTo>
                <a:lnTo>
                  <a:pt x="1032" y="694"/>
                </a:lnTo>
                <a:lnTo>
                  <a:pt x="1127" y="950"/>
                </a:lnTo>
                <a:moveTo>
                  <a:pt x="1034" y="692"/>
                </a:moveTo>
                <a:lnTo>
                  <a:pt x="1030" y="688"/>
                </a:lnTo>
                <a:lnTo>
                  <a:pt x="1032" y="692"/>
                </a:lnTo>
                <a:lnTo>
                  <a:pt x="693" y="631"/>
                </a:lnTo>
                <a:lnTo>
                  <a:pt x="803" y="358"/>
                </a:lnTo>
                <a:lnTo>
                  <a:pt x="1030" y="688"/>
                </a:lnTo>
                <a:moveTo>
                  <a:pt x="1034" y="692"/>
                </a:moveTo>
                <a:lnTo>
                  <a:pt x="1290" y="451"/>
                </a:lnTo>
                <a:lnTo>
                  <a:pt x="1070" y="423"/>
                </a:lnTo>
                <a:lnTo>
                  <a:pt x="1030" y="688"/>
                </a:lnTo>
                <a:lnTo>
                  <a:pt x="1030" y="688"/>
                </a:lnTo>
                <a:moveTo>
                  <a:pt x="1034" y="692"/>
                </a:moveTo>
                <a:lnTo>
                  <a:pt x="1311" y="688"/>
                </a:lnTo>
                <a:lnTo>
                  <a:pt x="1290" y="451"/>
                </a:lnTo>
                <a:moveTo>
                  <a:pt x="1108" y="159"/>
                </a:moveTo>
                <a:lnTo>
                  <a:pt x="797" y="352"/>
                </a:lnTo>
                <a:lnTo>
                  <a:pt x="799" y="352"/>
                </a:lnTo>
                <a:lnTo>
                  <a:pt x="805" y="354"/>
                </a:lnTo>
                <a:lnTo>
                  <a:pt x="1070" y="423"/>
                </a:lnTo>
                <a:lnTo>
                  <a:pt x="1108" y="159"/>
                </a:lnTo>
                <a:moveTo>
                  <a:pt x="1311" y="688"/>
                </a:moveTo>
                <a:lnTo>
                  <a:pt x="1430" y="958"/>
                </a:lnTo>
                <a:lnTo>
                  <a:pt x="1311" y="1035"/>
                </a:lnTo>
                <a:lnTo>
                  <a:pt x="1300" y="1234"/>
                </a:lnTo>
                <a:lnTo>
                  <a:pt x="1258" y="1420"/>
                </a:lnTo>
                <a:lnTo>
                  <a:pt x="1049" y="1421"/>
                </a:lnTo>
                <a:lnTo>
                  <a:pt x="948" y="1688"/>
                </a:lnTo>
                <a:lnTo>
                  <a:pt x="709" y="1686"/>
                </a:lnTo>
                <a:lnTo>
                  <a:pt x="501" y="1686"/>
                </a:lnTo>
                <a:lnTo>
                  <a:pt x="309" y="1692"/>
                </a:lnTo>
                <a:lnTo>
                  <a:pt x="320" y="1465"/>
                </a:lnTo>
                <a:lnTo>
                  <a:pt x="276" y="1180"/>
                </a:lnTo>
                <a:lnTo>
                  <a:pt x="61" y="932"/>
                </a:lnTo>
                <a:lnTo>
                  <a:pt x="0" y="516"/>
                </a:lnTo>
                <a:lnTo>
                  <a:pt x="244" y="124"/>
                </a:lnTo>
                <a:lnTo>
                  <a:pt x="745" y="0"/>
                </a:lnTo>
                <a:lnTo>
                  <a:pt x="1108" y="159"/>
                </a:lnTo>
                <a:lnTo>
                  <a:pt x="1290" y="451"/>
                </a:lnTo>
                <a:moveTo>
                  <a:pt x="1311" y="1035"/>
                </a:moveTo>
                <a:lnTo>
                  <a:pt x="1127" y="950"/>
                </a:lnTo>
                <a:lnTo>
                  <a:pt x="1300" y="1234"/>
                </a:lnTo>
                <a:lnTo>
                  <a:pt x="1008" y="1179"/>
                </a:lnTo>
                <a:lnTo>
                  <a:pt x="1258" y="1420"/>
                </a:lnTo>
                <a:moveTo>
                  <a:pt x="1311" y="688"/>
                </a:moveTo>
                <a:lnTo>
                  <a:pt x="1127" y="950"/>
                </a:lnTo>
                <a:lnTo>
                  <a:pt x="1430" y="958"/>
                </a:lnTo>
                <a:moveTo>
                  <a:pt x="244" y="124"/>
                </a:moveTo>
                <a:lnTo>
                  <a:pt x="541" y="220"/>
                </a:lnTo>
                <a:lnTo>
                  <a:pt x="543" y="218"/>
                </a:lnTo>
                <a:lnTo>
                  <a:pt x="745" y="0"/>
                </a:lnTo>
                <a:lnTo>
                  <a:pt x="797" y="352"/>
                </a:lnTo>
                <a:moveTo>
                  <a:pt x="797" y="352"/>
                </a:moveTo>
                <a:lnTo>
                  <a:pt x="797" y="352"/>
                </a:lnTo>
                <a:lnTo>
                  <a:pt x="541" y="220"/>
                </a:lnTo>
                <a:lnTo>
                  <a:pt x="370" y="444"/>
                </a:lnTo>
                <a:lnTo>
                  <a:pt x="370" y="447"/>
                </a:lnTo>
                <a:lnTo>
                  <a:pt x="372" y="447"/>
                </a:lnTo>
                <a:lnTo>
                  <a:pt x="800" y="355"/>
                </a:lnTo>
                <a:lnTo>
                  <a:pt x="799" y="352"/>
                </a:lnTo>
                <a:lnTo>
                  <a:pt x="803" y="354"/>
                </a:lnTo>
                <a:lnTo>
                  <a:pt x="800" y="355"/>
                </a:lnTo>
                <a:lnTo>
                  <a:pt x="803" y="358"/>
                </a:lnTo>
                <a:lnTo>
                  <a:pt x="805" y="354"/>
                </a:lnTo>
                <a:moveTo>
                  <a:pt x="370" y="447"/>
                </a:moveTo>
                <a:lnTo>
                  <a:pt x="372" y="448"/>
                </a:lnTo>
                <a:lnTo>
                  <a:pt x="372" y="448"/>
                </a:lnTo>
                <a:lnTo>
                  <a:pt x="424" y="673"/>
                </a:lnTo>
                <a:lnTo>
                  <a:pt x="693" y="631"/>
                </a:lnTo>
                <a:lnTo>
                  <a:pt x="372" y="447"/>
                </a:lnTo>
                <a:moveTo>
                  <a:pt x="361" y="450"/>
                </a:moveTo>
                <a:lnTo>
                  <a:pt x="0" y="516"/>
                </a:lnTo>
                <a:lnTo>
                  <a:pt x="212" y="695"/>
                </a:lnTo>
                <a:lnTo>
                  <a:pt x="213" y="694"/>
                </a:lnTo>
                <a:lnTo>
                  <a:pt x="366" y="450"/>
                </a:lnTo>
                <a:lnTo>
                  <a:pt x="366" y="448"/>
                </a:lnTo>
                <a:lnTo>
                  <a:pt x="364" y="450"/>
                </a:lnTo>
                <a:lnTo>
                  <a:pt x="367" y="448"/>
                </a:lnTo>
                <a:lnTo>
                  <a:pt x="370" y="447"/>
                </a:lnTo>
                <a:moveTo>
                  <a:pt x="372" y="448"/>
                </a:moveTo>
                <a:lnTo>
                  <a:pt x="367" y="448"/>
                </a:lnTo>
                <a:moveTo>
                  <a:pt x="366" y="448"/>
                </a:moveTo>
                <a:lnTo>
                  <a:pt x="372" y="448"/>
                </a:lnTo>
                <a:moveTo>
                  <a:pt x="213" y="694"/>
                </a:moveTo>
                <a:lnTo>
                  <a:pt x="424" y="673"/>
                </a:lnTo>
                <a:lnTo>
                  <a:pt x="453" y="901"/>
                </a:lnTo>
                <a:lnTo>
                  <a:pt x="212" y="695"/>
                </a:lnTo>
                <a:lnTo>
                  <a:pt x="61" y="932"/>
                </a:lnTo>
                <a:moveTo>
                  <a:pt x="244" y="124"/>
                </a:moveTo>
                <a:lnTo>
                  <a:pt x="370" y="444"/>
                </a:lnTo>
                <a:moveTo>
                  <a:pt x="744" y="1453"/>
                </a:moveTo>
                <a:lnTo>
                  <a:pt x="774" y="1179"/>
                </a:lnTo>
                <a:lnTo>
                  <a:pt x="564" y="1180"/>
                </a:lnTo>
                <a:lnTo>
                  <a:pt x="744" y="1453"/>
                </a:lnTo>
                <a:moveTo>
                  <a:pt x="564" y="1180"/>
                </a:moveTo>
                <a:lnTo>
                  <a:pt x="506" y="1416"/>
                </a:lnTo>
                <a:lnTo>
                  <a:pt x="744" y="1459"/>
                </a:lnTo>
                <a:lnTo>
                  <a:pt x="744" y="1453"/>
                </a:lnTo>
                <a:moveTo>
                  <a:pt x="1008" y="1179"/>
                </a:moveTo>
                <a:lnTo>
                  <a:pt x="805" y="941"/>
                </a:lnTo>
                <a:lnTo>
                  <a:pt x="774" y="1179"/>
                </a:lnTo>
                <a:lnTo>
                  <a:pt x="1008" y="1179"/>
                </a:lnTo>
                <a:lnTo>
                  <a:pt x="1127" y="950"/>
                </a:lnTo>
                <a:lnTo>
                  <a:pt x="805" y="941"/>
                </a:lnTo>
                <a:lnTo>
                  <a:pt x="454" y="904"/>
                </a:lnTo>
                <a:lnTo>
                  <a:pt x="446" y="915"/>
                </a:lnTo>
                <a:lnTo>
                  <a:pt x="564" y="1180"/>
                </a:lnTo>
                <a:lnTo>
                  <a:pt x="805" y="941"/>
                </a:lnTo>
                <a:lnTo>
                  <a:pt x="693" y="631"/>
                </a:lnTo>
                <a:lnTo>
                  <a:pt x="454" y="904"/>
                </a:lnTo>
                <a:lnTo>
                  <a:pt x="454" y="903"/>
                </a:lnTo>
                <a:lnTo>
                  <a:pt x="442" y="904"/>
                </a:lnTo>
                <a:lnTo>
                  <a:pt x="446" y="915"/>
                </a:lnTo>
                <a:lnTo>
                  <a:pt x="276" y="1180"/>
                </a:lnTo>
                <a:lnTo>
                  <a:pt x="564" y="1180"/>
                </a:lnTo>
                <a:moveTo>
                  <a:pt x="744" y="1459"/>
                </a:moveTo>
                <a:lnTo>
                  <a:pt x="1049" y="1421"/>
                </a:lnTo>
                <a:lnTo>
                  <a:pt x="1008" y="1179"/>
                </a:lnTo>
                <a:lnTo>
                  <a:pt x="744" y="1459"/>
                </a:lnTo>
                <a:lnTo>
                  <a:pt x="948" y="1688"/>
                </a:lnTo>
                <a:moveTo>
                  <a:pt x="454" y="903"/>
                </a:moveTo>
                <a:lnTo>
                  <a:pt x="456" y="903"/>
                </a:lnTo>
                <a:lnTo>
                  <a:pt x="453" y="901"/>
                </a:lnTo>
                <a:lnTo>
                  <a:pt x="454" y="903"/>
                </a:lnTo>
                <a:moveTo>
                  <a:pt x="442" y="904"/>
                </a:moveTo>
                <a:lnTo>
                  <a:pt x="61" y="932"/>
                </a:lnTo>
                <a:moveTo>
                  <a:pt x="276" y="1180"/>
                </a:moveTo>
                <a:lnTo>
                  <a:pt x="506" y="1416"/>
                </a:lnTo>
                <a:moveTo>
                  <a:pt x="709" y="1686"/>
                </a:moveTo>
                <a:lnTo>
                  <a:pt x="744" y="1459"/>
                </a:lnTo>
                <a:lnTo>
                  <a:pt x="501" y="1686"/>
                </a:lnTo>
                <a:lnTo>
                  <a:pt x="506" y="1416"/>
                </a:lnTo>
                <a:lnTo>
                  <a:pt x="309" y="1692"/>
                </a:lnTo>
                <a:moveTo>
                  <a:pt x="805" y="941"/>
                </a:moveTo>
                <a:lnTo>
                  <a:pt x="1032" y="694"/>
                </a:lnTo>
              </a:path>
            </a:pathLst>
          </a:custGeom>
          <a:noFill/>
          <a:ln w="9525" cap="rnd">
            <a:solidFill>
              <a:schemeClr val="bg1">
                <a:lumMod val="65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375467"/>
            <a:endParaRPr lang="en-US" sz="2667" dirty="0">
              <a:solidFill>
                <a:prstClr val="black"/>
              </a:solidFill>
            </a:endParaRPr>
          </a:p>
        </p:txBody>
      </p:sp>
      <p:grpSp>
        <p:nvGrpSpPr>
          <p:cNvPr id="82" name="Group 81"/>
          <p:cNvGrpSpPr/>
          <p:nvPr/>
        </p:nvGrpSpPr>
        <p:grpSpPr>
          <a:xfrm>
            <a:off x="872965" y="2538660"/>
            <a:ext cx="2557171" cy="3010723"/>
            <a:chOff x="3371851" y="1649413"/>
            <a:chExt cx="2398713" cy="2824162"/>
          </a:xfrm>
        </p:grpSpPr>
        <p:sp>
          <p:nvSpPr>
            <p:cNvPr id="3078" name="Freeform 6"/>
            <p:cNvSpPr>
              <a:spLocks/>
            </p:cNvSpPr>
            <p:nvPr/>
          </p:nvSpPr>
          <p:spPr bwMode="auto">
            <a:xfrm>
              <a:off x="3775076" y="1862138"/>
              <a:ext cx="130175" cy="130175"/>
            </a:xfrm>
            <a:custGeom>
              <a:avLst/>
              <a:gdLst/>
              <a:ahLst/>
              <a:cxnLst>
                <a:cxn ang="0">
                  <a:pos x="46" y="46"/>
                </a:cxn>
                <a:cxn ang="0">
                  <a:pos x="27" y="54"/>
                </a:cxn>
                <a:cxn ang="0">
                  <a:pos x="8" y="46"/>
                </a:cxn>
                <a:cxn ang="0">
                  <a:pos x="0" y="27"/>
                </a:cxn>
                <a:cxn ang="0">
                  <a:pos x="8" y="8"/>
                </a:cxn>
                <a:cxn ang="0">
                  <a:pos x="27" y="0"/>
                </a:cxn>
                <a:cxn ang="0">
                  <a:pos x="46" y="8"/>
                </a:cxn>
                <a:cxn ang="0">
                  <a:pos x="54" y="27"/>
                </a:cxn>
                <a:cxn ang="0">
                  <a:pos x="46" y="46"/>
                </a:cxn>
              </a:cxnLst>
              <a:rect l="0" t="0" r="r" b="b"/>
              <a:pathLst>
                <a:path w="54" h="54">
                  <a:moveTo>
                    <a:pt x="46" y="46"/>
                  </a:moveTo>
                  <a:cubicBezTo>
                    <a:pt x="41" y="51"/>
                    <a:pt x="34" y="54"/>
                    <a:pt x="27" y="54"/>
                  </a:cubicBezTo>
                  <a:cubicBezTo>
                    <a:pt x="20" y="54"/>
                    <a:pt x="13" y="51"/>
                    <a:pt x="8" y="46"/>
                  </a:cubicBezTo>
                  <a:cubicBezTo>
                    <a:pt x="3" y="41"/>
                    <a:pt x="0" y="34"/>
                    <a:pt x="0" y="27"/>
                  </a:cubicBezTo>
                  <a:cubicBezTo>
                    <a:pt x="0" y="20"/>
                    <a:pt x="3" y="13"/>
                    <a:pt x="8" y="8"/>
                  </a:cubicBezTo>
                  <a:cubicBezTo>
                    <a:pt x="13" y="3"/>
                    <a:pt x="20" y="0"/>
                    <a:pt x="27" y="0"/>
                  </a:cubicBezTo>
                  <a:cubicBezTo>
                    <a:pt x="34" y="0"/>
                    <a:pt x="41" y="3"/>
                    <a:pt x="46" y="8"/>
                  </a:cubicBezTo>
                  <a:cubicBezTo>
                    <a:pt x="51" y="13"/>
                    <a:pt x="54" y="20"/>
                    <a:pt x="54" y="27"/>
                  </a:cubicBezTo>
                  <a:cubicBezTo>
                    <a:pt x="54" y="34"/>
                    <a:pt x="51" y="41"/>
                    <a:pt x="46" y="46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079" name="Freeform 7"/>
            <p:cNvSpPr>
              <a:spLocks/>
            </p:cNvSpPr>
            <p:nvPr/>
          </p:nvSpPr>
          <p:spPr bwMode="auto">
            <a:xfrm>
              <a:off x="4518026" y="1649413"/>
              <a:ext cx="188913" cy="188912"/>
            </a:xfrm>
            <a:custGeom>
              <a:avLst/>
              <a:gdLst/>
              <a:ahLst/>
              <a:cxnLst>
                <a:cxn ang="0">
                  <a:pos x="11" y="11"/>
                </a:cxn>
                <a:cxn ang="0">
                  <a:pos x="39" y="0"/>
                </a:cxn>
                <a:cxn ang="0">
                  <a:pos x="66" y="11"/>
                </a:cxn>
                <a:cxn ang="0">
                  <a:pos x="78" y="39"/>
                </a:cxn>
                <a:cxn ang="0">
                  <a:pos x="66" y="66"/>
                </a:cxn>
                <a:cxn ang="0">
                  <a:pos x="39" y="78"/>
                </a:cxn>
                <a:cxn ang="0">
                  <a:pos x="11" y="66"/>
                </a:cxn>
                <a:cxn ang="0">
                  <a:pos x="0" y="39"/>
                </a:cxn>
                <a:cxn ang="0">
                  <a:pos x="11" y="11"/>
                </a:cxn>
              </a:cxnLst>
              <a:rect l="0" t="0" r="r" b="b"/>
              <a:pathLst>
                <a:path w="78" h="78">
                  <a:moveTo>
                    <a:pt x="11" y="11"/>
                  </a:moveTo>
                  <a:cubicBezTo>
                    <a:pt x="19" y="4"/>
                    <a:pt x="28" y="0"/>
                    <a:pt x="39" y="0"/>
                  </a:cubicBezTo>
                  <a:cubicBezTo>
                    <a:pt x="50" y="0"/>
                    <a:pt x="59" y="4"/>
                    <a:pt x="66" y="11"/>
                  </a:cubicBezTo>
                  <a:cubicBezTo>
                    <a:pt x="74" y="19"/>
                    <a:pt x="78" y="28"/>
                    <a:pt x="78" y="39"/>
                  </a:cubicBezTo>
                  <a:cubicBezTo>
                    <a:pt x="78" y="50"/>
                    <a:pt x="74" y="59"/>
                    <a:pt x="66" y="66"/>
                  </a:cubicBezTo>
                  <a:cubicBezTo>
                    <a:pt x="59" y="74"/>
                    <a:pt x="50" y="78"/>
                    <a:pt x="39" y="78"/>
                  </a:cubicBezTo>
                  <a:cubicBezTo>
                    <a:pt x="28" y="78"/>
                    <a:pt x="19" y="74"/>
                    <a:pt x="11" y="66"/>
                  </a:cubicBezTo>
                  <a:cubicBezTo>
                    <a:pt x="4" y="59"/>
                    <a:pt x="0" y="50"/>
                    <a:pt x="0" y="39"/>
                  </a:cubicBezTo>
                  <a:cubicBezTo>
                    <a:pt x="0" y="28"/>
                    <a:pt x="4" y="19"/>
                    <a:pt x="11" y="11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080" name="Freeform 8"/>
            <p:cNvSpPr>
              <a:spLocks/>
            </p:cNvSpPr>
            <p:nvPr/>
          </p:nvSpPr>
          <p:spPr bwMode="auto">
            <a:xfrm>
              <a:off x="4252913" y="2024063"/>
              <a:ext cx="107950" cy="106362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22" y="0"/>
                </a:cxn>
                <a:cxn ang="0">
                  <a:pos x="38" y="6"/>
                </a:cxn>
                <a:cxn ang="0">
                  <a:pos x="44" y="22"/>
                </a:cxn>
                <a:cxn ang="0">
                  <a:pos x="38" y="37"/>
                </a:cxn>
                <a:cxn ang="0">
                  <a:pos x="22" y="44"/>
                </a:cxn>
                <a:cxn ang="0">
                  <a:pos x="6" y="37"/>
                </a:cxn>
                <a:cxn ang="0">
                  <a:pos x="0" y="22"/>
                </a:cxn>
                <a:cxn ang="0">
                  <a:pos x="6" y="6"/>
                </a:cxn>
              </a:cxnLst>
              <a:rect l="0" t="0" r="r" b="b"/>
              <a:pathLst>
                <a:path w="44" h="44">
                  <a:moveTo>
                    <a:pt x="6" y="6"/>
                  </a:moveTo>
                  <a:cubicBezTo>
                    <a:pt x="11" y="2"/>
                    <a:pt x="16" y="0"/>
                    <a:pt x="22" y="0"/>
                  </a:cubicBezTo>
                  <a:cubicBezTo>
                    <a:pt x="28" y="0"/>
                    <a:pt x="33" y="2"/>
                    <a:pt x="38" y="6"/>
                  </a:cubicBezTo>
                  <a:cubicBezTo>
                    <a:pt x="42" y="11"/>
                    <a:pt x="44" y="16"/>
                    <a:pt x="44" y="22"/>
                  </a:cubicBezTo>
                  <a:cubicBezTo>
                    <a:pt x="44" y="28"/>
                    <a:pt x="42" y="33"/>
                    <a:pt x="38" y="37"/>
                  </a:cubicBezTo>
                  <a:cubicBezTo>
                    <a:pt x="33" y="42"/>
                    <a:pt x="28" y="44"/>
                    <a:pt x="22" y="44"/>
                  </a:cubicBezTo>
                  <a:cubicBezTo>
                    <a:pt x="16" y="44"/>
                    <a:pt x="11" y="42"/>
                    <a:pt x="6" y="37"/>
                  </a:cubicBezTo>
                  <a:cubicBezTo>
                    <a:pt x="2" y="33"/>
                    <a:pt x="0" y="28"/>
                    <a:pt x="0" y="22"/>
                  </a:cubicBezTo>
                  <a:cubicBezTo>
                    <a:pt x="0" y="16"/>
                    <a:pt x="2" y="11"/>
                    <a:pt x="6" y="6"/>
                  </a:cubicBezTo>
                  <a:close/>
                </a:path>
              </a:pathLst>
            </a:custGeom>
            <a:solidFill>
              <a:schemeClr val="accent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081" name="Freeform 9"/>
            <p:cNvSpPr>
              <a:spLocks/>
            </p:cNvSpPr>
            <p:nvPr/>
          </p:nvSpPr>
          <p:spPr bwMode="auto">
            <a:xfrm>
              <a:off x="5154613" y="1927225"/>
              <a:ext cx="106363" cy="106362"/>
            </a:xfrm>
            <a:custGeom>
              <a:avLst/>
              <a:gdLst/>
              <a:ahLst/>
              <a:cxnLst>
                <a:cxn ang="0">
                  <a:pos x="44" y="22"/>
                </a:cxn>
                <a:cxn ang="0">
                  <a:pos x="38" y="37"/>
                </a:cxn>
                <a:cxn ang="0">
                  <a:pos x="22" y="44"/>
                </a:cxn>
                <a:cxn ang="0">
                  <a:pos x="6" y="37"/>
                </a:cxn>
                <a:cxn ang="0">
                  <a:pos x="0" y="22"/>
                </a:cxn>
                <a:cxn ang="0">
                  <a:pos x="6" y="6"/>
                </a:cxn>
                <a:cxn ang="0">
                  <a:pos x="22" y="0"/>
                </a:cxn>
                <a:cxn ang="0">
                  <a:pos x="38" y="6"/>
                </a:cxn>
                <a:cxn ang="0">
                  <a:pos x="44" y="22"/>
                </a:cxn>
              </a:cxnLst>
              <a:rect l="0" t="0" r="r" b="b"/>
              <a:pathLst>
                <a:path w="44" h="44">
                  <a:moveTo>
                    <a:pt x="44" y="22"/>
                  </a:moveTo>
                  <a:cubicBezTo>
                    <a:pt x="44" y="28"/>
                    <a:pt x="42" y="33"/>
                    <a:pt x="38" y="37"/>
                  </a:cubicBezTo>
                  <a:cubicBezTo>
                    <a:pt x="33" y="42"/>
                    <a:pt x="28" y="44"/>
                    <a:pt x="22" y="44"/>
                  </a:cubicBezTo>
                  <a:cubicBezTo>
                    <a:pt x="16" y="44"/>
                    <a:pt x="11" y="42"/>
                    <a:pt x="6" y="37"/>
                  </a:cubicBezTo>
                  <a:cubicBezTo>
                    <a:pt x="2" y="33"/>
                    <a:pt x="0" y="28"/>
                    <a:pt x="0" y="22"/>
                  </a:cubicBezTo>
                  <a:cubicBezTo>
                    <a:pt x="0" y="16"/>
                    <a:pt x="2" y="11"/>
                    <a:pt x="6" y="6"/>
                  </a:cubicBezTo>
                  <a:cubicBezTo>
                    <a:pt x="11" y="2"/>
                    <a:pt x="16" y="0"/>
                    <a:pt x="22" y="0"/>
                  </a:cubicBezTo>
                  <a:cubicBezTo>
                    <a:pt x="28" y="0"/>
                    <a:pt x="33" y="2"/>
                    <a:pt x="38" y="6"/>
                  </a:cubicBezTo>
                  <a:cubicBezTo>
                    <a:pt x="42" y="11"/>
                    <a:pt x="44" y="16"/>
                    <a:pt x="44" y="22"/>
                  </a:cubicBezTo>
                  <a:close/>
                </a:path>
              </a:pathLst>
            </a:custGeom>
            <a:solidFill>
              <a:schemeClr val="accent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082" name="Freeform 10"/>
            <p:cNvSpPr>
              <a:spLocks/>
            </p:cNvSpPr>
            <p:nvPr/>
          </p:nvSpPr>
          <p:spPr bwMode="auto">
            <a:xfrm>
              <a:off x="5095876" y="2333625"/>
              <a:ext cx="106363" cy="106362"/>
            </a:xfrm>
            <a:custGeom>
              <a:avLst/>
              <a:gdLst/>
              <a:ahLst/>
              <a:cxnLst>
                <a:cxn ang="0">
                  <a:pos x="6" y="37"/>
                </a:cxn>
                <a:cxn ang="0">
                  <a:pos x="0" y="22"/>
                </a:cxn>
                <a:cxn ang="0">
                  <a:pos x="6" y="6"/>
                </a:cxn>
                <a:cxn ang="0">
                  <a:pos x="22" y="0"/>
                </a:cxn>
                <a:cxn ang="0">
                  <a:pos x="38" y="6"/>
                </a:cxn>
                <a:cxn ang="0">
                  <a:pos x="44" y="22"/>
                </a:cxn>
                <a:cxn ang="0">
                  <a:pos x="38" y="37"/>
                </a:cxn>
                <a:cxn ang="0">
                  <a:pos x="22" y="44"/>
                </a:cxn>
                <a:cxn ang="0">
                  <a:pos x="6" y="37"/>
                </a:cxn>
              </a:cxnLst>
              <a:rect l="0" t="0" r="r" b="b"/>
              <a:pathLst>
                <a:path w="44" h="44">
                  <a:moveTo>
                    <a:pt x="6" y="37"/>
                  </a:moveTo>
                  <a:cubicBezTo>
                    <a:pt x="2" y="33"/>
                    <a:pt x="0" y="28"/>
                    <a:pt x="0" y="22"/>
                  </a:cubicBezTo>
                  <a:cubicBezTo>
                    <a:pt x="0" y="16"/>
                    <a:pt x="2" y="11"/>
                    <a:pt x="6" y="6"/>
                  </a:cubicBezTo>
                  <a:cubicBezTo>
                    <a:pt x="11" y="2"/>
                    <a:pt x="16" y="0"/>
                    <a:pt x="22" y="0"/>
                  </a:cubicBezTo>
                  <a:cubicBezTo>
                    <a:pt x="28" y="0"/>
                    <a:pt x="33" y="2"/>
                    <a:pt x="38" y="6"/>
                  </a:cubicBezTo>
                  <a:cubicBezTo>
                    <a:pt x="42" y="11"/>
                    <a:pt x="44" y="16"/>
                    <a:pt x="44" y="22"/>
                  </a:cubicBezTo>
                  <a:cubicBezTo>
                    <a:pt x="44" y="28"/>
                    <a:pt x="42" y="33"/>
                    <a:pt x="38" y="37"/>
                  </a:cubicBezTo>
                  <a:cubicBezTo>
                    <a:pt x="33" y="42"/>
                    <a:pt x="28" y="44"/>
                    <a:pt x="22" y="44"/>
                  </a:cubicBezTo>
                  <a:cubicBezTo>
                    <a:pt x="16" y="44"/>
                    <a:pt x="11" y="42"/>
                    <a:pt x="6" y="37"/>
                  </a:cubicBezTo>
                  <a:close/>
                </a:path>
              </a:pathLst>
            </a:custGeom>
            <a:solidFill>
              <a:schemeClr val="accent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083" name="Freeform 11"/>
            <p:cNvSpPr>
              <a:spLocks/>
            </p:cNvSpPr>
            <p:nvPr/>
          </p:nvSpPr>
          <p:spPr bwMode="auto">
            <a:xfrm>
              <a:off x="5483226" y="2774950"/>
              <a:ext cx="106363" cy="10636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6" y="6"/>
                </a:cxn>
                <a:cxn ang="0">
                  <a:pos x="22" y="0"/>
                </a:cxn>
                <a:cxn ang="0">
                  <a:pos x="38" y="6"/>
                </a:cxn>
                <a:cxn ang="0">
                  <a:pos x="44" y="22"/>
                </a:cxn>
                <a:cxn ang="0">
                  <a:pos x="38" y="37"/>
                </a:cxn>
                <a:cxn ang="0">
                  <a:pos x="22" y="44"/>
                </a:cxn>
                <a:cxn ang="0">
                  <a:pos x="6" y="37"/>
                </a:cxn>
                <a:cxn ang="0">
                  <a:pos x="0" y="22"/>
                </a:cxn>
              </a:cxnLst>
              <a:rect l="0" t="0" r="r" b="b"/>
              <a:pathLst>
                <a:path w="44" h="44">
                  <a:moveTo>
                    <a:pt x="0" y="22"/>
                  </a:moveTo>
                  <a:cubicBezTo>
                    <a:pt x="0" y="16"/>
                    <a:pt x="2" y="11"/>
                    <a:pt x="6" y="6"/>
                  </a:cubicBezTo>
                  <a:cubicBezTo>
                    <a:pt x="11" y="2"/>
                    <a:pt x="16" y="0"/>
                    <a:pt x="22" y="0"/>
                  </a:cubicBezTo>
                  <a:cubicBezTo>
                    <a:pt x="28" y="0"/>
                    <a:pt x="33" y="2"/>
                    <a:pt x="38" y="6"/>
                  </a:cubicBezTo>
                  <a:cubicBezTo>
                    <a:pt x="42" y="11"/>
                    <a:pt x="44" y="16"/>
                    <a:pt x="44" y="22"/>
                  </a:cubicBezTo>
                  <a:cubicBezTo>
                    <a:pt x="44" y="28"/>
                    <a:pt x="42" y="33"/>
                    <a:pt x="38" y="37"/>
                  </a:cubicBezTo>
                  <a:cubicBezTo>
                    <a:pt x="33" y="42"/>
                    <a:pt x="28" y="44"/>
                    <a:pt x="22" y="44"/>
                  </a:cubicBezTo>
                  <a:cubicBezTo>
                    <a:pt x="16" y="44"/>
                    <a:pt x="11" y="42"/>
                    <a:pt x="6" y="37"/>
                  </a:cubicBezTo>
                  <a:cubicBezTo>
                    <a:pt x="2" y="33"/>
                    <a:pt x="0" y="28"/>
                    <a:pt x="0" y="22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084" name="Freeform 12"/>
            <p:cNvSpPr>
              <a:spLocks/>
            </p:cNvSpPr>
            <p:nvPr/>
          </p:nvSpPr>
          <p:spPr bwMode="auto">
            <a:xfrm>
              <a:off x="5035551" y="2774950"/>
              <a:ext cx="106363" cy="106362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22" y="0"/>
                </a:cxn>
                <a:cxn ang="0">
                  <a:pos x="38" y="6"/>
                </a:cxn>
                <a:cxn ang="0">
                  <a:pos x="44" y="22"/>
                </a:cxn>
                <a:cxn ang="0">
                  <a:pos x="38" y="37"/>
                </a:cxn>
                <a:cxn ang="0">
                  <a:pos x="22" y="44"/>
                </a:cxn>
                <a:cxn ang="0">
                  <a:pos x="6" y="37"/>
                </a:cxn>
                <a:cxn ang="0">
                  <a:pos x="0" y="22"/>
                </a:cxn>
                <a:cxn ang="0">
                  <a:pos x="6" y="6"/>
                </a:cxn>
              </a:cxnLst>
              <a:rect l="0" t="0" r="r" b="b"/>
              <a:pathLst>
                <a:path w="44" h="44">
                  <a:moveTo>
                    <a:pt x="6" y="6"/>
                  </a:moveTo>
                  <a:cubicBezTo>
                    <a:pt x="11" y="2"/>
                    <a:pt x="16" y="0"/>
                    <a:pt x="22" y="0"/>
                  </a:cubicBezTo>
                  <a:cubicBezTo>
                    <a:pt x="28" y="0"/>
                    <a:pt x="33" y="2"/>
                    <a:pt x="38" y="6"/>
                  </a:cubicBezTo>
                  <a:cubicBezTo>
                    <a:pt x="42" y="11"/>
                    <a:pt x="44" y="16"/>
                    <a:pt x="44" y="22"/>
                  </a:cubicBezTo>
                  <a:cubicBezTo>
                    <a:pt x="44" y="28"/>
                    <a:pt x="42" y="33"/>
                    <a:pt x="38" y="37"/>
                  </a:cubicBezTo>
                  <a:cubicBezTo>
                    <a:pt x="33" y="42"/>
                    <a:pt x="28" y="44"/>
                    <a:pt x="22" y="44"/>
                  </a:cubicBezTo>
                  <a:cubicBezTo>
                    <a:pt x="16" y="44"/>
                    <a:pt x="11" y="42"/>
                    <a:pt x="6" y="37"/>
                  </a:cubicBezTo>
                  <a:cubicBezTo>
                    <a:pt x="2" y="33"/>
                    <a:pt x="0" y="28"/>
                    <a:pt x="0" y="22"/>
                  </a:cubicBezTo>
                  <a:cubicBezTo>
                    <a:pt x="0" y="16"/>
                    <a:pt x="2" y="11"/>
                    <a:pt x="6" y="6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085" name="Freeform 13"/>
            <p:cNvSpPr>
              <a:spLocks/>
            </p:cNvSpPr>
            <p:nvPr/>
          </p:nvSpPr>
          <p:spPr bwMode="auto">
            <a:xfrm>
              <a:off x="3730626" y="2779713"/>
              <a:ext cx="106363" cy="106362"/>
            </a:xfrm>
            <a:custGeom>
              <a:avLst/>
              <a:gdLst/>
              <a:ahLst/>
              <a:cxnLst>
                <a:cxn ang="0">
                  <a:pos x="38" y="6"/>
                </a:cxn>
                <a:cxn ang="0">
                  <a:pos x="44" y="22"/>
                </a:cxn>
                <a:cxn ang="0">
                  <a:pos x="38" y="37"/>
                </a:cxn>
                <a:cxn ang="0">
                  <a:pos x="22" y="44"/>
                </a:cxn>
                <a:cxn ang="0">
                  <a:pos x="6" y="37"/>
                </a:cxn>
                <a:cxn ang="0">
                  <a:pos x="0" y="22"/>
                </a:cxn>
                <a:cxn ang="0">
                  <a:pos x="6" y="6"/>
                </a:cxn>
                <a:cxn ang="0">
                  <a:pos x="22" y="0"/>
                </a:cxn>
                <a:cxn ang="0">
                  <a:pos x="38" y="6"/>
                </a:cxn>
              </a:cxnLst>
              <a:rect l="0" t="0" r="r" b="b"/>
              <a:pathLst>
                <a:path w="44" h="44">
                  <a:moveTo>
                    <a:pt x="38" y="6"/>
                  </a:moveTo>
                  <a:cubicBezTo>
                    <a:pt x="42" y="11"/>
                    <a:pt x="44" y="16"/>
                    <a:pt x="44" y="22"/>
                  </a:cubicBezTo>
                  <a:cubicBezTo>
                    <a:pt x="44" y="28"/>
                    <a:pt x="42" y="33"/>
                    <a:pt x="38" y="37"/>
                  </a:cubicBezTo>
                  <a:cubicBezTo>
                    <a:pt x="33" y="42"/>
                    <a:pt x="28" y="44"/>
                    <a:pt x="22" y="44"/>
                  </a:cubicBezTo>
                  <a:cubicBezTo>
                    <a:pt x="16" y="44"/>
                    <a:pt x="11" y="42"/>
                    <a:pt x="6" y="37"/>
                  </a:cubicBezTo>
                  <a:cubicBezTo>
                    <a:pt x="2" y="33"/>
                    <a:pt x="0" y="28"/>
                    <a:pt x="0" y="22"/>
                  </a:cubicBezTo>
                  <a:cubicBezTo>
                    <a:pt x="0" y="16"/>
                    <a:pt x="2" y="11"/>
                    <a:pt x="6" y="6"/>
                  </a:cubicBezTo>
                  <a:cubicBezTo>
                    <a:pt x="11" y="2"/>
                    <a:pt x="16" y="0"/>
                    <a:pt x="22" y="0"/>
                  </a:cubicBezTo>
                  <a:cubicBezTo>
                    <a:pt x="28" y="0"/>
                    <a:pt x="33" y="2"/>
                    <a:pt x="38" y="6"/>
                  </a:cubicBezTo>
                  <a:close/>
                </a:path>
              </a:pathLst>
            </a:custGeom>
            <a:solidFill>
              <a:schemeClr val="accent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086" name="Freeform 14"/>
            <p:cNvSpPr>
              <a:spLocks/>
            </p:cNvSpPr>
            <p:nvPr/>
          </p:nvSpPr>
          <p:spPr bwMode="auto">
            <a:xfrm>
              <a:off x="4067176" y="2743200"/>
              <a:ext cx="106363" cy="106362"/>
            </a:xfrm>
            <a:custGeom>
              <a:avLst/>
              <a:gdLst/>
              <a:ahLst/>
              <a:cxnLst>
                <a:cxn ang="0">
                  <a:pos x="6" y="37"/>
                </a:cxn>
                <a:cxn ang="0">
                  <a:pos x="0" y="22"/>
                </a:cxn>
                <a:cxn ang="0">
                  <a:pos x="6" y="6"/>
                </a:cxn>
                <a:cxn ang="0">
                  <a:pos x="22" y="0"/>
                </a:cxn>
                <a:cxn ang="0">
                  <a:pos x="38" y="6"/>
                </a:cxn>
                <a:cxn ang="0">
                  <a:pos x="44" y="22"/>
                </a:cxn>
                <a:cxn ang="0">
                  <a:pos x="38" y="37"/>
                </a:cxn>
                <a:cxn ang="0">
                  <a:pos x="22" y="44"/>
                </a:cxn>
                <a:cxn ang="0">
                  <a:pos x="6" y="37"/>
                </a:cxn>
              </a:cxnLst>
              <a:rect l="0" t="0" r="r" b="b"/>
              <a:pathLst>
                <a:path w="44" h="44">
                  <a:moveTo>
                    <a:pt x="6" y="37"/>
                  </a:moveTo>
                  <a:cubicBezTo>
                    <a:pt x="2" y="33"/>
                    <a:pt x="0" y="28"/>
                    <a:pt x="0" y="22"/>
                  </a:cubicBezTo>
                  <a:cubicBezTo>
                    <a:pt x="0" y="16"/>
                    <a:pt x="2" y="11"/>
                    <a:pt x="6" y="6"/>
                  </a:cubicBezTo>
                  <a:cubicBezTo>
                    <a:pt x="11" y="2"/>
                    <a:pt x="16" y="0"/>
                    <a:pt x="22" y="0"/>
                  </a:cubicBezTo>
                  <a:cubicBezTo>
                    <a:pt x="28" y="0"/>
                    <a:pt x="33" y="2"/>
                    <a:pt x="38" y="6"/>
                  </a:cubicBezTo>
                  <a:cubicBezTo>
                    <a:pt x="42" y="11"/>
                    <a:pt x="44" y="16"/>
                    <a:pt x="44" y="22"/>
                  </a:cubicBezTo>
                  <a:cubicBezTo>
                    <a:pt x="44" y="28"/>
                    <a:pt x="42" y="33"/>
                    <a:pt x="38" y="37"/>
                  </a:cubicBezTo>
                  <a:cubicBezTo>
                    <a:pt x="33" y="42"/>
                    <a:pt x="28" y="44"/>
                    <a:pt x="22" y="44"/>
                  </a:cubicBezTo>
                  <a:cubicBezTo>
                    <a:pt x="16" y="44"/>
                    <a:pt x="11" y="42"/>
                    <a:pt x="6" y="37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087" name="Freeform 15"/>
            <p:cNvSpPr>
              <a:spLocks/>
            </p:cNvSpPr>
            <p:nvPr/>
          </p:nvSpPr>
          <p:spPr bwMode="auto">
            <a:xfrm>
              <a:off x="4638676" y="3135313"/>
              <a:ext cx="174625" cy="174625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11" y="10"/>
                </a:cxn>
                <a:cxn ang="0">
                  <a:pos x="36" y="0"/>
                </a:cxn>
                <a:cxn ang="0">
                  <a:pos x="62" y="10"/>
                </a:cxn>
                <a:cxn ang="0">
                  <a:pos x="72" y="36"/>
                </a:cxn>
                <a:cxn ang="0">
                  <a:pos x="62" y="61"/>
                </a:cxn>
                <a:cxn ang="0">
                  <a:pos x="36" y="72"/>
                </a:cxn>
                <a:cxn ang="0">
                  <a:pos x="11" y="61"/>
                </a:cxn>
                <a:cxn ang="0">
                  <a:pos x="0" y="36"/>
                </a:cxn>
              </a:cxnLst>
              <a:rect l="0" t="0" r="r" b="b"/>
              <a:pathLst>
                <a:path w="72" h="72">
                  <a:moveTo>
                    <a:pt x="0" y="36"/>
                  </a:moveTo>
                  <a:cubicBezTo>
                    <a:pt x="0" y="26"/>
                    <a:pt x="4" y="17"/>
                    <a:pt x="11" y="10"/>
                  </a:cubicBezTo>
                  <a:cubicBezTo>
                    <a:pt x="18" y="3"/>
                    <a:pt x="26" y="0"/>
                    <a:pt x="36" y="0"/>
                  </a:cubicBezTo>
                  <a:cubicBezTo>
                    <a:pt x="46" y="0"/>
                    <a:pt x="55" y="3"/>
                    <a:pt x="62" y="10"/>
                  </a:cubicBezTo>
                  <a:cubicBezTo>
                    <a:pt x="69" y="17"/>
                    <a:pt x="72" y="26"/>
                    <a:pt x="72" y="36"/>
                  </a:cubicBezTo>
                  <a:cubicBezTo>
                    <a:pt x="72" y="46"/>
                    <a:pt x="69" y="54"/>
                    <a:pt x="62" y="61"/>
                  </a:cubicBezTo>
                  <a:cubicBezTo>
                    <a:pt x="55" y="68"/>
                    <a:pt x="46" y="72"/>
                    <a:pt x="36" y="72"/>
                  </a:cubicBezTo>
                  <a:cubicBezTo>
                    <a:pt x="26" y="72"/>
                    <a:pt x="18" y="68"/>
                    <a:pt x="11" y="61"/>
                  </a:cubicBezTo>
                  <a:cubicBezTo>
                    <a:pt x="4" y="54"/>
                    <a:pt x="0" y="46"/>
                    <a:pt x="0" y="36"/>
                  </a:cubicBezTo>
                  <a:close/>
                </a:path>
              </a:pathLst>
            </a:custGeom>
            <a:solidFill>
              <a:schemeClr val="accent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088" name="Freeform 16"/>
            <p:cNvSpPr>
              <a:spLocks/>
            </p:cNvSpPr>
            <p:nvPr/>
          </p:nvSpPr>
          <p:spPr bwMode="auto">
            <a:xfrm>
              <a:off x="5183188" y="3182938"/>
              <a:ext cx="106363" cy="107950"/>
            </a:xfrm>
            <a:custGeom>
              <a:avLst/>
              <a:gdLst/>
              <a:ahLst/>
              <a:cxnLst>
                <a:cxn ang="0">
                  <a:pos x="38" y="6"/>
                </a:cxn>
                <a:cxn ang="0">
                  <a:pos x="44" y="22"/>
                </a:cxn>
                <a:cxn ang="0">
                  <a:pos x="38" y="37"/>
                </a:cxn>
                <a:cxn ang="0">
                  <a:pos x="22" y="44"/>
                </a:cxn>
                <a:cxn ang="0">
                  <a:pos x="6" y="37"/>
                </a:cxn>
                <a:cxn ang="0">
                  <a:pos x="0" y="22"/>
                </a:cxn>
                <a:cxn ang="0">
                  <a:pos x="6" y="6"/>
                </a:cxn>
                <a:cxn ang="0">
                  <a:pos x="22" y="0"/>
                </a:cxn>
                <a:cxn ang="0">
                  <a:pos x="38" y="6"/>
                </a:cxn>
              </a:cxnLst>
              <a:rect l="0" t="0" r="r" b="b"/>
              <a:pathLst>
                <a:path w="44" h="44">
                  <a:moveTo>
                    <a:pt x="38" y="6"/>
                  </a:moveTo>
                  <a:cubicBezTo>
                    <a:pt x="42" y="11"/>
                    <a:pt x="44" y="16"/>
                    <a:pt x="44" y="22"/>
                  </a:cubicBezTo>
                  <a:cubicBezTo>
                    <a:pt x="44" y="28"/>
                    <a:pt x="42" y="33"/>
                    <a:pt x="38" y="37"/>
                  </a:cubicBezTo>
                  <a:cubicBezTo>
                    <a:pt x="33" y="42"/>
                    <a:pt x="28" y="44"/>
                    <a:pt x="22" y="44"/>
                  </a:cubicBezTo>
                  <a:cubicBezTo>
                    <a:pt x="16" y="44"/>
                    <a:pt x="11" y="42"/>
                    <a:pt x="6" y="37"/>
                  </a:cubicBezTo>
                  <a:cubicBezTo>
                    <a:pt x="2" y="33"/>
                    <a:pt x="0" y="28"/>
                    <a:pt x="0" y="22"/>
                  </a:cubicBezTo>
                  <a:cubicBezTo>
                    <a:pt x="0" y="16"/>
                    <a:pt x="2" y="11"/>
                    <a:pt x="6" y="6"/>
                  </a:cubicBezTo>
                  <a:cubicBezTo>
                    <a:pt x="11" y="2"/>
                    <a:pt x="16" y="0"/>
                    <a:pt x="22" y="0"/>
                  </a:cubicBezTo>
                  <a:cubicBezTo>
                    <a:pt x="28" y="0"/>
                    <a:pt x="33" y="2"/>
                    <a:pt x="38" y="6"/>
                  </a:cubicBezTo>
                  <a:close/>
                </a:path>
              </a:pathLst>
            </a:custGeom>
            <a:solidFill>
              <a:schemeClr val="accent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089" name="Freeform 17"/>
            <p:cNvSpPr>
              <a:spLocks/>
            </p:cNvSpPr>
            <p:nvPr/>
          </p:nvSpPr>
          <p:spPr bwMode="auto">
            <a:xfrm>
              <a:off x="5491163" y="3333750"/>
              <a:ext cx="76200" cy="77787"/>
            </a:xfrm>
            <a:custGeom>
              <a:avLst/>
              <a:gdLst/>
              <a:ahLst/>
              <a:cxnLst>
                <a:cxn ang="0">
                  <a:pos x="5" y="27"/>
                </a:cxn>
                <a:cxn ang="0">
                  <a:pos x="0" y="16"/>
                </a:cxn>
                <a:cxn ang="0">
                  <a:pos x="5" y="4"/>
                </a:cxn>
                <a:cxn ang="0">
                  <a:pos x="16" y="0"/>
                </a:cxn>
                <a:cxn ang="0">
                  <a:pos x="27" y="4"/>
                </a:cxn>
                <a:cxn ang="0">
                  <a:pos x="32" y="16"/>
                </a:cxn>
                <a:cxn ang="0">
                  <a:pos x="27" y="27"/>
                </a:cxn>
                <a:cxn ang="0">
                  <a:pos x="16" y="32"/>
                </a:cxn>
                <a:cxn ang="0">
                  <a:pos x="5" y="27"/>
                </a:cxn>
              </a:cxnLst>
              <a:rect l="0" t="0" r="r" b="b"/>
              <a:pathLst>
                <a:path w="32" h="32">
                  <a:moveTo>
                    <a:pt x="5" y="27"/>
                  </a:moveTo>
                  <a:cubicBezTo>
                    <a:pt x="1" y="24"/>
                    <a:pt x="0" y="20"/>
                    <a:pt x="0" y="16"/>
                  </a:cubicBezTo>
                  <a:cubicBezTo>
                    <a:pt x="0" y="11"/>
                    <a:pt x="1" y="8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0" y="8"/>
                    <a:pt x="32" y="11"/>
                    <a:pt x="32" y="16"/>
                  </a:cubicBezTo>
                  <a:cubicBezTo>
                    <a:pt x="32" y="20"/>
                    <a:pt x="30" y="24"/>
                    <a:pt x="27" y="27"/>
                  </a:cubicBezTo>
                  <a:cubicBezTo>
                    <a:pt x="24" y="30"/>
                    <a:pt x="20" y="32"/>
                    <a:pt x="16" y="32"/>
                  </a:cubicBezTo>
                  <a:cubicBezTo>
                    <a:pt x="12" y="32"/>
                    <a:pt x="8" y="30"/>
                    <a:pt x="5" y="27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090" name="Freeform 18"/>
            <p:cNvSpPr>
              <a:spLocks/>
            </p:cNvSpPr>
            <p:nvPr/>
          </p:nvSpPr>
          <p:spPr bwMode="auto">
            <a:xfrm>
              <a:off x="3490913" y="3154363"/>
              <a:ext cx="106363" cy="10636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6" y="6"/>
                </a:cxn>
                <a:cxn ang="0">
                  <a:pos x="22" y="0"/>
                </a:cxn>
                <a:cxn ang="0">
                  <a:pos x="38" y="6"/>
                </a:cxn>
                <a:cxn ang="0">
                  <a:pos x="44" y="22"/>
                </a:cxn>
                <a:cxn ang="0">
                  <a:pos x="38" y="37"/>
                </a:cxn>
                <a:cxn ang="0">
                  <a:pos x="22" y="44"/>
                </a:cxn>
                <a:cxn ang="0">
                  <a:pos x="6" y="37"/>
                </a:cxn>
                <a:cxn ang="0">
                  <a:pos x="0" y="22"/>
                </a:cxn>
              </a:cxnLst>
              <a:rect l="0" t="0" r="r" b="b"/>
              <a:pathLst>
                <a:path w="44" h="44">
                  <a:moveTo>
                    <a:pt x="0" y="22"/>
                  </a:moveTo>
                  <a:cubicBezTo>
                    <a:pt x="0" y="16"/>
                    <a:pt x="2" y="11"/>
                    <a:pt x="6" y="6"/>
                  </a:cubicBezTo>
                  <a:cubicBezTo>
                    <a:pt x="11" y="2"/>
                    <a:pt x="16" y="0"/>
                    <a:pt x="22" y="0"/>
                  </a:cubicBezTo>
                  <a:cubicBezTo>
                    <a:pt x="28" y="0"/>
                    <a:pt x="33" y="2"/>
                    <a:pt x="38" y="6"/>
                  </a:cubicBezTo>
                  <a:cubicBezTo>
                    <a:pt x="42" y="11"/>
                    <a:pt x="44" y="16"/>
                    <a:pt x="44" y="22"/>
                  </a:cubicBezTo>
                  <a:cubicBezTo>
                    <a:pt x="44" y="28"/>
                    <a:pt x="42" y="33"/>
                    <a:pt x="38" y="37"/>
                  </a:cubicBezTo>
                  <a:cubicBezTo>
                    <a:pt x="33" y="42"/>
                    <a:pt x="28" y="44"/>
                    <a:pt x="22" y="44"/>
                  </a:cubicBezTo>
                  <a:cubicBezTo>
                    <a:pt x="16" y="44"/>
                    <a:pt x="11" y="42"/>
                    <a:pt x="6" y="37"/>
                  </a:cubicBezTo>
                  <a:cubicBezTo>
                    <a:pt x="2" y="33"/>
                    <a:pt x="0" y="28"/>
                    <a:pt x="0" y="22"/>
                  </a:cubicBezTo>
                  <a:close/>
                </a:path>
              </a:pathLst>
            </a:custGeom>
            <a:solidFill>
              <a:schemeClr val="accent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091" name="Freeform 19"/>
            <p:cNvSpPr>
              <a:spLocks/>
            </p:cNvSpPr>
            <p:nvPr/>
          </p:nvSpPr>
          <p:spPr bwMode="auto">
            <a:xfrm>
              <a:off x="3810001" y="3529013"/>
              <a:ext cx="147638" cy="147637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52" y="9"/>
                </a:cxn>
                <a:cxn ang="0">
                  <a:pos x="61" y="30"/>
                </a:cxn>
                <a:cxn ang="0">
                  <a:pos x="52" y="52"/>
                </a:cxn>
                <a:cxn ang="0">
                  <a:pos x="31" y="61"/>
                </a:cxn>
                <a:cxn ang="0">
                  <a:pos x="9" y="52"/>
                </a:cxn>
                <a:cxn ang="0">
                  <a:pos x="0" y="30"/>
                </a:cxn>
                <a:cxn ang="0">
                  <a:pos x="9" y="9"/>
                </a:cxn>
                <a:cxn ang="0">
                  <a:pos x="31" y="0"/>
                </a:cxn>
              </a:cxnLst>
              <a:rect l="0" t="0" r="r" b="b"/>
              <a:pathLst>
                <a:path w="61" h="61">
                  <a:moveTo>
                    <a:pt x="31" y="0"/>
                  </a:moveTo>
                  <a:cubicBezTo>
                    <a:pt x="39" y="0"/>
                    <a:pt x="46" y="3"/>
                    <a:pt x="52" y="9"/>
                  </a:cubicBezTo>
                  <a:cubicBezTo>
                    <a:pt x="58" y="15"/>
                    <a:pt x="61" y="22"/>
                    <a:pt x="61" y="30"/>
                  </a:cubicBezTo>
                  <a:cubicBezTo>
                    <a:pt x="61" y="39"/>
                    <a:pt x="58" y="46"/>
                    <a:pt x="52" y="52"/>
                  </a:cubicBezTo>
                  <a:cubicBezTo>
                    <a:pt x="46" y="58"/>
                    <a:pt x="39" y="61"/>
                    <a:pt x="31" y="61"/>
                  </a:cubicBezTo>
                  <a:cubicBezTo>
                    <a:pt x="22" y="61"/>
                    <a:pt x="15" y="58"/>
                    <a:pt x="9" y="52"/>
                  </a:cubicBezTo>
                  <a:cubicBezTo>
                    <a:pt x="3" y="46"/>
                    <a:pt x="0" y="39"/>
                    <a:pt x="0" y="30"/>
                  </a:cubicBezTo>
                  <a:cubicBezTo>
                    <a:pt x="0" y="22"/>
                    <a:pt x="3" y="15"/>
                    <a:pt x="9" y="9"/>
                  </a:cubicBezTo>
                  <a:cubicBezTo>
                    <a:pt x="15" y="3"/>
                    <a:pt x="22" y="0"/>
                    <a:pt x="31" y="0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092" name="Freeform 20"/>
            <p:cNvSpPr>
              <a:spLocks/>
            </p:cNvSpPr>
            <p:nvPr/>
          </p:nvSpPr>
          <p:spPr bwMode="auto">
            <a:xfrm>
              <a:off x="4268788" y="3529013"/>
              <a:ext cx="147638" cy="147637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52" y="9"/>
                </a:cxn>
                <a:cxn ang="0">
                  <a:pos x="61" y="30"/>
                </a:cxn>
                <a:cxn ang="0">
                  <a:pos x="52" y="52"/>
                </a:cxn>
                <a:cxn ang="0">
                  <a:pos x="31" y="61"/>
                </a:cxn>
                <a:cxn ang="0">
                  <a:pos x="9" y="52"/>
                </a:cxn>
                <a:cxn ang="0">
                  <a:pos x="0" y="30"/>
                </a:cxn>
                <a:cxn ang="0">
                  <a:pos x="9" y="9"/>
                </a:cxn>
                <a:cxn ang="0">
                  <a:pos x="31" y="0"/>
                </a:cxn>
              </a:cxnLst>
              <a:rect l="0" t="0" r="r" b="b"/>
              <a:pathLst>
                <a:path w="61" h="61">
                  <a:moveTo>
                    <a:pt x="31" y="0"/>
                  </a:moveTo>
                  <a:cubicBezTo>
                    <a:pt x="39" y="0"/>
                    <a:pt x="46" y="3"/>
                    <a:pt x="52" y="9"/>
                  </a:cubicBezTo>
                  <a:cubicBezTo>
                    <a:pt x="58" y="15"/>
                    <a:pt x="61" y="22"/>
                    <a:pt x="61" y="30"/>
                  </a:cubicBezTo>
                  <a:cubicBezTo>
                    <a:pt x="61" y="39"/>
                    <a:pt x="58" y="46"/>
                    <a:pt x="52" y="52"/>
                  </a:cubicBezTo>
                  <a:cubicBezTo>
                    <a:pt x="46" y="58"/>
                    <a:pt x="39" y="61"/>
                    <a:pt x="31" y="61"/>
                  </a:cubicBezTo>
                  <a:cubicBezTo>
                    <a:pt x="22" y="61"/>
                    <a:pt x="15" y="58"/>
                    <a:pt x="9" y="52"/>
                  </a:cubicBezTo>
                  <a:cubicBezTo>
                    <a:pt x="3" y="46"/>
                    <a:pt x="0" y="39"/>
                    <a:pt x="0" y="30"/>
                  </a:cubicBezTo>
                  <a:cubicBezTo>
                    <a:pt x="0" y="22"/>
                    <a:pt x="3" y="15"/>
                    <a:pt x="9" y="9"/>
                  </a:cubicBezTo>
                  <a:cubicBezTo>
                    <a:pt x="15" y="3"/>
                    <a:pt x="22" y="0"/>
                    <a:pt x="31" y="0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093" name="Freeform 21"/>
            <p:cNvSpPr>
              <a:spLocks/>
            </p:cNvSpPr>
            <p:nvPr/>
          </p:nvSpPr>
          <p:spPr bwMode="auto">
            <a:xfrm>
              <a:off x="4081463" y="3079750"/>
              <a:ext cx="171450" cy="171450"/>
            </a:xfrm>
            <a:custGeom>
              <a:avLst/>
              <a:gdLst/>
              <a:ahLst/>
              <a:cxnLst>
                <a:cxn ang="0">
                  <a:pos x="61" y="10"/>
                </a:cxn>
                <a:cxn ang="0">
                  <a:pos x="71" y="35"/>
                </a:cxn>
                <a:cxn ang="0">
                  <a:pos x="61" y="60"/>
                </a:cxn>
                <a:cxn ang="0">
                  <a:pos x="36" y="71"/>
                </a:cxn>
                <a:cxn ang="0">
                  <a:pos x="10" y="60"/>
                </a:cxn>
                <a:cxn ang="0">
                  <a:pos x="0" y="35"/>
                </a:cxn>
                <a:cxn ang="0">
                  <a:pos x="10" y="10"/>
                </a:cxn>
                <a:cxn ang="0">
                  <a:pos x="36" y="0"/>
                </a:cxn>
                <a:cxn ang="0">
                  <a:pos x="61" y="10"/>
                </a:cxn>
              </a:cxnLst>
              <a:rect l="0" t="0" r="r" b="b"/>
              <a:pathLst>
                <a:path w="71" h="71">
                  <a:moveTo>
                    <a:pt x="61" y="10"/>
                  </a:moveTo>
                  <a:cubicBezTo>
                    <a:pt x="68" y="17"/>
                    <a:pt x="71" y="26"/>
                    <a:pt x="71" y="35"/>
                  </a:cubicBezTo>
                  <a:cubicBezTo>
                    <a:pt x="71" y="45"/>
                    <a:pt x="68" y="54"/>
                    <a:pt x="61" y="60"/>
                  </a:cubicBezTo>
                  <a:cubicBezTo>
                    <a:pt x="54" y="68"/>
                    <a:pt x="45" y="71"/>
                    <a:pt x="36" y="71"/>
                  </a:cubicBezTo>
                  <a:cubicBezTo>
                    <a:pt x="26" y="71"/>
                    <a:pt x="17" y="68"/>
                    <a:pt x="10" y="60"/>
                  </a:cubicBezTo>
                  <a:cubicBezTo>
                    <a:pt x="3" y="54"/>
                    <a:pt x="0" y="45"/>
                    <a:pt x="0" y="35"/>
                  </a:cubicBezTo>
                  <a:cubicBezTo>
                    <a:pt x="0" y="26"/>
                    <a:pt x="3" y="17"/>
                    <a:pt x="10" y="10"/>
                  </a:cubicBezTo>
                  <a:cubicBezTo>
                    <a:pt x="17" y="3"/>
                    <a:pt x="26" y="0"/>
                    <a:pt x="36" y="0"/>
                  </a:cubicBezTo>
                  <a:cubicBezTo>
                    <a:pt x="45" y="0"/>
                    <a:pt x="54" y="3"/>
                    <a:pt x="61" y="10"/>
                  </a:cubicBezTo>
                  <a:close/>
                </a:path>
              </a:pathLst>
            </a:custGeom>
            <a:solidFill>
              <a:schemeClr val="accent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094" name="Freeform 22"/>
            <p:cNvSpPr>
              <a:spLocks/>
            </p:cNvSpPr>
            <p:nvPr/>
          </p:nvSpPr>
          <p:spPr bwMode="auto">
            <a:xfrm>
              <a:off x="5405438" y="3943350"/>
              <a:ext cx="77788" cy="7778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5" y="4"/>
                </a:cxn>
                <a:cxn ang="0">
                  <a:pos x="16" y="0"/>
                </a:cxn>
                <a:cxn ang="0">
                  <a:pos x="27" y="4"/>
                </a:cxn>
                <a:cxn ang="0">
                  <a:pos x="32" y="16"/>
                </a:cxn>
                <a:cxn ang="0">
                  <a:pos x="27" y="27"/>
                </a:cxn>
                <a:cxn ang="0">
                  <a:pos x="16" y="32"/>
                </a:cxn>
                <a:cxn ang="0">
                  <a:pos x="5" y="27"/>
                </a:cxn>
                <a:cxn ang="0">
                  <a:pos x="0" y="16"/>
                </a:cxn>
              </a:cxnLst>
              <a:rect l="0" t="0" r="r" b="b"/>
              <a:pathLst>
                <a:path w="32" h="32">
                  <a:moveTo>
                    <a:pt x="0" y="16"/>
                  </a:moveTo>
                  <a:cubicBezTo>
                    <a:pt x="0" y="11"/>
                    <a:pt x="2" y="8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0" y="8"/>
                    <a:pt x="32" y="11"/>
                    <a:pt x="32" y="16"/>
                  </a:cubicBezTo>
                  <a:cubicBezTo>
                    <a:pt x="32" y="20"/>
                    <a:pt x="30" y="24"/>
                    <a:pt x="27" y="27"/>
                  </a:cubicBezTo>
                  <a:cubicBezTo>
                    <a:pt x="24" y="30"/>
                    <a:pt x="20" y="32"/>
                    <a:pt x="16" y="32"/>
                  </a:cubicBezTo>
                  <a:cubicBezTo>
                    <a:pt x="12" y="32"/>
                    <a:pt x="8" y="30"/>
                    <a:pt x="5" y="27"/>
                  </a:cubicBezTo>
                  <a:cubicBezTo>
                    <a:pt x="2" y="24"/>
                    <a:pt x="0" y="20"/>
                    <a:pt x="0" y="16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095" name="Freeform 23"/>
            <p:cNvSpPr>
              <a:spLocks/>
            </p:cNvSpPr>
            <p:nvPr/>
          </p:nvSpPr>
          <p:spPr bwMode="auto">
            <a:xfrm>
              <a:off x="4638676" y="3560763"/>
              <a:ext cx="77788" cy="77787"/>
            </a:xfrm>
            <a:custGeom>
              <a:avLst/>
              <a:gdLst/>
              <a:ahLst/>
              <a:cxnLst>
                <a:cxn ang="0">
                  <a:pos x="5" y="4"/>
                </a:cxn>
                <a:cxn ang="0">
                  <a:pos x="16" y="0"/>
                </a:cxn>
                <a:cxn ang="0">
                  <a:pos x="27" y="4"/>
                </a:cxn>
                <a:cxn ang="0">
                  <a:pos x="32" y="16"/>
                </a:cxn>
                <a:cxn ang="0">
                  <a:pos x="27" y="27"/>
                </a:cxn>
                <a:cxn ang="0">
                  <a:pos x="16" y="32"/>
                </a:cxn>
                <a:cxn ang="0">
                  <a:pos x="5" y="27"/>
                </a:cxn>
                <a:cxn ang="0">
                  <a:pos x="0" y="16"/>
                </a:cxn>
                <a:cxn ang="0">
                  <a:pos x="5" y="4"/>
                </a:cxn>
              </a:cxnLst>
              <a:rect l="0" t="0" r="r" b="b"/>
              <a:pathLst>
                <a:path w="32" h="32">
                  <a:moveTo>
                    <a:pt x="5" y="4"/>
                  </a:move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0" y="8"/>
                    <a:pt x="32" y="11"/>
                    <a:pt x="32" y="16"/>
                  </a:cubicBezTo>
                  <a:cubicBezTo>
                    <a:pt x="32" y="20"/>
                    <a:pt x="30" y="24"/>
                    <a:pt x="27" y="27"/>
                  </a:cubicBezTo>
                  <a:cubicBezTo>
                    <a:pt x="24" y="30"/>
                    <a:pt x="20" y="32"/>
                    <a:pt x="16" y="32"/>
                  </a:cubicBezTo>
                  <a:cubicBezTo>
                    <a:pt x="12" y="32"/>
                    <a:pt x="8" y="30"/>
                    <a:pt x="5" y="27"/>
                  </a:cubicBezTo>
                  <a:cubicBezTo>
                    <a:pt x="2" y="24"/>
                    <a:pt x="0" y="20"/>
                    <a:pt x="0" y="16"/>
                  </a:cubicBezTo>
                  <a:cubicBezTo>
                    <a:pt x="0" y="11"/>
                    <a:pt x="2" y="8"/>
                    <a:pt x="5" y="4"/>
                  </a:cubicBezTo>
                  <a:close/>
                </a:path>
              </a:pathLst>
            </a:custGeom>
            <a:solidFill>
              <a:schemeClr val="accent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096" name="Freeform 24"/>
            <p:cNvSpPr>
              <a:spLocks/>
            </p:cNvSpPr>
            <p:nvPr/>
          </p:nvSpPr>
          <p:spPr bwMode="auto">
            <a:xfrm>
              <a:off x="4984751" y="3536950"/>
              <a:ext cx="125413" cy="125412"/>
            </a:xfrm>
            <a:custGeom>
              <a:avLst/>
              <a:gdLst/>
              <a:ahLst/>
              <a:cxnLst>
                <a:cxn ang="0">
                  <a:pos x="44" y="7"/>
                </a:cxn>
                <a:cxn ang="0">
                  <a:pos x="52" y="26"/>
                </a:cxn>
                <a:cxn ang="0">
                  <a:pos x="44" y="44"/>
                </a:cxn>
                <a:cxn ang="0">
                  <a:pos x="26" y="52"/>
                </a:cxn>
                <a:cxn ang="0">
                  <a:pos x="7" y="44"/>
                </a:cxn>
                <a:cxn ang="0">
                  <a:pos x="0" y="26"/>
                </a:cxn>
                <a:cxn ang="0">
                  <a:pos x="7" y="7"/>
                </a:cxn>
                <a:cxn ang="0">
                  <a:pos x="26" y="0"/>
                </a:cxn>
                <a:cxn ang="0">
                  <a:pos x="44" y="7"/>
                </a:cxn>
              </a:cxnLst>
              <a:rect l="0" t="0" r="r" b="b"/>
              <a:pathLst>
                <a:path w="52" h="52">
                  <a:moveTo>
                    <a:pt x="44" y="7"/>
                  </a:moveTo>
                  <a:cubicBezTo>
                    <a:pt x="49" y="12"/>
                    <a:pt x="52" y="19"/>
                    <a:pt x="52" y="26"/>
                  </a:cubicBezTo>
                  <a:cubicBezTo>
                    <a:pt x="52" y="33"/>
                    <a:pt x="49" y="39"/>
                    <a:pt x="44" y="44"/>
                  </a:cubicBezTo>
                  <a:cubicBezTo>
                    <a:pt x="39" y="49"/>
                    <a:pt x="33" y="52"/>
                    <a:pt x="26" y="52"/>
                  </a:cubicBezTo>
                  <a:cubicBezTo>
                    <a:pt x="19" y="52"/>
                    <a:pt x="13" y="49"/>
                    <a:pt x="7" y="44"/>
                  </a:cubicBezTo>
                  <a:cubicBezTo>
                    <a:pt x="2" y="39"/>
                    <a:pt x="0" y="33"/>
                    <a:pt x="0" y="26"/>
                  </a:cubicBezTo>
                  <a:cubicBezTo>
                    <a:pt x="0" y="19"/>
                    <a:pt x="2" y="12"/>
                    <a:pt x="7" y="7"/>
                  </a:cubicBezTo>
                  <a:cubicBezTo>
                    <a:pt x="13" y="2"/>
                    <a:pt x="19" y="0"/>
                    <a:pt x="26" y="0"/>
                  </a:cubicBezTo>
                  <a:cubicBezTo>
                    <a:pt x="33" y="0"/>
                    <a:pt x="39" y="2"/>
                    <a:pt x="44" y="7"/>
                  </a:cubicBezTo>
                  <a:close/>
                </a:path>
              </a:pathLst>
            </a:custGeom>
            <a:solidFill>
              <a:schemeClr val="accent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097" name="Freeform 25"/>
            <p:cNvSpPr>
              <a:spLocks/>
            </p:cNvSpPr>
            <p:nvPr/>
          </p:nvSpPr>
          <p:spPr bwMode="auto">
            <a:xfrm>
              <a:off x="5049838" y="3921125"/>
              <a:ext cx="125413" cy="127000"/>
            </a:xfrm>
            <a:custGeom>
              <a:avLst/>
              <a:gdLst/>
              <a:ahLst/>
              <a:cxnLst>
                <a:cxn ang="0">
                  <a:pos x="44" y="44"/>
                </a:cxn>
                <a:cxn ang="0">
                  <a:pos x="26" y="52"/>
                </a:cxn>
                <a:cxn ang="0">
                  <a:pos x="7" y="44"/>
                </a:cxn>
                <a:cxn ang="0">
                  <a:pos x="0" y="26"/>
                </a:cxn>
                <a:cxn ang="0">
                  <a:pos x="7" y="7"/>
                </a:cxn>
                <a:cxn ang="0">
                  <a:pos x="26" y="0"/>
                </a:cxn>
                <a:cxn ang="0">
                  <a:pos x="44" y="7"/>
                </a:cxn>
                <a:cxn ang="0">
                  <a:pos x="52" y="26"/>
                </a:cxn>
                <a:cxn ang="0">
                  <a:pos x="44" y="44"/>
                </a:cxn>
              </a:cxnLst>
              <a:rect l="0" t="0" r="r" b="b"/>
              <a:pathLst>
                <a:path w="52" h="52">
                  <a:moveTo>
                    <a:pt x="44" y="44"/>
                  </a:moveTo>
                  <a:cubicBezTo>
                    <a:pt x="39" y="49"/>
                    <a:pt x="33" y="52"/>
                    <a:pt x="26" y="52"/>
                  </a:cubicBezTo>
                  <a:cubicBezTo>
                    <a:pt x="19" y="52"/>
                    <a:pt x="13" y="49"/>
                    <a:pt x="7" y="44"/>
                  </a:cubicBezTo>
                  <a:cubicBezTo>
                    <a:pt x="2" y="39"/>
                    <a:pt x="0" y="33"/>
                    <a:pt x="0" y="26"/>
                  </a:cubicBezTo>
                  <a:cubicBezTo>
                    <a:pt x="0" y="19"/>
                    <a:pt x="2" y="12"/>
                    <a:pt x="7" y="7"/>
                  </a:cubicBezTo>
                  <a:cubicBezTo>
                    <a:pt x="13" y="2"/>
                    <a:pt x="19" y="0"/>
                    <a:pt x="26" y="0"/>
                  </a:cubicBezTo>
                  <a:cubicBezTo>
                    <a:pt x="33" y="0"/>
                    <a:pt x="39" y="2"/>
                    <a:pt x="44" y="7"/>
                  </a:cubicBezTo>
                  <a:cubicBezTo>
                    <a:pt x="49" y="12"/>
                    <a:pt x="52" y="19"/>
                    <a:pt x="52" y="26"/>
                  </a:cubicBezTo>
                  <a:cubicBezTo>
                    <a:pt x="52" y="33"/>
                    <a:pt x="49" y="39"/>
                    <a:pt x="44" y="44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098" name="Freeform 26"/>
            <p:cNvSpPr>
              <a:spLocks/>
            </p:cNvSpPr>
            <p:nvPr/>
          </p:nvSpPr>
          <p:spPr bwMode="auto">
            <a:xfrm>
              <a:off x="4551363" y="3967163"/>
              <a:ext cx="155575" cy="155575"/>
            </a:xfrm>
            <a:custGeom>
              <a:avLst/>
              <a:gdLst/>
              <a:ahLst/>
              <a:cxnLst>
                <a:cxn ang="0">
                  <a:pos x="32" y="64"/>
                </a:cxn>
                <a:cxn ang="0">
                  <a:pos x="9" y="54"/>
                </a:cxn>
                <a:cxn ang="0">
                  <a:pos x="0" y="32"/>
                </a:cxn>
                <a:cxn ang="0">
                  <a:pos x="9" y="9"/>
                </a:cxn>
                <a:cxn ang="0">
                  <a:pos x="32" y="0"/>
                </a:cxn>
                <a:cxn ang="0">
                  <a:pos x="54" y="9"/>
                </a:cxn>
                <a:cxn ang="0">
                  <a:pos x="64" y="32"/>
                </a:cxn>
                <a:cxn ang="0">
                  <a:pos x="54" y="54"/>
                </a:cxn>
                <a:cxn ang="0">
                  <a:pos x="32" y="64"/>
                </a:cxn>
              </a:cxnLst>
              <a:rect l="0" t="0" r="r" b="b"/>
              <a:pathLst>
                <a:path w="64" h="64">
                  <a:moveTo>
                    <a:pt x="32" y="64"/>
                  </a:moveTo>
                  <a:cubicBezTo>
                    <a:pt x="23" y="64"/>
                    <a:pt x="16" y="61"/>
                    <a:pt x="9" y="54"/>
                  </a:cubicBezTo>
                  <a:cubicBezTo>
                    <a:pt x="3" y="48"/>
                    <a:pt x="0" y="40"/>
                    <a:pt x="0" y="32"/>
                  </a:cubicBezTo>
                  <a:cubicBezTo>
                    <a:pt x="0" y="23"/>
                    <a:pt x="3" y="15"/>
                    <a:pt x="9" y="9"/>
                  </a:cubicBezTo>
                  <a:cubicBezTo>
                    <a:pt x="16" y="3"/>
                    <a:pt x="23" y="0"/>
                    <a:pt x="32" y="0"/>
                  </a:cubicBezTo>
                  <a:cubicBezTo>
                    <a:pt x="41" y="0"/>
                    <a:pt x="48" y="3"/>
                    <a:pt x="54" y="9"/>
                  </a:cubicBezTo>
                  <a:cubicBezTo>
                    <a:pt x="61" y="15"/>
                    <a:pt x="64" y="23"/>
                    <a:pt x="64" y="32"/>
                  </a:cubicBezTo>
                  <a:cubicBezTo>
                    <a:pt x="64" y="40"/>
                    <a:pt x="61" y="48"/>
                    <a:pt x="54" y="54"/>
                  </a:cubicBezTo>
                  <a:cubicBezTo>
                    <a:pt x="48" y="61"/>
                    <a:pt x="41" y="64"/>
                    <a:pt x="32" y="64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099" name="Freeform 27"/>
            <p:cNvSpPr>
              <a:spLocks/>
            </p:cNvSpPr>
            <p:nvPr/>
          </p:nvSpPr>
          <p:spPr bwMode="auto">
            <a:xfrm>
              <a:off x="5451476" y="3625850"/>
              <a:ext cx="120650" cy="122237"/>
            </a:xfrm>
            <a:custGeom>
              <a:avLst/>
              <a:gdLst/>
              <a:ahLst/>
              <a:cxnLst>
                <a:cxn ang="0">
                  <a:pos x="42" y="7"/>
                </a:cxn>
                <a:cxn ang="0">
                  <a:pos x="50" y="25"/>
                </a:cxn>
                <a:cxn ang="0">
                  <a:pos x="42" y="42"/>
                </a:cxn>
                <a:cxn ang="0">
                  <a:pos x="25" y="50"/>
                </a:cxn>
                <a:cxn ang="0">
                  <a:pos x="7" y="42"/>
                </a:cxn>
                <a:cxn ang="0">
                  <a:pos x="0" y="25"/>
                </a:cxn>
                <a:cxn ang="0">
                  <a:pos x="7" y="7"/>
                </a:cxn>
                <a:cxn ang="0">
                  <a:pos x="25" y="0"/>
                </a:cxn>
                <a:cxn ang="0">
                  <a:pos x="42" y="7"/>
                </a:cxn>
              </a:cxnLst>
              <a:rect l="0" t="0" r="r" b="b"/>
              <a:pathLst>
                <a:path w="50" h="50">
                  <a:moveTo>
                    <a:pt x="42" y="7"/>
                  </a:moveTo>
                  <a:cubicBezTo>
                    <a:pt x="47" y="12"/>
                    <a:pt x="50" y="18"/>
                    <a:pt x="50" y="25"/>
                  </a:cubicBezTo>
                  <a:cubicBezTo>
                    <a:pt x="50" y="32"/>
                    <a:pt x="47" y="37"/>
                    <a:pt x="42" y="42"/>
                  </a:cubicBezTo>
                  <a:cubicBezTo>
                    <a:pt x="38" y="47"/>
                    <a:pt x="32" y="50"/>
                    <a:pt x="25" y="50"/>
                  </a:cubicBezTo>
                  <a:cubicBezTo>
                    <a:pt x="18" y="50"/>
                    <a:pt x="12" y="47"/>
                    <a:pt x="7" y="42"/>
                  </a:cubicBezTo>
                  <a:cubicBezTo>
                    <a:pt x="2" y="37"/>
                    <a:pt x="0" y="32"/>
                    <a:pt x="0" y="25"/>
                  </a:cubicBezTo>
                  <a:cubicBezTo>
                    <a:pt x="0" y="18"/>
                    <a:pt x="2" y="12"/>
                    <a:pt x="7" y="7"/>
                  </a:cubicBezTo>
                  <a:cubicBezTo>
                    <a:pt x="12" y="2"/>
                    <a:pt x="18" y="0"/>
                    <a:pt x="25" y="0"/>
                  </a:cubicBezTo>
                  <a:cubicBezTo>
                    <a:pt x="32" y="0"/>
                    <a:pt x="38" y="2"/>
                    <a:pt x="42" y="7"/>
                  </a:cubicBezTo>
                  <a:close/>
                </a:path>
              </a:pathLst>
            </a:custGeom>
            <a:solidFill>
              <a:schemeClr val="accent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00" name="Freeform 28"/>
            <p:cNvSpPr>
              <a:spLocks/>
            </p:cNvSpPr>
            <p:nvPr/>
          </p:nvSpPr>
          <p:spPr bwMode="auto">
            <a:xfrm>
              <a:off x="4192588" y="3921125"/>
              <a:ext cx="114300" cy="114300"/>
            </a:xfrm>
            <a:custGeom>
              <a:avLst/>
              <a:gdLst/>
              <a:ahLst/>
              <a:cxnLst>
                <a:cxn ang="0">
                  <a:pos x="40" y="6"/>
                </a:cxn>
                <a:cxn ang="0">
                  <a:pos x="47" y="23"/>
                </a:cxn>
                <a:cxn ang="0">
                  <a:pos x="40" y="40"/>
                </a:cxn>
                <a:cxn ang="0">
                  <a:pos x="24" y="47"/>
                </a:cxn>
                <a:cxn ang="0">
                  <a:pos x="7" y="40"/>
                </a:cxn>
                <a:cxn ang="0">
                  <a:pos x="0" y="23"/>
                </a:cxn>
                <a:cxn ang="0">
                  <a:pos x="7" y="6"/>
                </a:cxn>
                <a:cxn ang="0">
                  <a:pos x="24" y="0"/>
                </a:cxn>
                <a:cxn ang="0">
                  <a:pos x="40" y="6"/>
                </a:cxn>
              </a:cxnLst>
              <a:rect l="0" t="0" r="r" b="b"/>
              <a:pathLst>
                <a:path w="47" h="47">
                  <a:moveTo>
                    <a:pt x="40" y="6"/>
                  </a:moveTo>
                  <a:cubicBezTo>
                    <a:pt x="45" y="11"/>
                    <a:pt x="47" y="17"/>
                    <a:pt x="47" y="23"/>
                  </a:cubicBezTo>
                  <a:cubicBezTo>
                    <a:pt x="47" y="30"/>
                    <a:pt x="45" y="35"/>
                    <a:pt x="40" y="40"/>
                  </a:cubicBezTo>
                  <a:cubicBezTo>
                    <a:pt x="36" y="45"/>
                    <a:pt x="30" y="47"/>
                    <a:pt x="24" y="47"/>
                  </a:cubicBezTo>
                  <a:cubicBezTo>
                    <a:pt x="17" y="47"/>
                    <a:pt x="12" y="45"/>
                    <a:pt x="7" y="40"/>
                  </a:cubicBezTo>
                  <a:cubicBezTo>
                    <a:pt x="2" y="35"/>
                    <a:pt x="0" y="30"/>
                    <a:pt x="0" y="23"/>
                  </a:cubicBezTo>
                  <a:cubicBezTo>
                    <a:pt x="0" y="17"/>
                    <a:pt x="2" y="11"/>
                    <a:pt x="7" y="6"/>
                  </a:cubicBezTo>
                  <a:cubicBezTo>
                    <a:pt x="12" y="2"/>
                    <a:pt x="17" y="0"/>
                    <a:pt x="24" y="0"/>
                  </a:cubicBezTo>
                  <a:cubicBezTo>
                    <a:pt x="30" y="0"/>
                    <a:pt x="36" y="2"/>
                    <a:pt x="40" y="6"/>
                  </a:cubicBezTo>
                  <a:close/>
                </a:path>
              </a:pathLst>
            </a:custGeom>
            <a:solidFill>
              <a:schemeClr val="accent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01" name="Freeform 29"/>
            <p:cNvSpPr>
              <a:spLocks/>
            </p:cNvSpPr>
            <p:nvPr/>
          </p:nvSpPr>
          <p:spPr bwMode="auto">
            <a:xfrm>
              <a:off x="4895851" y="4352925"/>
              <a:ext cx="112713" cy="112712"/>
            </a:xfrm>
            <a:custGeom>
              <a:avLst/>
              <a:gdLst/>
              <a:ahLst/>
              <a:cxnLst>
                <a:cxn ang="0">
                  <a:pos x="47" y="23"/>
                </a:cxn>
                <a:cxn ang="0">
                  <a:pos x="40" y="40"/>
                </a:cxn>
                <a:cxn ang="0">
                  <a:pos x="24" y="47"/>
                </a:cxn>
                <a:cxn ang="0">
                  <a:pos x="7" y="40"/>
                </a:cxn>
                <a:cxn ang="0">
                  <a:pos x="0" y="23"/>
                </a:cxn>
                <a:cxn ang="0">
                  <a:pos x="7" y="6"/>
                </a:cxn>
                <a:cxn ang="0">
                  <a:pos x="24" y="0"/>
                </a:cxn>
                <a:cxn ang="0">
                  <a:pos x="40" y="6"/>
                </a:cxn>
                <a:cxn ang="0">
                  <a:pos x="47" y="23"/>
                </a:cxn>
              </a:cxnLst>
              <a:rect l="0" t="0" r="r" b="b"/>
              <a:pathLst>
                <a:path w="47" h="47">
                  <a:moveTo>
                    <a:pt x="47" y="23"/>
                  </a:moveTo>
                  <a:cubicBezTo>
                    <a:pt x="47" y="30"/>
                    <a:pt x="45" y="35"/>
                    <a:pt x="40" y="40"/>
                  </a:cubicBezTo>
                  <a:cubicBezTo>
                    <a:pt x="35" y="45"/>
                    <a:pt x="30" y="47"/>
                    <a:pt x="24" y="47"/>
                  </a:cubicBezTo>
                  <a:cubicBezTo>
                    <a:pt x="17" y="47"/>
                    <a:pt x="11" y="45"/>
                    <a:pt x="7" y="40"/>
                  </a:cubicBezTo>
                  <a:cubicBezTo>
                    <a:pt x="2" y="35"/>
                    <a:pt x="0" y="30"/>
                    <a:pt x="0" y="23"/>
                  </a:cubicBezTo>
                  <a:cubicBezTo>
                    <a:pt x="0" y="17"/>
                    <a:pt x="2" y="11"/>
                    <a:pt x="7" y="6"/>
                  </a:cubicBezTo>
                  <a:cubicBezTo>
                    <a:pt x="11" y="2"/>
                    <a:pt x="17" y="0"/>
                    <a:pt x="24" y="0"/>
                  </a:cubicBezTo>
                  <a:cubicBezTo>
                    <a:pt x="30" y="0"/>
                    <a:pt x="35" y="2"/>
                    <a:pt x="40" y="6"/>
                  </a:cubicBezTo>
                  <a:cubicBezTo>
                    <a:pt x="45" y="11"/>
                    <a:pt x="47" y="17"/>
                    <a:pt x="47" y="23"/>
                  </a:cubicBezTo>
                  <a:close/>
                </a:path>
              </a:pathLst>
            </a:custGeom>
            <a:solidFill>
              <a:schemeClr val="accent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02" name="Freeform 30"/>
            <p:cNvSpPr>
              <a:spLocks/>
            </p:cNvSpPr>
            <p:nvPr/>
          </p:nvSpPr>
          <p:spPr bwMode="auto">
            <a:xfrm>
              <a:off x="3905251" y="4006850"/>
              <a:ext cx="98425" cy="98425"/>
            </a:xfrm>
            <a:custGeom>
              <a:avLst/>
              <a:gdLst/>
              <a:ahLst/>
              <a:cxnLst>
                <a:cxn ang="0">
                  <a:pos x="41" y="20"/>
                </a:cxn>
                <a:cxn ang="0">
                  <a:pos x="35" y="35"/>
                </a:cxn>
                <a:cxn ang="0">
                  <a:pos x="21" y="41"/>
                </a:cxn>
                <a:cxn ang="0">
                  <a:pos x="6" y="35"/>
                </a:cxn>
                <a:cxn ang="0">
                  <a:pos x="0" y="20"/>
                </a:cxn>
                <a:cxn ang="0">
                  <a:pos x="6" y="6"/>
                </a:cxn>
                <a:cxn ang="0">
                  <a:pos x="21" y="0"/>
                </a:cxn>
                <a:cxn ang="0">
                  <a:pos x="35" y="6"/>
                </a:cxn>
                <a:cxn ang="0">
                  <a:pos x="41" y="20"/>
                </a:cxn>
              </a:cxnLst>
              <a:rect l="0" t="0" r="r" b="b"/>
              <a:pathLst>
                <a:path w="41" h="41">
                  <a:moveTo>
                    <a:pt x="41" y="20"/>
                  </a:moveTo>
                  <a:cubicBezTo>
                    <a:pt x="41" y="26"/>
                    <a:pt x="39" y="31"/>
                    <a:pt x="35" y="35"/>
                  </a:cubicBezTo>
                  <a:cubicBezTo>
                    <a:pt x="31" y="39"/>
                    <a:pt x="26" y="41"/>
                    <a:pt x="21" y="41"/>
                  </a:cubicBezTo>
                  <a:cubicBezTo>
                    <a:pt x="15" y="41"/>
                    <a:pt x="10" y="39"/>
                    <a:pt x="6" y="35"/>
                  </a:cubicBezTo>
                  <a:cubicBezTo>
                    <a:pt x="2" y="31"/>
                    <a:pt x="0" y="26"/>
                    <a:pt x="0" y="20"/>
                  </a:cubicBezTo>
                  <a:cubicBezTo>
                    <a:pt x="0" y="15"/>
                    <a:pt x="2" y="10"/>
                    <a:pt x="6" y="6"/>
                  </a:cubicBezTo>
                  <a:cubicBezTo>
                    <a:pt x="10" y="2"/>
                    <a:pt x="15" y="0"/>
                    <a:pt x="21" y="0"/>
                  </a:cubicBezTo>
                  <a:cubicBezTo>
                    <a:pt x="26" y="0"/>
                    <a:pt x="31" y="2"/>
                    <a:pt x="35" y="6"/>
                  </a:cubicBezTo>
                  <a:cubicBezTo>
                    <a:pt x="39" y="10"/>
                    <a:pt x="41" y="15"/>
                    <a:pt x="41" y="20"/>
                  </a:cubicBezTo>
                  <a:close/>
                </a:path>
              </a:pathLst>
            </a:custGeom>
            <a:solidFill>
              <a:schemeClr val="accent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03" name="Freeform 31"/>
            <p:cNvSpPr>
              <a:spLocks/>
            </p:cNvSpPr>
            <p:nvPr/>
          </p:nvSpPr>
          <p:spPr bwMode="auto">
            <a:xfrm>
              <a:off x="4192588" y="4367213"/>
              <a:ext cx="100013" cy="98425"/>
            </a:xfrm>
            <a:custGeom>
              <a:avLst/>
              <a:gdLst/>
              <a:ahLst/>
              <a:cxnLst>
                <a:cxn ang="0">
                  <a:pos x="35" y="6"/>
                </a:cxn>
                <a:cxn ang="0">
                  <a:pos x="41" y="20"/>
                </a:cxn>
                <a:cxn ang="0">
                  <a:pos x="35" y="35"/>
                </a:cxn>
                <a:cxn ang="0">
                  <a:pos x="21" y="41"/>
                </a:cxn>
                <a:cxn ang="0">
                  <a:pos x="6" y="35"/>
                </a:cxn>
                <a:cxn ang="0">
                  <a:pos x="0" y="20"/>
                </a:cxn>
                <a:cxn ang="0">
                  <a:pos x="6" y="6"/>
                </a:cxn>
                <a:cxn ang="0">
                  <a:pos x="21" y="0"/>
                </a:cxn>
                <a:cxn ang="0">
                  <a:pos x="35" y="6"/>
                </a:cxn>
              </a:cxnLst>
              <a:rect l="0" t="0" r="r" b="b"/>
              <a:pathLst>
                <a:path w="41" h="41">
                  <a:moveTo>
                    <a:pt x="35" y="6"/>
                  </a:moveTo>
                  <a:cubicBezTo>
                    <a:pt x="39" y="10"/>
                    <a:pt x="41" y="15"/>
                    <a:pt x="41" y="20"/>
                  </a:cubicBezTo>
                  <a:cubicBezTo>
                    <a:pt x="41" y="26"/>
                    <a:pt x="39" y="31"/>
                    <a:pt x="35" y="35"/>
                  </a:cubicBezTo>
                  <a:cubicBezTo>
                    <a:pt x="31" y="39"/>
                    <a:pt x="26" y="41"/>
                    <a:pt x="21" y="41"/>
                  </a:cubicBezTo>
                  <a:cubicBezTo>
                    <a:pt x="15" y="41"/>
                    <a:pt x="10" y="39"/>
                    <a:pt x="6" y="35"/>
                  </a:cubicBezTo>
                  <a:cubicBezTo>
                    <a:pt x="2" y="31"/>
                    <a:pt x="0" y="26"/>
                    <a:pt x="0" y="20"/>
                  </a:cubicBezTo>
                  <a:cubicBezTo>
                    <a:pt x="0" y="15"/>
                    <a:pt x="2" y="10"/>
                    <a:pt x="6" y="6"/>
                  </a:cubicBezTo>
                  <a:cubicBezTo>
                    <a:pt x="10" y="2"/>
                    <a:pt x="15" y="0"/>
                    <a:pt x="21" y="0"/>
                  </a:cubicBezTo>
                  <a:cubicBezTo>
                    <a:pt x="26" y="0"/>
                    <a:pt x="31" y="2"/>
                    <a:pt x="35" y="6"/>
                  </a:cubicBezTo>
                  <a:close/>
                </a:path>
              </a:pathLst>
            </a:custGeom>
            <a:solidFill>
              <a:schemeClr val="accent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04" name="Freeform 32"/>
            <p:cNvSpPr>
              <a:spLocks/>
            </p:cNvSpPr>
            <p:nvPr/>
          </p:nvSpPr>
          <p:spPr bwMode="auto">
            <a:xfrm>
              <a:off x="4522788" y="4367213"/>
              <a:ext cx="98425" cy="98425"/>
            </a:xfrm>
            <a:custGeom>
              <a:avLst/>
              <a:gdLst/>
              <a:ahLst/>
              <a:cxnLst>
                <a:cxn ang="0">
                  <a:pos x="0" y="20"/>
                </a:cxn>
                <a:cxn ang="0">
                  <a:pos x="6" y="6"/>
                </a:cxn>
                <a:cxn ang="0">
                  <a:pos x="21" y="0"/>
                </a:cxn>
                <a:cxn ang="0">
                  <a:pos x="35" y="6"/>
                </a:cxn>
                <a:cxn ang="0">
                  <a:pos x="41" y="20"/>
                </a:cxn>
                <a:cxn ang="0">
                  <a:pos x="35" y="35"/>
                </a:cxn>
                <a:cxn ang="0">
                  <a:pos x="21" y="41"/>
                </a:cxn>
                <a:cxn ang="0">
                  <a:pos x="6" y="35"/>
                </a:cxn>
                <a:cxn ang="0">
                  <a:pos x="0" y="20"/>
                </a:cxn>
              </a:cxnLst>
              <a:rect l="0" t="0" r="r" b="b"/>
              <a:pathLst>
                <a:path w="41" h="41">
                  <a:moveTo>
                    <a:pt x="0" y="20"/>
                  </a:moveTo>
                  <a:cubicBezTo>
                    <a:pt x="0" y="15"/>
                    <a:pt x="2" y="10"/>
                    <a:pt x="6" y="6"/>
                  </a:cubicBezTo>
                  <a:cubicBezTo>
                    <a:pt x="10" y="2"/>
                    <a:pt x="15" y="0"/>
                    <a:pt x="21" y="0"/>
                  </a:cubicBezTo>
                  <a:cubicBezTo>
                    <a:pt x="26" y="0"/>
                    <a:pt x="31" y="2"/>
                    <a:pt x="35" y="6"/>
                  </a:cubicBezTo>
                  <a:cubicBezTo>
                    <a:pt x="39" y="10"/>
                    <a:pt x="41" y="15"/>
                    <a:pt x="41" y="20"/>
                  </a:cubicBezTo>
                  <a:cubicBezTo>
                    <a:pt x="41" y="26"/>
                    <a:pt x="39" y="31"/>
                    <a:pt x="35" y="35"/>
                  </a:cubicBezTo>
                  <a:cubicBezTo>
                    <a:pt x="31" y="39"/>
                    <a:pt x="26" y="41"/>
                    <a:pt x="21" y="41"/>
                  </a:cubicBezTo>
                  <a:cubicBezTo>
                    <a:pt x="15" y="41"/>
                    <a:pt x="10" y="39"/>
                    <a:pt x="6" y="35"/>
                  </a:cubicBezTo>
                  <a:cubicBezTo>
                    <a:pt x="2" y="31"/>
                    <a:pt x="0" y="26"/>
                    <a:pt x="0" y="20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05" name="Freeform 33"/>
            <p:cNvSpPr>
              <a:spLocks/>
            </p:cNvSpPr>
            <p:nvPr/>
          </p:nvSpPr>
          <p:spPr bwMode="auto">
            <a:xfrm>
              <a:off x="5664201" y="3195638"/>
              <a:ext cx="106363" cy="106362"/>
            </a:xfrm>
            <a:custGeom>
              <a:avLst/>
              <a:gdLst/>
              <a:ahLst/>
              <a:cxnLst>
                <a:cxn ang="0">
                  <a:pos x="6" y="37"/>
                </a:cxn>
                <a:cxn ang="0">
                  <a:pos x="0" y="22"/>
                </a:cxn>
                <a:cxn ang="0">
                  <a:pos x="6" y="6"/>
                </a:cxn>
                <a:cxn ang="0">
                  <a:pos x="22" y="0"/>
                </a:cxn>
                <a:cxn ang="0">
                  <a:pos x="38" y="6"/>
                </a:cxn>
                <a:cxn ang="0">
                  <a:pos x="44" y="22"/>
                </a:cxn>
                <a:cxn ang="0">
                  <a:pos x="38" y="37"/>
                </a:cxn>
                <a:cxn ang="0">
                  <a:pos x="22" y="44"/>
                </a:cxn>
                <a:cxn ang="0">
                  <a:pos x="6" y="37"/>
                </a:cxn>
              </a:cxnLst>
              <a:rect l="0" t="0" r="r" b="b"/>
              <a:pathLst>
                <a:path w="44" h="44">
                  <a:moveTo>
                    <a:pt x="6" y="37"/>
                  </a:moveTo>
                  <a:cubicBezTo>
                    <a:pt x="2" y="33"/>
                    <a:pt x="0" y="28"/>
                    <a:pt x="0" y="22"/>
                  </a:cubicBezTo>
                  <a:cubicBezTo>
                    <a:pt x="0" y="16"/>
                    <a:pt x="2" y="11"/>
                    <a:pt x="6" y="6"/>
                  </a:cubicBezTo>
                  <a:cubicBezTo>
                    <a:pt x="11" y="2"/>
                    <a:pt x="16" y="0"/>
                    <a:pt x="22" y="0"/>
                  </a:cubicBezTo>
                  <a:cubicBezTo>
                    <a:pt x="28" y="0"/>
                    <a:pt x="33" y="2"/>
                    <a:pt x="38" y="6"/>
                  </a:cubicBezTo>
                  <a:cubicBezTo>
                    <a:pt x="42" y="11"/>
                    <a:pt x="44" y="16"/>
                    <a:pt x="44" y="22"/>
                  </a:cubicBezTo>
                  <a:cubicBezTo>
                    <a:pt x="44" y="28"/>
                    <a:pt x="42" y="33"/>
                    <a:pt x="38" y="37"/>
                  </a:cubicBezTo>
                  <a:cubicBezTo>
                    <a:pt x="33" y="42"/>
                    <a:pt x="28" y="44"/>
                    <a:pt x="22" y="44"/>
                  </a:cubicBezTo>
                  <a:cubicBezTo>
                    <a:pt x="16" y="44"/>
                    <a:pt x="11" y="42"/>
                    <a:pt x="6" y="37"/>
                  </a:cubicBezTo>
                  <a:close/>
                </a:path>
              </a:pathLst>
            </a:custGeom>
            <a:solidFill>
              <a:schemeClr val="accent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06" name="Freeform 34"/>
            <p:cNvSpPr>
              <a:spLocks/>
            </p:cNvSpPr>
            <p:nvPr/>
          </p:nvSpPr>
          <p:spPr bwMode="auto">
            <a:xfrm>
              <a:off x="5422901" y="2373313"/>
              <a:ext cx="144463" cy="144462"/>
            </a:xfrm>
            <a:custGeom>
              <a:avLst/>
              <a:gdLst/>
              <a:ahLst/>
              <a:cxnLst>
                <a:cxn ang="0">
                  <a:pos x="9" y="51"/>
                </a:cxn>
                <a:cxn ang="0">
                  <a:pos x="0" y="30"/>
                </a:cxn>
                <a:cxn ang="0">
                  <a:pos x="9" y="8"/>
                </a:cxn>
                <a:cxn ang="0">
                  <a:pos x="30" y="0"/>
                </a:cxn>
                <a:cxn ang="0">
                  <a:pos x="51" y="8"/>
                </a:cxn>
                <a:cxn ang="0">
                  <a:pos x="60" y="30"/>
                </a:cxn>
                <a:cxn ang="0">
                  <a:pos x="51" y="51"/>
                </a:cxn>
                <a:cxn ang="0">
                  <a:pos x="30" y="60"/>
                </a:cxn>
                <a:cxn ang="0">
                  <a:pos x="9" y="51"/>
                </a:cxn>
              </a:cxnLst>
              <a:rect l="0" t="0" r="r" b="b"/>
              <a:pathLst>
                <a:path w="60" h="60">
                  <a:moveTo>
                    <a:pt x="9" y="51"/>
                  </a:moveTo>
                  <a:cubicBezTo>
                    <a:pt x="3" y="45"/>
                    <a:pt x="0" y="38"/>
                    <a:pt x="0" y="30"/>
                  </a:cubicBezTo>
                  <a:cubicBezTo>
                    <a:pt x="0" y="22"/>
                    <a:pt x="3" y="14"/>
                    <a:pt x="9" y="8"/>
                  </a:cubicBezTo>
                  <a:cubicBezTo>
                    <a:pt x="15" y="3"/>
                    <a:pt x="22" y="0"/>
                    <a:pt x="30" y="0"/>
                  </a:cubicBezTo>
                  <a:cubicBezTo>
                    <a:pt x="38" y="0"/>
                    <a:pt x="45" y="3"/>
                    <a:pt x="51" y="8"/>
                  </a:cubicBezTo>
                  <a:cubicBezTo>
                    <a:pt x="57" y="14"/>
                    <a:pt x="60" y="22"/>
                    <a:pt x="60" y="30"/>
                  </a:cubicBezTo>
                  <a:cubicBezTo>
                    <a:pt x="60" y="38"/>
                    <a:pt x="57" y="45"/>
                    <a:pt x="51" y="51"/>
                  </a:cubicBezTo>
                  <a:cubicBezTo>
                    <a:pt x="45" y="57"/>
                    <a:pt x="38" y="60"/>
                    <a:pt x="30" y="60"/>
                  </a:cubicBezTo>
                  <a:cubicBezTo>
                    <a:pt x="22" y="60"/>
                    <a:pt x="15" y="57"/>
                    <a:pt x="9" y="51"/>
                  </a:cubicBezTo>
                  <a:close/>
                </a:path>
              </a:pathLst>
            </a:custGeom>
            <a:solidFill>
              <a:schemeClr val="accent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07" name="Freeform 35"/>
            <p:cNvSpPr>
              <a:spLocks/>
            </p:cNvSpPr>
            <p:nvPr/>
          </p:nvSpPr>
          <p:spPr bwMode="auto">
            <a:xfrm>
              <a:off x="4624388" y="2185988"/>
              <a:ext cx="203200" cy="203200"/>
            </a:xfrm>
            <a:custGeom>
              <a:avLst/>
              <a:gdLst/>
              <a:ahLst/>
              <a:cxnLst>
                <a:cxn ang="0">
                  <a:pos x="72" y="12"/>
                </a:cxn>
                <a:cxn ang="0">
                  <a:pos x="84" y="42"/>
                </a:cxn>
                <a:cxn ang="0">
                  <a:pos x="72" y="71"/>
                </a:cxn>
                <a:cxn ang="0">
                  <a:pos x="42" y="84"/>
                </a:cxn>
                <a:cxn ang="0">
                  <a:pos x="12" y="71"/>
                </a:cxn>
                <a:cxn ang="0">
                  <a:pos x="0" y="42"/>
                </a:cxn>
                <a:cxn ang="0">
                  <a:pos x="12" y="12"/>
                </a:cxn>
                <a:cxn ang="0">
                  <a:pos x="42" y="0"/>
                </a:cxn>
                <a:cxn ang="0">
                  <a:pos x="72" y="12"/>
                </a:cxn>
              </a:cxnLst>
              <a:rect l="0" t="0" r="r" b="b"/>
              <a:pathLst>
                <a:path w="84" h="84">
                  <a:moveTo>
                    <a:pt x="72" y="12"/>
                  </a:moveTo>
                  <a:cubicBezTo>
                    <a:pt x="80" y="20"/>
                    <a:pt x="84" y="30"/>
                    <a:pt x="84" y="42"/>
                  </a:cubicBezTo>
                  <a:cubicBezTo>
                    <a:pt x="84" y="53"/>
                    <a:pt x="80" y="63"/>
                    <a:pt x="72" y="71"/>
                  </a:cubicBezTo>
                  <a:cubicBezTo>
                    <a:pt x="64" y="80"/>
                    <a:pt x="54" y="84"/>
                    <a:pt x="42" y="84"/>
                  </a:cubicBezTo>
                  <a:cubicBezTo>
                    <a:pt x="31" y="84"/>
                    <a:pt x="21" y="80"/>
                    <a:pt x="12" y="71"/>
                  </a:cubicBezTo>
                  <a:cubicBezTo>
                    <a:pt x="4" y="63"/>
                    <a:pt x="0" y="53"/>
                    <a:pt x="0" y="42"/>
                  </a:cubicBezTo>
                  <a:cubicBezTo>
                    <a:pt x="0" y="30"/>
                    <a:pt x="4" y="20"/>
                    <a:pt x="12" y="12"/>
                  </a:cubicBezTo>
                  <a:cubicBezTo>
                    <a:pt x="21" y="4"/>
                    <a:pt x="31" y="0"/>
                    <a:pt x="42" y="0"/>
                  </a:cubicBezTo>
                  <a:cubicBezTo>
                    <a:pt x="54" y="0"/>
                    <a:pt x="64" y="4"/>
                    <a:pt x="72" y="12"/>
                  </a:cubicBezTo>
                  <a:close/>
                </a:path>
              </a:pathLst>
            </a:custGeom>
            <a:solidFill>
              <a:schemeClr val="accent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08" name="Freeform 36"/>
            <p:cNvSpPr>
              <a:spLocks/>
            </p:cNvSpPr>
            <p:nvPr/>
          </p:nvSpPr>
          <p:spPr bwMode="auto">
            <a:xfrm>
              <a:off x="3937001" y="2338388"/>
              <a:ext cx="203200" cy="203200"/>
            </a:xfrm>
            <a:custGeom>
              <a:avLst/>
              <a:gdLst/>
              <a:ahLst/>
              <a:cxnLst>
                <a:cxn ang="0">
                  <a:pos x="84" y="42"/>
                </a:cxn>
                <a:cxn ang="0">
                  <a:pos x="72" y="71"/>
                </a:cxn>
                <a:cxn ang="0">
                  <a:pos x="42" y="84"/>
                </a:cxn>
                <a:cxn ang="0">
                  <a:pos x="12" y="71"/>
                </a:cxn>
                <a:cxn ang="0">
                  <a:pos x="0" y="42"/>
                </a:cxn>
                <a:cxn ang="0">
                  <a:pos x="12" y="12"/>
                </a:cxn>
                <a:cxn ang="0">
                  <a:pos x="42" y="0"/>
                </a:cxn>
                <a:cxn ang="0">
                  <a:pos x="72" y="12"/>
                </a:cxn>
                <a:cxn ang="0">
                  <a:pos x="84" y="42"/>
                </a:cxn>
              </a:cxnLst>
              <a:rect l="0" t="0" r="r" b="b"/>
              <a:pathLst>
                <a:path w="84" h="84">
                  <a:moveTo>
                    <a:pt x="84" y="42"/>
                  </a:moveTo>
                  <a:cubicBezTo>
                    <a:pt x="84" y="53"/>
                    <a:pt x="80" y="63"/>
                    <a:pt x="72" y="71"/>
                  </a:cubicBezTo>
                  <a:cubicBezTo>
                    <a:pt x="64" y="80"/>
                    <a:pt x="54" y="84"/>
                    <a:pt x="42" y="84"/>
                  </a:cubicBezTo>
                  <a:cubicBezTo>
                    <a:pt x="31" y="84"/>
                    <a:pt x="21" y="80"/>
                    <a:pt x="12" y="71"/>
                  </a:cubicBezTo>
                  <a:cubicBezTo>
                    <a:pt x="4" y="63"/>
                    <a:pt x="0" y="53"/>
                    <a:pt x="0" y="42"/>
                  </a:cubicBezTo>
                  <a:cubicBezTo>
                    <a:pt x="0" y="30"/>
                    <a:pt x="4" y="20"/>
                    <a:pt x="12" y="12"/>
                  </a:cubicBezTo>
                  <a:cubicBezTo>
                    <a:pt x="21" y="4"/>
                    <a:pt x="31" y="0"/>
                    <a:pt x="42" y="0"/>
                  </a:cubicBezTo>
                  <a:cubicBezTo>
                    <a:pt x="54" y="0"/>
                    <a:pt x="64" y="4"/>
                    <a:pt x="72" y="12"/>
                  </a:cubicBezTo>
                  <a:cubicBezTo>
                    <a:pt x="80" y="20"/>
                    <a:pt x="84" y="30"/>
                    <a:pt x="84" y="42"/>
                  </a:cubicBezTo>
                  <a:close/>
                </a:path>
              </a:pathLst>
            </a:custGeom>
            <a:solidFill>
              <a:schemeClr val="accent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09" name="Freeform 37"/>
            <p:cNvSpPr>
              <a:spLocks/>
            </p:cNvSpPr>
            <p:nvPr/>
          </p:nvSpPr>
          <p:spPr bwMode="auto">
            <a:xfrm>
              <a:off x="3371851" y="2474913"/>
              <a:ext cx="147638" cy="147637"/>
            </a:xfrm>
            <a:custGeom>
              <a:avLst/>
              <a:gdLst/>
              <a:ahLst/>
              <a:cxnLst>
                <a:cxn ang="0">
                  <a:pos x="9" y="52"/>
                </a:cxn>
                <a:cxn ang="0">
                  <a:pos x="0" y="30"/>
                </a:cxn>
                <a:cxn ang="0">
                  <a:pos x="9" y="8"/>
                </a:cxn>
                <a:cxn ang="0">
                  <a:pos x="31" y="0"/>
                </a:cxn>
                <a:cxn ang="0">
                  <a:pos x="52" y="8"/>
                </a:cxn>
                <a:cxn ang="0">
                  <a:pos x="61" y="30"/>
                </a:cxn>
                <a:cxn ang="0">
                  <a:pos x="52" y="52"/>
                </a:cxn>
                <a:cxn ang="0">
                  <a:pos x="31" y="61"/>
                </a:cxn>
                <a:cxn ang="0">
                  <a:pos x="9" y="52"/>
                </a:cxn>
              </a:cxnLst>
              <a:rect l="0" t="0" r="r" b="b"/>
              <a:pathLst>
                <a:path w="61" h="61">
                  <a:moveTo>
                    <a:pt x="9" y="52"/>
                  </a:moveTo>
                  <a:cubicBezTo>
                    <a:pt x="3" y="46"/>
                    <a:pt x="0" y="39"/>
                    <a:pt x="0" y="30"/>
                  </a:cubicBezTo>
                  <a:cubicBezTo>
                    <a:pt x="0" y="22"/>
                    <a:pt x="3" y="15"/>
                    <a:pt x="9" y="8"/>
                  </a:cubicBezTo>
                  <a:cubicBezTo>
                    <a:pt x="15" y="3"/>
                    <a:pt x="22" y="0"/>
                    <a:pt x="31" y="0"/>
                  </a:cubicBezTo>
                  <a:cubicBezTo>
                    <a:pt x="39" y="0"/>
                    <a:pt x="46" y="3"/>
                    <a:pt x="52" y="8"/>
                  </a:cubicBezTo>
                  <a:cubicBezTo>
                    <a:pt x="58" y="15"/>
                    <a:pt x="61" y="22"/>
                    <a:pt x="61" y="30"/>
                  </a:cubicBezTo>
                  <a:cubicBezTo>
                    <a:pt x="61" y="39"/>
                    <a:pt x="58" y="46"/>
                    <a:pt x="52" y="52"/>
                  </a:cubicBezTo>
                  <a:cubicBezTo>
                    <a:pt x="46" y="58"/>
                    <a:pt x="39" y="61"/>
                    <a:pt x="31" y="61"/>
                  </a:cubicBezTo>
                  <a:cubicBezTo>
                    <a:pt x="22" y="61"/>
                    <a:pt x="15" y="58"/>
                    <a:pt x="9" y="52"/>
                  </a:cubicBezTo>
                  <a:close/>
                </a:path>
              </a:pathLst>
            </a:custGeom>
            <a:solidFill>
              <a:schemeClr val="accent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10" name="Freeform 38"/>
            <p:cNvSpPr>
              <a:spLocks/>
            </p:cNvSpPr>
            <p:nvPr/>
          </p:nvSpPr>
          <p:spPr bwMode="auto">
            <a:xfrm>
              <a:off x="4446588" y="2628900"/>
              <a:ext cx="204788" cy="203200"/>
            </a:xfrm>
            <a:custGeom>
              <a:avLst/>
              <a:gdLst/>
              <a:ahLst/>
              <a:cxnLst>
                <a:cxn ang="0">
                  <a:pos x="12" y="71"/>
                </a:cxn>
                <a:cxn ang="0">
                  <a:pos x="0" y="42"/>
                </a:cxn>
                <a:cxn ang="0">
                  <a:pos x="12" y="12"/>
                </a:cxn>
                <a:cxn ang="0">
                  <a:pos x="42" y="0"/>
                </a:cxn>
                <a:cxn ang="0">
                  <a:pos x="72" y="12"/>
                </a:cxn>
                <a:cxn ang="0">
                  <a:pos x="84" y="42"/>
                </a:cxn>
                <a:cxn ang="0">
                  <a:pos x="72" y="71"/>
                </a:cxn>
                <a:cxn ang="0">
                  <a:pos x="42" y="84"/>
                </a:cxn>
                <a:cxn ang="0">
                  <a:pos x="12" y="71"/>
                </a:cxn>
              </a:cxnLst>
              <a:rect l="0" t="0" r="r" b="b"/>
              <a:pathLst>
                <a:path w="84" h="84">
                  <a:moveTo>
                    <a:pt x="12" y="71"/>
                  </a:moveTo>
                  <a:cubicBezTo>
                    <a:pt x="4" y="63"/>
                    <a:pt x="0" y="53"/>
                    <a:pt x="0" y="42"/>
                  </a:cubicBezTo>
                  <a:cubicBezTo>
                    <a:pt x="0" y="30"/>
                    <a:pt x="4" y="20"/>
                    <a:pt x="12" y="12"/>
                  </a:cubicBezTo>
                  <a:cubicBezTo>
                    <a:pt x="21" y="4"/>
                    <a:pt x="31" y="0"/>
                    <a:pt x="42" y="0"/>
                  </a:cubicBezTo>
                  <a:cubicBezTo>
                    <a:pt x="54" y="0"/>
                    <a:pt x="64" y="4"/>
                    <a:pt x="72" y="12"/>
                  </a:cubicBezTo>
                  <a:cubicBezTo>
                    <a:pt x="80" y="20"/>
                    <a:pt x="84" y="30"/>
                    <a:pt x="84" y="42"/>
                  </a:cubicBezTo>
                  <a:cubicBezTo>
                    <a:pt x="84" y="53"/>
                    <a:pt x="80" y="63"/>
                    <a:pt x="72" y="71"/>
                  </a:cubicBezTo>
                  <a:cubicBezTo>
                    <a:pt x="64" y="80"/>
                    <a:pt x="54" y="84"/>
                    <a:pt x="42" y="84"/>
                  </a:cubicBezTo>
                  <a:cubicBezTo>
                    <a:pt x="31" y="84"/>
                    <a:pt x="21" y="80"/>
                    <a:pt x="12" y="71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11" name="Freeform 39"/>
            <p:cNvSpPr>
              <a:spLocks/>
            </p:cNvSpPr>
            <p:nvPr/>
          </p:nvSpPr>
          <p:spPr bwMode="auto">
            <a:xfrm>
              <a:off x="3881438" y="4359275"/>
              <a:ext cx="112713" cy="114300"/>
            </a:xfrm>
            <a:custGeom>
              <a:avLst/>
              <a:gdLst/>
              <a:ahLst/>
              <a:cxnLst>
                <a:cxn ang="0">
                  <a:pos x="47" y="23"/>
                </a:cxn>
                <a:cxn ang="0">
                  <a:pos x="40" y="40"/>
                </a:cxn>
                <a:cxn ang="0">
                  <a:pos x="24" y="47"/>
                </a:cxn>
                <a:cxn ang="0">
                  <a:pos x="7" y="40"/>
                </a:cxn>
                <a:cxn ang="0">
                  <a:pos x="0" y="23"/>
                </a:cxn>
                <a:cxn ang="0">
                  <a:pos x="7" y="6"/>
                </a:cxn>
                <a:cxn ang="0">
                  <a:pos x="24" y="0"/>
                </a:cxn>
                <a:cxn ang="0">
                  <a:pos x="40" y="6"/>
                </a:cxn>
                <a:cxn ang="0">
                  <a:pos x="47" y="23"/>
                </a:cxn>
              </a:cxnLst>
              <a:rect l="0" t="0" r="r" b="b"/>
              <a:pathLst>
                <a:path w="47" h="47">
                  <a:moveTo>
                    <a:pt x="47" y="23"/>
                  </a:moveTo>
                  <a:cubicBezTo>
                    <a:pt x="47" y="30"/>
                    <a:pt x="45" y="35"/>
                    <a:pt x="40" y="40"/>
                  </a:cubicBezTo>
                  <a:cubicBezTo>
                    <a:pt x="35" y="45"/>
                    <a:pt x="30" y="47"/>
                    <a:pt x="24" y="47"/>
                  </a:cubicBezTo>
                  <a:cubicBezTo>
                    <a:pt x="17" y="47"/>
                    <a:pt x="11" y="45"/>
                    <a:pt x="7" y="40"/>
                  </a:cubicBezTo>
                  <a:cubicBezTo>
                    <a:pt x="2" y="35"/>
                    <a:pt x="0" y="30"/>
                    <a:pt x="0" y="23"/>
                  </a:cubicBezTo>
                  <a:cubicBezTo>
                    <a:pt x="0" y="17"/>
                    <a:pt x="2" y="11"/>
                    <a:pt x="7" y="6"/>
                  </a:cubicBezTo>
                  <a:cubicBezTo>
                    <a:pt x="11" y="2"/>
                    <a:pt x="17" y="0"/>
                    <a:pt x="24" y="0"/>
                  </a:cubicBezTo>
                  <a:cubicBezTo>
                    <a:pt x="30" y="0"/>
                    <a:pt x="35" y="2"/>
                    <a:pt x="40" y="6"/>
                  </a:cubicBezTo>
                  <a:cubicBezTo>
                    <a:pt x="45" y="11"/>
                    <a:pt x="47" y="17"/>
                    <a:pt x="47" y="23"/>
                  </a:cubicBezTo>
                  <a:close/>
                </a:path>
              </a:pathLst>
            </a:custGeom>
            <a:solidFill>
              <a:schemeClr val="accent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10681965" y="3705909"/>
            <a:ext cx="551813" cy="483897"/>
            <a:chOff x="6365875" y="1458913"/>
            <a:chExt cx="619125" cy="542925"/>
          </a:xfrm>
          <a:solidFill>
            <a:schemeClr val="accent3"/>
          </a:solidFill>
        </p:grpSpPr>
        <p:sp>
          <p:nvSpPr>
            <p:cNvPr id="3115" name="Freeform 43"/>
            <p:cNvSpPr>
              <a:spLocks noEditPoints="1"/>
            </p:cNvSpPr>
            <p:nvPr/>
          </p:nvSpPr>
          <p:spPr bwMode="auto">
            <a:xfrm>
              <a:off x="6365875" y="1846263"/>
              <a:ext cx="619125" cy="15557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5" y="48"/>
                </a:cxn>
                <a:cxn ang="0">
                  <a:pos x="390" y="0"/>
                </a:cxn>
                <a:cxn ang="0">
                  <a:pos x="390" y="48"/>
                </a:cxn>
                <a:cxn ang="0">
                  <a:pos x="195" y="98"/>
                </a:cxn>
                <a:cxn ang="0">
                  <a:pos x="0" y="48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90" h="98">
                  <a:moveTo>
                    <a:pt x="0" y="0"/>
                  </a:moveTo>
                  <a:lnTo>
                    <a:pt x="195" y="48"/>
                  </a:lnTo>
                  <a:lnTo>
                    <a:pt x="390" y="0"/>
                  </a:lnTo>
                  <a:lnTo>
                    <a:pt x="390" y="48"/>
                  </a:lnTo>
                  <a:lnTo>
                    <a:pt x="195" y="98"/>
                  </a:lnTo>
                  <a:lnTo>
                    <a:pt x="0" y="48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16" name="Freeform 44"/>
            <p:cNvSpPr>
              <a:spLocks noEditPoints="1"/>
            </p:cNvSpPr>
            <p:nvPr/>
          </p:nvSpPr>
          <p:spPr bwMode="auto">
            <a:xfrm>
              <a:off x="6365875" y="1846263"/>
              <a:ext cx="619125" cy="15557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5" y="48"/>
                </a:cxn>
                <a:cxn ang="0">
                  <a:pos x="390" y="0"/>
                </a:cxn>
                <a:cxn ang="0">
                  <a:pos x="390" y="48"/>
                </a:cxn>
                <a:cxn ang="0">
                  <a:pos x="195" y="98"/>
                </a:cxn>
                <a:cxn ang="0">
                  <a:pos x="0" y="48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90" h="98">
                  <a:moveTo>
                    <a:pt x="0" y="0"/>
                  </a:moveTo>
                  <a:lnTo>
                    <a:pt x="195" y="48"/>
                  </a:lnTo>
                  <a:lnTo>
                    <a:pt x="390" y="0"/>
                  </a:lnTo>
                  <a:lnTo>
                    <a:pt x="390" y="48"/>
                  </a:lnTo>
                  <a:lnTo>
                    <a:pt x="195" y="98"/>
                  </a:lnTo>
                  <a:lnTo>
                    <a:pt x="0" y="48"/>
                  </a:lnTo>
                  <a:lnTo>
                    <a:pt x="0" y="0"/>
                  </a:lnTo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17" name="Freeform 45"/>
            <p:cNvSpPr>
              <a:spLocks noEditPoints="1"/>
            </p:cNvSpPr>
            <p:nvPr/>
          </p:nvSpPr>
          <p:spPr bwMode="auto">
            <a:xfrm>
              <a:off x="6365875" y="1692276"/>
              <a:ext cx="619125" cy="1539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5" y="48"/>
                </a:cxn>
                <a:cxn ang="0">
                  <a:pos x="390" y="0"/>
                </a:cxn>
                <a:cxn ang="0">
                  <a:pos x="390" y="48"/>
                </a:cxn>
                <a:cxn ang="0">
                  <a:pos x="195" y="97"/>
                </a:cxn>
                <a:cxn ang="0">
                  <a:pos x="0" y="48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90" h="97">
                  <a:moveTo>
                    <a:pt x="0" y="0"/>
                  </a:moveTo>
                  <a:lnTo>
                    <a:pt x="195" y="48"/>
                  </a:lnTo>
                  <a:lnTo>
                    <a:pt x="390" y="0"/>
                  </a:lnTo>
                  <a:lnTo>
                    <a:pt x="390" y="48"/>
                  </a:lnTo>
                  <a:lnTo>
                    <a:pt x="195" y="97"/>
                  </a:lnTo>
                  <a:lnTo>
                    <a:pt x="0" y="48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18" name="Freeform 46"/>
            <p:cNvSpPr>
              <a:spLocks noEditPoints="1"/>
            </p:cNvSpPr>
            <p:nvPr/>
          </p:nvSpPr>
          <p:spPr bwMode="auto">
            <a:xfrm>
              <a:off x="6365875" y="1692276"/>
              <a:ext cx="619125" cy="1539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5" y="48"/>
                </a:cxn>
                <a:cxn ang="0">
                  <a:pos x="390" y="0"/>
                </a:cxn>
                <a:cxn ang="0">
                  <a:pos x="390" y="48"/>
                </a:cxn>
                <a:cxn ang="0">
                  <a:pos x="195" y="97"/>
                </a:cxn>
                <a:cxn ang="0">
                  <a:pos x="0" y="48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90" h="97">
                  <a:moveTo>
                    <a:pt x="0" y="0"/>
                  </a:moveTo>
                  <a:lnTo>
                    <a:pt x="195" y="48"/>
                  </a:lnTo>
                  <a:lnTo>
                    <a:pt x="390" y="0"/>
                  </a:lnTo>
                  <a:lnTo>
                    <a:pt x="390" y="48"/>
                  </a:lnTo>
                  <a:lnTo>
                    <a:pt x="195" y="97"/>
                  </a:lnTo>
                  <a:lnTo>
                    <a:pt x="0" y="48"/>
                  </a:lnTo>
                  <a:lnTo>
                    <a:pt x="0" y="0"/>
                  </a:lnTo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19" name="Freeform 47"/>
            <p:cNvSpPr>
              <a:spLocks noEditPoints="1"/>
            </p:cNvSpPr>
            <p:nvPr/>
          </p:nvSpPr>
          <p:spPr bwMode="auto">
            <a:xfrm>
              <a:off x="6365875" y="1458913"/>
              <a:ext cx="619125" cy="233363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195" y="0"/>
                </a:cxn>
                <a:cxn ang="0">
                  <a:pos x="390" y="48"/>
                </a:cxn>
                <a:cxn ang="0">
                  <a:pos x="390" y="96"/>
                </a:cxn>
                <a:cxn ang="0">
                  <a:pos x="195" y="147"/>
                </a:cxn>
                <a:cxn ang="0">
                  <a:pos x="0" y="96"/>
                </a:cxn>
                <a:cxn ang="0">
                  <a:pos x="0" y="48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390" h="147">
                  <a:moveTo>
                    <a:pt x="0" y="48"/>
                  </a:moveTo>
                  <a:lnTo>
                    <a:pt x="195" y="0"/>
                  </a:lnTo>
                  <a:lnTo>
                    <a:pt x="390" y="48"/>
                  </a:lnTo>
                  <a:lnTo>
                    <a:pt x="390" y="96"/>
                  </a:lnTo>
                  <a:lnTo>
                    <a:pt x="195" y="147"/>
                  </a:lnTo>
                  <a:lnTo>
                    <a:pt x="0" y="96"/>
                  </a:lnTo>
                  <a:lnTo>
                    <a:pt x="0" y="48"/>
                  </a:lnTo>
                  <a:close/>
                  <a:moveTo>
                    <a:pt x="0" y="48"/>
                  </a:moveTo>
                  <a:lnTo>
                    <a:pt x="0" y="4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20" name="Freeform 48"/>
            <p:cNvSpPr>
              <a:spLocks noEditPoints="1"/>
            </p:cNvSpPr>
            <p:nvPr/>
          </p:nvSpPr>
          <p:spPr bwMode="auto">
            <a:xfrm>
              <a:off x="6365875" y="1458913"/>
              <a:ext cx="619125" cy="233363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195" y="0"/>
                </a:cxn>
                <a:cxn ang="0">
                  <a:pos x="390" y="48"/>
                </a:cxn>
                <a:cxn ang="0">
                  <a:pos x="390" y="96"/>
                </a:cxn>
                <a:cxn ang="0">
                  <a:pos x="195" y="147"/>
                </a:cxn>
                <a:cxn ang="0">
                  <a:pos x="0" y="96"/>
                </a:cxn>
                <a:cxn ang="0">
                  <a:pos x="0" y="48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390" h="147">
                  <a:moveTo>
                    <a:pt x="0" y="48"/>
                  </a:moveTo>
                  <a:lnTo>
                    <a:pt x="195" y="0"/>
                  </a:lnTo>
                  <a:lnTo>
                    <a:pt x="390" y="48"/>
                  </a:lnTo>
                  <a:lnTo>
                    <a:pt x="390" y="96"/>
                  </a:lnTo>
                  <a:lnTo>
                    <a:pt x="195" y="147"/>
                  </a:lnTo>
                  <a:lnTo>
                    <a:pt x="0" y="96"/>
                  </a:lnTo>
                  <a:lnTo>
                    <a:pt x="0" y="48"/>
                  </a:lnTo>
                  <a:moveTo>
                    <a:pt x="0" y="48"/>
                  </a:moveTo>
                  <a:lnTo>
                    <a:pt x="0" y="48"/>
                  </a:ln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122" name="Group 121"/>
          <p:cNvGrpSpPr/>
          <p:nvPr/>
        </p:nvGrpSpPr>
        <p:grpSpPr>
          <a:xfrm>
            <a:off x="10703709" y="4258775"/>
            <a:ext cx="608899" cy="608899"/>
            <a:chOff x="6365875" y="2117725"/>
            <a:chExt cx="711201" cy="711201"/>
          </a:xfrm>
          <a:solidFill>
            <a:schemeClr val="accent4"/>
          </a:solidFill>
        </p:grpSpPr>
        <p:sp>
          <p:nvSpPr>
            <p:cNvPr id="3124" name="Freeform 52"/>
            <p:cNvSpPr>
              <a:spLocks noEditPoints="1"/>
            </p:cNvSpPr>
            <p:nvPr/>
          </p:nvSpPr>
          <p:spPr bwMode="auto">
            <a:xfrm>
              <a:off x="6861175" y="2117725"/>
              <a:ext cx="19050" cy="82550"/>
            </a:xfrm>
            <a:custGeom>
              <a:avLst/>
              <a:gdLst/>
              <a:ahLst/>
              <a:cxnLst>
                <a:cxn ang="0">
                  <a:pos x="3" y="22"/>
                </a:cxn>
                <a:cxn ang="0">
                  <a:pos x="5" y="19"/>
                </a:cxn>
                <a:cxn ang="0">
                  <a:pos x="5" y="3"/>
                </a:cxn>
                <a:cxn ang="0">
                  <a:pos x="3" y="0"/>
                </a:cxn>
                <a:cxn ang="0">
                  <a:pos x="0" y="3"/>
                </a:cxn>
                <a:cxn ang="0">
                  <a:pos x="0" y="19"/>
                </a:cxn>
                <a:cxn ang="0">
                  <a:pos x="3" y="22"/>
                </a:cxn>
                <a:cxn ang="0">
                  <a:pos x="3" y="22"/>
                </a:cxn>
                <a:cxn ang="0">
                  <a:pos x="3" y="22"/>
                </a:cxn>
              </a:cxnLst>
              <a:rect l="0" t="0" r="r" b="b"/>
              <a:pathLst>
                <a:path w="5" h="22">
                  <a:moveTo>
                    <a:pt x="3" y="22"/>
                  </a:moveTo>
                  <a:cubicBezTo>
                    <a:pt x="4" y="22"/>
                    <a:pt x="5" y="21"/>
                    <a:pt x="5" y="19"/>
                  </a:cubicBezTo>
                  <a:cubicBezTo>
                    <a:pt x="5" y="3"/>
                    <a:pt x="5" y="3"/>
                    <a:pt x="5" y="3"/>
                  </a:cubicBezTo>
                  <a:cubicBezTo>
                    <a:pt x="5" y="1"/>
                    <a:pt x="4" y="0"/>
                    <a:pt x="3" y="0"/>
                  </a:cubicBezTo>
                  <a:cubicBezTo>
                    <a:pt x="1" y="0"/>
                    <a:pt x="0" y="1"/>
                    <a:pt x="0" y="3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21"/>
                    <a:pt x="1" y="22"/>
                    <a:pt x="3" y="22"/>
                  </a:cubicBezTo>
                  <a:close/>
                  <a:moveTo>
                    <a:pt x="3" y="22"/>
                  </a:moveTo>
                  <a:cubicBezTo>
                    <a:pt x="3" y="22"/>
                    <a:pt x="3" y="22"/>
                    <a:pt x="3" y="22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25" name="Freeform 53"/>
            <p:cNvSpPr>
              <a:spLocks noEditPoints="1"/>
            </p:cNvSpPr>
            <p:nvPr/>
          </p:nvSpPr>
          <p:spPr bwMode="auto">
            <a:xfrm>
              <a:off x="6804025" y="2117725"/>
              <a:ext cx="19050" cy="82550"/>
            </a:xfrm>
            <a:custGeom>
              <a:avLst/>
              <a:gdLst/>
              <a:ahLst/>
              <a:cxnLst>
                <a:cxn ang="0">
                  <a:pos x="2" y="22"/>
                </a:cxn>
                <a:cxn ang="0">
                  <a:pos x="5" y="19"/>
                </a:cxn>
                <a:cxn ang="0">
                  <a:pos x="5" y="3"/>
                </a:cxn>
                <a:cxn ang="0">
                  <a:pos x="2" y="0"/>
                </a:cxn>
                <a:cxn ang="0">
                  <a:pos x="0" y="3"/>
                </a:cxn>
                <a:cxn ang="0">
                  <a:pos x="0" y="19"/>
                </a:cxn>
                <a:cxn ang="0">
                  <a:pos x="2" y="22"/>
                </a:cxn>
                <a:cxn ang="0">
                  <a:pos x="2" y="22"/>
                </a:cxn>
                <a:cxn ang="0">
                  <a:pos x="2" y="22"/>
                </a:cxn>
              </a:cxnLst>
              <a:rect l="0" t="0" r="r" b="b"/>
              <a:pathLst>
                <a:path w="5" h="22">
                  <a:moveTo>
                    <a:pt x="2" y="22"/>
                  </a:moveTo>
                  <a:cubicBezTo>
                    <a:pt x="4" y="22"/>
                    <a:pt x="5" y="21"/>
                    <a:pt x="5" y="19"/>
                  </a:cubicBezTo>
                  <a:cubicBezTo>
                    <a:pt x="5" y="3"/>
                    <a:pt x="5" y="3"/>
                    <a:pt x="5" y="3"/>
                  </a:cubicBezTo>
                  <a:cubicBezTo>
                    <a:pt x="5" y="1"/>
                    <a:pt x="4" y="0"/>
                    <a:pt x="2" y="0"/>
                  </a:cubicBezTo>
                  <a:cubicBezTo>
                    <a:pt x="1" y="0"/>
                    <a:pt x="0" y="1"/>
                    <a:pt x="0" y="3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21"/>
                    <a:pt x="1" y="22"/>
                    <a:pt x="2" y="22"/>
                  </a:cubicBezTo>
                  <a:close/>
                  <a:moveTo>
                    <a:pt x="2" y="22"/>
                  </a:moveTo>
                  <a:cubicBezTo>
                    <a:pt x="2" y="22"/>
                    <a:pt x="2" y="22"/>
                    <a:pt x="2" y="22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26" name="Freeform 54"/>
            <p:cNvSpPr>
              <a:spLocks noEditPoints="1"/>
            </p:cNvSpPr>
            <p:nvPr/>
          </p:nvSpPr>
          <p:spPr bwMode="auto">
            <a:xfrm>
              <a:off x="6742113" y="2117725"/>
              <a:ext cx="23813" cy="82550"/>
            </a:xfrm>
            <a:custGeom>
              <a:avLst/>
              <a:gdLst/>
              <a:ahLst/>
              <a:cxnLst>
                <a:cxn ang="0">
                  <a:pos x="3" y="22"/>
                </a:cxn>
                <a:cxn ang="0">
                  <a:pos x="6" y="19"/>
                </a:cxn>
                <a:cxn ang="0">
                  <a:pos x="6" y="3"/>
                </a:cxn>
                <a:cxn ang="0">
                  <a:pos x="3" y="0"/>
                </a:cxn>
                <a:cxn ang="0">
                  <a:pos x="0" y="3"/>
                </a:cxn>
                <a:cxn ang="0">
                  <a:pos x="0" y="19"/>
                </a:cxn>
                <a:cxn ang="0">
                  <a:pos x="3" y="22"/>
                </a:cxn>
                <a:cxn ang="0">
                  <a:pos x="3" y="22"/>
                </a:cxn>
                <a:cxn ang="0">
                  <a:pos x="3" y="22"/>
                </a:cxn>
              </a:cxnLst>
              <a:rect l="0" t="0" r="r" b="b"/>
              <a:pathLst>
                <a:path w="6" h="22">
                  <a:moveTo>
                    <a:pt x="3" y="22"/>
                  </a:moveTo>
                  <a:cubicBezTo>
                    <a:pt x="5" y="22"/>
                    <a:pt x="6" y="21"/>
                    <a:pt x="6" y="19"/>
                  </a:cubicBezTo>
                  <a:cubicBezTo>
                    <a:pt x="6" y="3"/>
                    <a:pt x="6" y="3"/>
                    <a:pt x="6" y="3"/>
                  </a:cubicBezTo>
                  <a:cubicBezTo>
                    <a:pt x="6" y="1"/>
                    <a:pt x="5" y="0"/>
                    <a:pt x="3" y="0"/>
                  </a:cubicBezTo>
                  <a:cubicBezTo>
                    <a:pt x="1" y="0"/>
                    <a:pt x="0" y="1"/>
                    <a:pt x="0" y="3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21"/>
                    <a:pt x="1" y="22"/>
                    <a:pt x="3" y="22"/>
                  </a:cubicBezTo>
                  <a:close/>
                  <a:moveTo>
                    <a:pt x="3" y="22"/>
                  </a:moveTo>
                  <a:cubicBezTo>
                    <a:pt x="3" y="22"/>
                    <a:pt x="3" y="22"/>
                    <a:pt x="3" y="22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27" name="Freeform 55"/>
            <p:cNvSpPr>
              <a:spLocks noEditPoints="1"/>
            </p:cNvSpPr>
            <p:nvPr/>
          </p:nvSpPr>
          <p:spPr bwMode="auto">
            <a:xfrm>
              <a:off x="6684963" y="2117725"/>
              <a:ext cx="23813" cy="82550"/>
            </a:xfrm>
            <a:custGeom>
              <a:avLst/>
              <a:gdLst/>
              <a:ahLst/>
              <a:cxnLst>
                <a:cxn ang="0">
                  <a:pos x="3" y="22"/>
                </a:cxn>
                <a:cxn ang="0">
                  <a:pos x="6" y="19"/>
                </a:cxn>
                <a:cxn ang="0">
                  <a:pos x="6" y="3"/>
                </a:cxn>
                <a:cxn ang="0">
                  <a:pos x="3" y="0"/>
                </a:cxn>
                <a:cxn ang="0">
                  <a:pos x="0" y="3"/>
                </a:cxn>
                <a:cxn ang="0">
                  <a:pos x="0" y="19"/>
                </a:cxn>
                <a:cxn ang="0">
                  <a:pos x="3" y="22"/>
                </a:cxn>
                <a:cxn ang="0">
                  <a:pos x="3" y="22"/>
                </a:cxn>
                <a:cxn ang="0">
                  <a:pos x="3" y="22"/>
                </a:cxn>
              </a:cxnLst>
              <a:rect l="0" t="0" r="r" b="b"/>
              <a:pathLst>
                <a:path w="6" h="22">
                  <a:moveTo>
                    <a:pt x="3" y="22"/>
                  </a:moveTo>
                  <a:cubicBezTo>
                    <a:pt x="4" y="22"/>
                    <a:pt x="6" y="21"/>
                    <a:pt x="6" y="19"/>
                  </a:cubicBezTo>
                  <a:cubicBezTo>
                    <a:pt x="6" y="3"/>
                    <a:pt x="6" y="3"/>
                    <a:pt x="6" y="3"/>
                  </a:cubicBezTo>
                  <a:cubicBezTo>
                    <a:pt x="6" y="1"/>
                    <a:pt x="4" y="0"/>
                    <a:pt x="3" y="0"/>
                  </a:cubicBezTo>
                  <a:cubicBezTo>
                    <a:pt x="1" y="0"/>
                    <a:pt x="0" y="1"/>
                    <a:pt x="0" y="3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21"/>
                    <a:pt x="1" y="22"/>
                    <a:pt x="3" y="22"/>
                  </a:cubicBezTo>
                  <a:close/>
                  <a:moveTo>
                    <a:pt x="3" y="22"/>
                  </a:moveTo>
                  <a:cubicBezTo>
                    <a:pt x="3" y="22"/>
                    <a:pt x="3" y="22"/>
                    <a:pt x="3" y="22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28" name="Freeform 56"/>
            <p:cNvSpPr>
              <a:spLocks noEditPoints="1"/>
            </p:cNvSpPr>
            <p:nvPr/>
          </p:nvSpPr>
          <p:spPr bwMode="auto">
            <a:xfrm>
              <a:off x="6632575" y="2117725"/>
              <a:ext cx="22225" cy="82550"/>
            </a:xfrm>
            <a:custGeom>
              <a:avLst/>
              <a:gdLst/>
              <a:ahLst/>
              <a:cxnLst>
                <a:cxn ang="0">
                  <a:pos x="3" y="22"/>
                </a:cxn>
                <a:cxn ang="0">
                  <a:pos x="6" y="19"/>
                </a:cxn>
                <a:cxn ang="0">
                  <a:pos x="6" y="3"/>
                </a:cxn>
                <a:cxn ang="0">
                  <a:pos x="3" y="0"/>
                </a:cxn>
                <a:cxn ang="0">
                  <a:pos x="0" y="3"/>
                </a:cxn>
                <a:cxn ang="0">
                  <a:pos x="0" y="19"/>
                </a:cxn>
                <a:cxn ang="0">
                  <a:pos x="3" y="22"/>
                </a:cxn>
                <a:cxn ang="0">
                  <a:pos x="3" y="22"/>
                </a:cxn>
                <a:cxn ang="0">
                  <a:pos x="3" y="22"/>
                </a:cxn>
              </a:cxnLst>
              <a:rect l="0" t="0" r="r" b="b"/>
              <a:pathLst>
                <a:path w="6" h="22">
                  <a:moveTo>
                    <a:pt x="3" y="22"/>
                  </a:moveTo>
                  <a:cubicBezTo>
                    <a:pt x="4" y="22"/>
                    <a:pt x="6" y="21"/>
                    <a:pt x="6" y="19"/>
                  </a:cubicBezTo>
                  <a:cubicBezTo>
                    <a:pt x="6" y="3"/>
                    <a:pt x="6" y="3"/>
                    <a:pt x="6" y="3"/>
                  </a:cubicBezTo>
                  <a:cubicBezTo>
                    <a:pt x="6" y="1"/>
                    <a:pt x="4" y="0"/>
                    <a:pt x="3" y="0"/>
                  </a:cubicBezTo>
                  <a:cubicBezTo>
                    <a:pt x="1" y="0"/>
                    <a:pt x="0" y="1"/>
                    <a:pt x="0" y="3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21"/>
                    <a:pt x="1" y="22"/>
                    <a:pt x="3" y="22"/>
                  </a:cubicBezTo>
                  <a:close/>
                  <a:moveTo>
                    <a:pt x="3" y="22"/>
                  </a:moveTo>
                  <a:cubicBezTo>
                    <a:pt x="3" y="22"/>
                    <a:pt x="3" y="22"/>
                    <a:pt x="3" y="22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29" name="Freeform 57"/>
            <p:cNvSpPr>
              <a:spLocks noEditPoints="1"/>
            </p:cNvSpPr>
            <p:nvPr/>
          </p:nvSpPr>
          <p:spPr bwMode="auto">
            <a:xfrm>
              <a:off x="6575425" y="2117725"/>
              <a:ext cx="19050" cy="82550"/>
            </a:xfrm>
            <a:custGeom>
              <a:avLst/>
              <a:gdLst/>
              <a:ahLst/>
              <a:cxnLst>
                <a:cxn ang="0">
                  <a:pos x="3" y="22"/>
                </a:cxn>
                <a:cxn ang="0">
                  <a:pos x="5" y="19"/>
                </a:cxn>
                <a:cxn ang="0">
                  <a:pos x="5" y="3"/>
                </a:cxn>
                <a:cxn ang="0">
                  <a:pos x="3" y="0"/>
                </a:cxn>
                <a:cxn ang="0">
                  <a:pos x="0" y="3"/>
                </a:cxn>
                <a:cxn ang="0">
                  <a:pos x="0" y="19"/>
                </a:cxn>
                <a:cxn ang="0">
                  <a:pos x="3" y="22"/>
                </a:cxn>
                <a:cxn ang="0">
                  <a:pos x="3" y="22"/>
                </a:cxn>
                <a:cxn ang="0">
                  <a:pos x="3" y="22"/>
                </a:cxn>
              </a:cxnLst>
              <a:rect l="0" t="0" r="r" b="b"/>
              <a:pathLst>
                <a:path w="5" h="22">
                  <a:moveTo>
                    <a:pt x="3" y="22"/>
                  </a:moveTo>
                  <a:cubicBezTo>
                    <a:pt x="4" y="22"/>
                    <a:pt x="5" y="21"/>
                    <a:pt x="5" y="19"/>
                  </a:cubicBezTo>
                  <a:cubicBezTo>
                    <a:pt x="5" y="3"/>
                    <a:pt x="5" y="3"/>
                    <a:pt x="5" y="3"/>
                  </a:cubicBezTo>
                  <a:cubicBezTo>
                    <a:pt x="5" y="1"/>
                    <a:pt x="4" y="0"/>
                    <a:pt x="3" y="0"/>
                  </a:cubicBezTo>
                  <a:cubicBezTo>
                    <a:pt x="1" y="0"/>
                    <a:pt x="0" y="1"/>
                    <a:pt x="0" y="3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21"/>
                    <a:pt x="1" y="22"/>
                    <a:pt x="3" y="22"/>
                  </a:cubicBezTo>
                  <a:close/>
                  <a:moveTo>
                    <a:pt x="3" y="22"/>
                  </a:moveTo>
                  <a:cubicBezTo>
                    <a:pt x="3" y="22"/>
                    <a:pt x="3" y="22"/>
                    <a:pt x="3" y="22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30" name="Freeform 58"/>
            <p:cNvSpPr>
              <a:spLocks noEditPoints="1"/>
            </p:cNvSpPr>
            <p:nvPr/>
          </p:nvSpPr>
          <p:spPr bwMode="auto">
            <a:xfrm>
              <a:off x="6365875" y="2311400"/>
              <a:ext cx="84138" cy="19050"/>
            </a:xfrm>
            <a:custGeom>
              <a:avLst/>
              <a:gdLst/>
              <a:ahLst/>
              <a:cxnLst>
                <a:cxn ang="0">
                  <a:pos x="19" y="0"/>
                </a:cxn>
                <a:cxn ang="0">
                  <a:pos x="3" y="0"/>
                </a:cxn>
                <a:cxn ang="0">
                  <a:pos x="0" y="3"/>
                </a:cxn>
                <a:cxn ang="0">
                  <a:pos x="3" y="5"/>
                </a:cxn>
                <a:cxn ang="0">
                  <a:pos x="19" y="5"/>
                </a:cxn>
                <a:cxn ang="0">
                  <a:pos x="22" y="3"/>
                </a:cxn>
                <a:cxn ang="0">
                  <a:pos x="19" y="0"/>
                </a:cxn>
                <a:cxn ang="0">
                  <a:pos x="19" y="0"/>
                </a:cxn>
                <a:cxn ang="0">
                  <a:pos x="19" y="0"/>
                </a:cxn>
              </a:cxnLst>
              <a:rect l="0" t="0" r="r" b="b"/>
              <a:pathLst>
                <a:path w="22" h="5">
                  <a:moveTo>
                    <a:pt x="19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1" y="0"/>
                    <a:pt x="0" y="1"/>
                    <a:pt x="0" y="3"/>
                  </a:cubicBezTo>
                  <a:cubicBezTo>
                    <a:pt x="0" y="4"/>
                    <a:pt x="1" y="5"/>
                    <a:pt x="3" y="5"/>
                  </a:cubicBezTo>
                  <a:cubicBezTo>
                    <a:pt x="19" y="5"/>
                    <a:pt x="19" y="5"/>
                    <a:pt x="19" y="5"/>
                  </a:cubicBezTo>
                  <a:cubicBezTo>
                    <a:pt x="21" y="5"/>
                    <a:pt x="22" y="4"/>
                    <a:pt x="22" y="3"/>
                  </a:cubicBezTo>
                  <a:cubicBezTo>
                    <a:pt x="22" y="1"/>
                    <a:pt x="21" y="0"/>
                    <a:pt x="19" y="0"/>
                  </a:cubicBezTo>
                  <a:close/>
                  <a:moveTo>
                    <a:pt x="19" y="0"/>
                  </a:moveTo>
                  <a:cubicBezTo>
                    <a:pt x="19" y="0"/>
                    <a:pt x="19" y="0"/>
                    <a:pt x="19" y="0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31" name="Freeform 59"/>
            <p:cNvSpPr>
              <a:spLocks noEditPoints="1"/>
            </p:cNvSpPr>
            <p:nvPr/>
          </p:nvSpPr>
          <p:spPr bwMode="auto">
            <a:xfrm>
              <a:off x="6365875" y="2368550"/>
              <a:ext cx="84138" cy="22225"/>
            </a:xfrm>
            <a:custGeom>
              <a:avLst/>
              <a:gdLst/>
              <a:ahLst/>
              <a:cxnLst>
                <a:cxn ang="0">
                  <a:pos x="19" y="0"/>
                </a:cxn>
                <a:cxn ang="0">
                  <a:pos x="3" y="0"/>
                </a:cxn>
                <a:cxn ang="0">
                  <a:pos x="0" y="3"/>
                </a:cxn>
                <a:cxn ang="0">
                  <a:pos x="3" y="6"/>
                </a:cxn>
                <a:cxn ang="0">
                  <a:pos x="19" y="6"/>
                </a:cxn>
                <a:cxn ang="0">
                  <a:pos x="22" y="3"/>
                </a:cxn>
                <a:cxn ang="0">
                  <a:pos x="19" y="0"/>
                </a:cxn>
                <a:cxn ang="0">
                  <a:pos x="19" y="0"/>
                </a:cxn>
                <a:cxn ang="0">
                  <a:pos x="19" y="0"/>
                </a:cxn>
              </a:cxnLst>
              <a:rect l="0" t="0" r="r" b="b"/>
              <a:pathLst>
                <a:path w="22" h="6">
                  <a:moveTo>
                    <a:pt x="19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1" y="0"/>
                    <a:pt x="0" y="1"/>
                    <a:pt x="0" y="3"/>
                  </a:cubicBezTo>
                  <a:cubicBezTo>
                    <a:pt x="0" y="4"/>
                    <a:pt x="1" y="6"/>
                    <a:pt x="3" y="6"/>
                  </a:cubicBezTo>
                  <a:cubicBezTo>
                    <a:pt x="19" y="6"/>
                    <a:pt x="19" y="6"/>
                    <a:pt x="19" y="6"/>
                  </a:cubicBezTo>
                  <a:cubicBezTo>
                    <a:pt x="21" y="6"/>
                    <a:pt x="22" y="4"/>
                    <a:pt x="22" y="3"/>
                  </a:cubicBezTo>
                  <a:cubicBezTo>
                    <a:pt x="22" y="1"/>
                    <a:pt x="21" y="0"/>
                    <a:pt x="19" y="0"/>
                  </a:cubicBezTo>
                  <a:close/>
                  <a:moveTo>
                    <a:pt x="19" y="0"/>
                  </a:moveTo>
                  <a:cubicBezTo>
                    <a:pt x="19" y="0"/>
                    <a:pt x="19" y="0"/>
                    <a:pt x="19" y="0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32" name="Freeform 60"/>
            <p:cNvSpPr>
              <a:spLocks noEditPoints="1"/>
            </p:cNvSpPr>
            <p:nvPr/>
          </p:nvSpPr>
          <p:spPr bwMode="auto">
            <a:xfrm>
              <a:off x="6365875" y="2428875"/>
              <a:ext cx="84138" cy="19050"/>
            </a:xfrm>
            <a:custGeom>
              <a:avLst/>
              <a:gdLst/>
              <a:ahLst/>
              <a:cxnLst>
                <a:cxn ang="0">
                  <a:pos x="19" y="0"/>
                </a:cxn>
                <a:cxn ang="0">
                  <a:pos x="3" y="0"/>
                </a:cxn>
                <a:cxn ang="0">
                  <a:pos x="0" y="2"/>
                </a:cxn>
                <a:cxn ang="0">
                  <a:pos x="3" y="5"/>
                </a:cxn>
                <a:cxn ang="0">
                  <a:pos x="19" y="5"/>
                </a:cxn>
                <a:cxn ang="0">
                  <a:pos x="22" y="2"/>
                </a:cxn>
                <a:cxn ang="0">
                  <a:pos x="19" y="0"/>
                </a:cxn>
                <a:cxn ang="0">
                  <a:pos x="19" y="0"/>
                </a:cxn>
                <a:cxn ang="0">
                  <a:pos x="19" y="0"/>
                </a:cxn>
              </a:cxnLst>
              <a:rect l="0" t="0" r="r" b="b"/>
              <a:pathLst>
                <a:path w="22" h="5">
                  <a:moveTo>
                    <a:pt x="19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4"/>
                    <a:pt x="1" y="5"/>
                    <a:pt x="3" y="5"/>
                  </a:cubicBezTo>
                  <a:cubicBezTo>
                    <a:pt x="19" y="5"/>
                    <a:pt x="19" y="5"/>
                    <a:pt x="19" y="5"/>
                  </a:cubicBezTo>
                  <a:cubicBezTo>
                    <a:pt x="21" y="5"/>
                    <a:pt x="22" y="4"/>
                    <a:pt x="22" y="2"/>
                  </a:cubicBezTo>
                  <a:cubicBezTo>
                    <a:pt x="22" y="1"/>
                    <a:pt x="21" y="0"/>
                    <a:pt x="19" y="0"/>
                  </a:cubicBezTo>
                  <a:close/>
                  <a:moveTo>
                    <a:pt x="19" y="0"/>
                  </a:moveTo>
                  <a:cubicBezTo>
                    <a:pt x="19" y="0"/>
                    <a:pt x="19" y="0"/>
                    <a:pt x="19" y="0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33" name="Freeform 61"/>
            <p:cNvSpPr>
              <a:spLocks noEditPoints="1"/>
            </p:cNvSpPr>
            <p:nvPr/>
          </p:nvSpPr>
          <p:spPr bwMode="auto">
            <a:xfrm>
              <a:off x="6365875" y="2486025"/>
              <a:ext cx="84138" cy="19050"/>
            </a:xfrm>
            <a:custGeom>
              <a:avLst/>
              <a:gdLst/>
              <a:ahLst/>
              <a:cxnLst>
                <a:cxn ang="0">
                  <a:pos x="19" y="0"/>
                </a:cxn>
                <a:cxn ang="0">
                  <a:pos x="3" y="0"/>
                </a:cxn>
                <a:cxn ang="0">
                  <a:pos x="0" y="2"/>
                </a:cxn>
                <a:cxn ang="0">
                  <a:pos x="3" y="5"/>
                </a:cxn>
                <a:cxn ang="0">
                  <a:pos x="19" y="5"/>
                </a:cxn>
                <a:cxn ang="0">
                  <a:pos x="22" y="2"/>
                </a:cxn>
                <a:cxn ang="0">
                  <a:pos x="19" y="0"/>
                </a:cxn>
                <a:cxn ang="0">
                  <a:pos x="19" y="0"/>
                </a:cxn>
                <a:cxn ang="0">
                  <a:pos x="19" y="0"/>
                </a:cxn>
              </a:cxnLst>
              <a:rect l="0" t="0" r="r" b="b"/>
              <a:pathLst>
                <a:path w="22" h="5">
                  <a:moveTo>
                    <a:pt x="19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4"/>
                    <a:pt x="1" y="5"/>
                    <a:pt x="3" y="5"/>
                  </a:cubicBezTo>
                  <a:cubicBezTo>
                    <a:pt x="19" y="5"/>
                    <a:pt x="19" y="5"/>
                    <a:pt x="19" y="5"/>
                  </a:cubicBezTo>
                  <a:cubicBezTo>
                    <a:pt x="21" y="5"/>
                    <a:pt x="22" y="4"/>
                    <a:pt x="22" y="2"/>
                  </a:cubicBezTo>
                  <a:cubicBezTo>
                    <a:pt x="22" y="1"/>
                    <a:pt x="21" y="0"/>
                    <a:pt x="19" y="0"/>
                  </a:cubicBezTo>
                  <a:close/>
                  <a:moveTo>
                    <a:pt x="19" y="0"/>
                  </a:moveTo>
                  <a:cubicBezTo>
                    <a:pt x="19" y="0"/>
                    <a:pt x="19" y="0"/>
                    <a:pt x="19" y="0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34" name="Freeform 62"/>
            <p:cNvSpPr>
              <a:spLocks noEditPoints="1"/>
            </p:cNvSpPr>
            <p:nvPr/>
          </p:nvSpPr>
          <p:spPr bwMode="auto">
            <a:xfrm>
              <a:off x="6365875" y="2540000"/>
              <a:ext cx="84138" cy="19050"/>
            </a:xfrm>
            <a:custGeom>
              <a:avLst/>
              <a:gdLst/>
              <a:ahLst/>
              <a:cxnLst>
                <a:cxn ang="0">
                  <a:pos x="19" y="0"/>
                </a:cxn>
                <a:cxn ang="0">
                  <a:pos x="3" y="0"/>
                </a:cxn>
                <a:cxn ang="0">
                  <a:pos x="0" y="2"/>
                </a:cxn>
                <a:cxn ang="0">
                  <a:pos x="3" y="5"/>
                </a:cxn>
                <a:cxn ang="0">
                  <a:pos x="19" y="5"/>
                </a:cxn>
                <a:cxn ang="0">
                  <a:pos x="22" y="2"/>
                </a:cxn>
                <a:cxn ang="0">
                  <a:pos x="19" y="0"/>
                </a:cxn>
                <a:cxn ang="0">
                  <a:pos x="19" y="0"/>
                </a:cxn>
                <a:cxn ang="0">
                  <a:pos x="19" y="0"/>
                </a:cxn>
              </a:cxnLst>
              <a:rect l="0" t="0" r="r" b="b"/>
              <a:pathLst>
                <a:path w="22" h="5">
                  <a:moveTo>
                    <a:pt x="19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4"/>
                    <a:pt x="1" y="5"/>
                    <a:pt x="3" y="5"/>
                  </a:cubicBezTo>
                  <a:cubicBezTo>
                    <a:pt x="19" y="5"/>
                    <a:pt x="19" y="5"/>
                    <a:pt x="19" y="5"/>
                  </a:cubicBezTo>
                  <a:cubicBezTo>
                    <a:pt x="21" y="5"/>
                    <a:pt x="22" y="4"/>
                    <a:pt x="22" y="2"/>
                  </a:cubicBezTo>
                  <a:cubicBezTo>
                    <a:pt x="22" y="1"/>
                    <a:pt x="21" y="0"/>
                    <a:pt x="19" y="0"/>
                  </a:cubicBezTo>
                  <a:close/>
                  <a:moveTo>
                    <a:pt x="19" y="0"/>
                  </a:moveTo>
                  <a:cubicBezTo>
                    <a:pt x="19" y="0"/>
                    <a:pt x="19" y="0"/>
                    <a:pt x="19" y="0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35" name="Freeform 63"/>
            <p:cNvSpPr>
              <a:spLocks noEditPoints="1"/>
            </p:cNvSpPr>
            <p:nvPr/>
          </p:nvSpPr>
          <p:spPr bwMode="auto">
            <a:xfrm>
              <a:off x="6365875" y="2597150"/>
              <a:ext cx="84138" cy="19050"/>
            </a:xfrm>
            <a:custGeom>
              <a:avLst/>
              <a:gdLst/>
              <a:ahLst/>
              <a:cxnLst>
                <a:cxn ang="0">
                  <a:pos x="19" y="0"/>
                </a:cxn>
                <a:cxn ang="0">
                  <a:pos x="3" y="0"/>
                </a:cxn>
                <a:cxn ang="0">
                  <a:pos x="0" y="3"/>
                </a:cxn>
                <a:cxn ang="0">
                  <a:pos x="3" y="5"/>
                </a:cxn>
                <a:cxn ang="0">
                  <a:pos x="19" y="5"/>
                </a:cxn>
                <a:cxn ang="0">
                  <a:pos x="22" y="3"/>
                </a:cxn>
                <a:cxn ang="0">
                  <a:pos x="19" y="0"/>
                </a:cxn>
                <a:cxn ang="0">
                  <a:pos x="19" y="0"/>
                </a:cxn>
                <a:cxn ang="0">
                  <a:pos x="19" y="0"/>
                </a:cxn>
              </a:cxnLst>
              <a:rect l="0" t="0" r="r" b="b"/>
              <a:pathLst>
                <a:path w="22" h="5">
                  <a:moveTo>
                    <a:pt x="19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1" y="0"/>
                    <a:pt x="0" y="1"/>
                    <a:pt x="0" y="3"/>
                  </a:cubicBezTo>
                  <a:cubicBezTo>
                    <a:pt x="0" y="4"/>
                    <a:pt x="1" y="5"/>
                    <a:pt x="3" y="5"/>
                  </a:cubicBezTo>
                  <a:cubicBezTo>
                    <a:pt x="19" y="5"/>
                    <a:pt x="19" y="5"/>
                    <a:pt x="19" y="5"/>
                  </a:cubicBezTo>
                  <a:cubicBezTo>
                    <a:pt x="21" y="5"/>
                    <a:pt x="22" y="4"/>
                    <a:pt x="22" y="3"/>
                  </a:cubicBezTo>
                  <a:cubicBezTo>
                    <a:pt x="22" y="1"/>
                    <a:pt x="21" y="0"/>
                    <a:pt x="19" y="0"/>
                  </a:cubicBezTo>
                  <a:close/>
                  <a:moveTo>
                    <a:pt x="19" y="0"/>
                  </a:moveTo>
                  <a:cubicBezTo>
                    <a:pt x="19" y="0"/>
                    <a:pt x="19" y="0"/>
                    <a:pt x="19" y="0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36" name="Freeform 64"/>
            <p:cNvSpPr>
              <a:spLocks noEditPoints="1"/>
            </p:cNvSpPr>
            <p:nvPr/>
          </p:nvSpPr>
          <p:spPr bwMode="auto">
            <a:xfrm>
              <a:off x="6861175" y="2741613"/>
              <a:ext cx="19050" cy="87313"/>
            </a:xfrm>
            <a:custGeom>
              <a:avLst/>
              <a:gdLst/>
              <a:ahLst/>
              <a:cxnLst>
                <a:cxn ang="0">
                  <a:pos x="3" y="0"/>
                </a:cxn>
                <a:cxn ang="0">
                  <a:pos x="0" y="3"/>
                </a:cxn>
                <a:cxn ang="0">
                  <a:pos x="0" y="20"/>
                </a:cxn>
                <a:cxn ang="0">
                  <a:pos x="3" y="23"/>
                </a:cxn>
                <a:cxn ang="0">
                  <a:pos x="5" y="20"/>
                </a:cxn>
                <a:cxn ang="0">
                  <a:pos x="5" y="3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3" y="0"/>
                </a:cxn>
              </a:cxnLst>
              <a:rect l="0" t="0" r="r" b="b"/>
              <a:pathLst>
                <a:path w="5" h="23">
                  <a:moveTo>
                    <a:pt x="3" y="0"/>
                  </a:moveTo>
                  <a:cubicBezTo>
                    <a:pt x="1" y="0"/>
                    <a:pt x="0" y="2"/>
                    <a:pt x="0" y="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1"/>
                    <a:pt x="1" y="23"/>
                    <a:pt x="3" y="23"/>
                  </a:cubicBezTo>
                  <a:cubicBezTo>
                    <a:pt x="4" y="23"/>
                    <a:pt x="5" y="21"/>
                    <a:pt x="5" y="20"/>
                  </a:cubicBezTo>
                  <a:cubicBezTo>
                    <a:pt x="5" y="3"/>
                    <a:pt x="5" y="3"/>
                    <a:pt x="5" y="3"/>
                  </a:cubicBezTo>
                  <a:cubicBezTo>
                    <a:pt x="5" y="2"/>
                    <a:pt x="4" y="0"/>
                    <a:pt x="3" y="0"/>
                  </a:cubicBezTo>
                  <a:close/>
                  <a:moveTo>
                    <a:pt x="3" y="0"/>
                  </a:moveTo>
                  <a:cubicBezTo>
                    <a:pt x="3" y="0"/>
                    <a:pt x="3" y="0"/>
                    <a:pt x="3" y="0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37" name="Freeform 65"/>
            <p:cNvSpPr>
              <a:spLocks noEditPoints="1"/>
            </p:cNvSpPr>
            <p:nvPr/>
          </p:nvSpPr>
          <p:spPr bwMode="auto">
            <a:xfrm>
              <a:off x="6804025" y="2741613"/>
              <a:ext cx="19050" cy="87313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0" y="3"/>
                </a:cxn>
                <a:cxn ang="0">
                  <a:pos x="0" y="20"/>
                </a:cxn>
                <a:cxn ang="0">
                  <a:pos x="2" y="23"/>
                </a:cxn>
                <a:cxn ang="0">
                  <a:pos x="5" y="20"/>
                </a:cxn>
                <a:cxn ang="0">
                  <a:pos x="5" y="3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</a:cxnLst>
              <a:rect l="0" t="0" r="r" b="b"/>
              <a:pathLst>
                <a:path w="5" h="23">
                  <a:moveTo>
                    <a:pt x="2" y="0"/>
                  </a:moveTo>
                  <a:cubicBezTo>
                    <a:pt x="1" y="0"/>
                    <a:pt x="0" y="2"/>
                    <a:pt x="0" y="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1"/>
                    <a:pt x="1" y="23"/>
                    <a:pt x="2" y="23"/>
                  </a:cubicBezTo>
                  <a:cubicBezTo>
                    <a:pt x="4" y="23"/>
                    <a:pt x="5" y="21"/>
                    <a:pt x="5" y="20"/>
                  </a:cubicBezTo>
                  <a:cubicBezTo>
                    <a:pt x="5" y="3"/>
                    <a:pt x="5" y="3"/>
                    <a:pt x="5" y="3"/>
                  </a:cubicBezTo>
                  <a:cubicBezTo>
                    <a:pt x="5" y="2"/>
                    <a:pt x="4" y="0"/>
                    <a:pt x="2" y="0"/>
                  </a:cubicBezTo>
                  <a:close/>
                  <a:moveTo>
                    <a:pt x="2" y="0"/>
                  </a:moveTo>
                  <a:cubicBezTo>
                    <a:pt x="2" y="0"/>
                    <a:pt x="2" y="0"/>
                    <a:pt x="2" y="0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38" name="Freeform 66"/>
            <p:cNvSpPr>
              <a:spLocks noEditPoints="1"/>
            </p:cNvSpPr>
            <p:nvPr/>
          </p:nvSpPr>
          <p:spPr bwMode="auto">
            <a:xfrm>
              <a:off x="6742113" y="2741613"/>
              <a:ext cx="23813" cy="87313"/>
            </a:xfrm>
            <a:custGeom>
              <a:avLst/>
              <a:gdLst/>
              <a:ahLst/>
              <a:cxnLst>
                <a:cxn ang="0">
                  <a:pos x="3" y="0"/>
                </a:cxn>
                <a:cxn ang="0">
                  <a:pos x="0" y="3"/>
                </a:cxn>
                <a:cxn ang="0">
                  <a:pos x="0" y="20"/>
                </a:cxn>
                <a:cxn ang="0">
                  <a:pos x="3" y="23"/>
                </a:cxn>
                <a:cxn ang="0">
                  <a:pos x="6" y="20"/>
                </a:cxn>
                <a:cxn ang="0">
                  <a:pos x="6" y="3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3" y="0"/>
                </a:cxn>
              </a:cxnLst>
              <a:rect l="0" t="0" r="r" b="b"/>
              <a:pathLst>
                <a:path w="6" h="23">
                  <a:moveTo>
                    <a:pt x="3" y="0"/>
                  </a:moveTo>
                  <a:cubicBezTo>
                    <a:pt x="1" y="0"/>
                    <a:pt x="0" y="2"/>
                    <a:pt x="0" y="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1"/>
                    <a:pt x="1" y="23"/>
                    <a:pt x="3" y="23"/>
                  </a:cubicBezTo>
                  <a:cubicBezTo>
                    <a:pt x="5" y="23"/>
                    <a:pt x="6" y="21"/>
                    <a:pt x="6" y="20"/>
                  </a:cubicBezTo>
                  <a:cubicBezTo>
                    <a:pt x="6" y="3"/>
                    <a:pt x="6" y="3"/>
                    <a:pt x="6" y="3"/>
                  </a:cubicBezTo>
                  <a:cubicBezTo>
                    <a:pt x="6" y="2"/>
                    <a:pt x="5" y="0"/>
                    <a:pt x="3" y="0"/>
                  </a:cubicBezTo>
                  <a:close/>
                  <a:moveTo>
                    <a:pt x="3" y="0"/>
                  </a:moveTo>
                  <a:cubicBezTo>
                    <a:pt x="3" y="0"/>
                    <a:pt x="3" y="0"/>
                    <a:pt x="3" y="0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39" name="Freeform 67"/>
            <p:cNvSpPr>
              <a:spLocks noEditPoints="1"/>
            </p:cNvSpPr>
            <p:nvPr/>
          </p:nvSpPr>
          <p:spPr bwMode="auto">
            <a:xfrm>
              <a:off x="6684963" y="2741613"/>
              <a:ext cx="23813" cy="87313"/>
            </a:xfrm>
            <a:custGeom>
              <a:avLst/>
              <a:gdLst/>
              <a:ahLst/>
              <a:cxnLst>
                <a:cxn ang="0">
                  <a:pos x="3" y="0"/>
                </a:cxn>
                <a:cxn ang="0">
                  <a:pos x="0" y="3"/>
                </a:cxn>
                <a:cxn ang="0">
                  <a:pos x="0" y="20"/>
                </a:cxn>
                <a:cxn ang="0">
                  <a:pos x="3" y="23"/>
                </a:cxn>
                <a:cxn ang="0">
                  <a:pos x="6" y="20"/>
                </a:cxn>
                <a:cxn ang="0">
                  <a:pos x="6" y="3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3" y="0"/>
                </a:cxn>
              </a:cxnLst>
              <a:rect l="0" t="0" r="r" b="b"/>
              <a:pathLst>
                <a:path w="6" h="23">
                  <a:moveTo>
                    <a:pt x="3" y="0"/>
                  </a:moveTo>
                  <a:cubicBezTo>
                    <a:pt x="1" y="0"/>
                    <a:pt x="0" y="2"/>
                    <a:pt x="0" y="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1"/>
                    <a:pt x="1" y="23"/>
                    <a:pt x="3" y="23"/>
                  </a:cubicBezTo>
                  <a:cubicBezTo>
                    <a:pt x="4" y="23"/>
                    <a:pt x="6" y="21"/>
                    <a:pt x="6" y="20"/>
                  </a:cubicBezTo>
                  <a:cubicBezTo>
                    <a:pt x="6" y="3"/>
                    <a:pt x="6" y="3"/>
                    <a:pt x="6" y="3"/>
                  </a:cubicBezTo>
                  <a:cubicBezTo>
                    <a:pt x="6" y="2"/>
                    <a:pt x="4" y="0"/>
                    <a:pt x="3" y="0"/>
                  </a:cubicBezTo>
                  <a:close/>
                  <a:moveTo>
                    <a:pt x="3" y="0"/>
                  </a:moveTo>
                  <a:cubicBezTo>
                    <a:pt x="3" y="0"/>
                    <a:pt x="3" y="0"/>
                    <a:pt x="3" y="0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40" name="Freeform 68"/>
            <p:cNvSpPr>
              <a:spLocks noEditPoints="1"/>
            </p:cNvSpPr>
            <p:nvPr/>
          </p:nvSpPr>
          <p:spPr bwMode="auto">
            <a:xfrm>
              <a:off x="6632575" y="2741613"/>
              <a:ext cx="22225" cy="87313"/>
            </a:xfrm>
            <a:custGeom>
              <a:avLst/>
              <a:gdLst/>
              <a:ahLst/>
              <a:cxnLst>
                <a:cxn ang="0">
                  <a:pos x="3" y="0"/>
                </a:cxn>
                <a:cxn ang="0">
                  <a:pos x="0" y="3"/>
                </a:cxn>
                <a:cxn ang="0">
                  <a:pos x="0" y="20"/>
                </a:cxn>
                <a:cxn ang="0">
                  <a:pos x="3" y="23"/>
                </a:cxn>
                <a:cxn ang="0">
                  <a:pos x="6" y="20"/>
                </a:cxn>
                <a:cxn ang="0">
                  <a:pos x="6" y="3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3" y="0"/>
                </a:cxn>
              </a:cxnLst>
              <a:rect l="0" t="0" r="r" b="b"/>
              <a:pathLst>
                <a:path w="6" h="23">
                  <a:moveTo>
                    <a:pt x="3" y="0"/>
                  </a:moveTo>
                  <a:cubicBezTo>
                    <a:pt x="1" y="0"/>
                    <a:pt x="0" y="2"/>
                    <a:pt x="0" y="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1"/>
                    <a:pt x="1" y="23"/>
                    <a:pt x="3" y="23"/>
                  </a:cubicBezTo>
                  <a:cubicBezTo>
                    <a:pt x="4" y="23"/>
                    <a:pt x="6" y="21"/>
                    <a:pt x="6" y="20"/>
                  </a:cubicBezTo>
                  <a:cubicBezTo>
                    <a:pt x="6" y="3"/>
                    <a:pt x="6" y="3"/>
                    <a:pt x="6" y="3"/>
                  </a:cubicBezTo>
                  <a:cubicBezTo>
                    <a:pt x="6" y="2"/>
                    <a:pt x="4" y="0"/>
                    <a:pt x="3" y="0"/>
                  </a:cubicBezTo>
                  <a:close/>
                  <a:moveTo>
                    <a:pt x="3" y="0"/>
                  </a:moveTo>
                  <a:cubicBezTo>
                    <a:pt x="3" y="0"/>
                    <a:pt x="3" y="0"/>
                    <a:pt x="3" y="0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41" name="Freeform 69"/>
            <p:cNvSpPr>
              <a:spLocks noEditPoints="1"/>
            </p:cNvSpPr>
            <p:nvPr/>
          </p:nvSpPr>
          <p:spPr bwMode="auto">
            <a:xfrm>
              <a:off x="6575425" y="2741613"/>
              <a:ext cx="19050" cy="87313"/>
            </a:xfrm>
            <a:custGeom>
              <a:avLst/>
              <a:gdLst/>
              <a:ahLst/>
              <a:cxnLst>
                <a:cxn ang="0">
                  <a:pos x="3" y="0"/>
                </a:cxn>
                <a:cxn ang="0">
                  <a:pos x="0" y="3"/>
                </a:cxn>
                <a:cxn ang="0">
                  <a:pos x="0" y="20"/>
                </a:cxn>
                <a:cxn ang="0">
                  <a:pos x="3" y="23"/>
                </a:cxn>
                <a:cxn ang="0">
                  <a:pos x="5" y="20"/>
                </a:cxn>
                <a:cxn ang="0">
                  <a:pos x="5" y="3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3" y="0"/>
                </a:cxn>
              </a:cxnLst>
              <a:rect l="0" t="0" r="r" b="b"/>
              <a:pathLst>
                <a:path w="5" h="23">
                  <a:moveTo>
                    <a:pt x="3" y="0"/>
                  </a:moveTo>
                  <a:cubicBezTo>
                    <a:pt x="1" y="0"/>
                    <a:pt x="0" y="2"/>
                    <a:pt x="0" y="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1"/>
                    <a:pt x="1" y="23"/>
                    <a:pt x="3" y="23"/>
                  </a:cubicBezTo>
                  <a:cubicBezTo>
                    <a:pt x="4" y="23"/>
                    <a:pt x="5" y="21"/>
                    <a:pt x="5" y="20"/>
                  </a:cubicBezTo>
                  <a:cubicBezTo>
                    <a:pt x="5" y="3"/>
                    <a:pt x="5" y="3"/>
                    <a:pt x="5" y="3"/>
                  </a:cubicBezTo>
                  <a:cubicBezTo>
                    <a:pt x="5" y="2"/>
                    <a:pt x="4" y="0"/>
                    <a:pt x="3" y="0"/>
                  </a:cubicBezTo>
                  <a:close/>
                  <a:moveTo>
                    <a:pt x="3" y="0"/>
                  </a:moveTo>
                  <a:cubicBezTo>
                    <a:pt x="3" y="0"/>
                    <a:pt x="3" y="0"/>
                    <a:pt x="3" y="0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42" name="Freeform 70"/>
            <p:cNvSpPr>
              <a:spLocks noEditPoints="1"/>
            </p:cNvSpPr>
            <p:nvPr/>
          </p:nvSpPr>
          <p:spPr bwMode="auto">
            <a:xfrm>
              <a:off x="6491288" y="2227263"/>
              <a:ext cx="476250" cy="476250"/>
            </a:xfrm>
            <a:custGeom>
              <a:avLst/>
              <a:gdLst/>
              <a:ahLst/>
              <a:cxnLst>
                <a:cxn ang="0">
                  <a:pos x="107" y="0"/>
                </a:cxn>
                <a:cxn ang="0">
                  <a:pos x="17" y="0"/>
                </a:cxn>
                <a:cxn ang="0">
                  <a:pos x="0" y="18"/>
                </a:cxn>
                <a:cxn ang="0">
                  <a:pos x="0" y="108"/>
                </a:cxn>
                <a:cxn ang="0">
                  <a:pos x="17" y="125"/>
                </a:cxn>
                <a:cxn ang="0">
                  <a:pos x="107" y="125"/>
                </a:cxn>
                <a:cxn ang="0">
                  <a:pos x="125" y="108"/>
                </a:cxn>
                <a:cxn ang="0">
                  <a:pos x="125" y="18"/>
                </a:cxn>
                <a:cxn ang="0">
                  <a:pos x="107" y="0"/>
                </a:cxn>
                <a:cxn ang="0">
                  <a:pos x="26" y="28"/>
                </a:cxn>
                <a:cxn ang="0">
                  <a:pos x="20" y="22"/>
                </a:cxn>
                <a:cxn ang="0">
                  <a:pos x="26" y="17"/>
                </a:cxn>
                <a:cxn ang="0">
                  <a:pos x="31" y="22"/>
                </a:cxn>
                <a:cxn ang="0">
                  <a:pos x="26" y="28"/>
                </a:cxn>
                <a:cxn ang="0">
                  <a:pos x="91" y="90"/>
                </a:cxn>
                <a:cxn ang="0">
                  <a:pos x="34" y="90"/>
                </a:cxn>
                <a:cxn ang="0">
                  <a:pos x="34" y="32"/>
                </a:cxn>
                <a:cxn ang="0">
                  <a:pos x="91" y="32"/>
                </a:cxn>
                <a:cxn ang="0">
                  <a:pos x="91" y="90"/>
                </a:cxn>
                <a:cxn ang="0">
                  <a:pos x="91" y="90"/>
                </a:cxn>
                <a:cxn ang="0">
                  <a:pos x="91" y="90"/>
                </a:cxn>
              </a:cxnLst>
              <a:rect l="0" t="0" r="r" b="b"/>
              <a:pathLst>
                <a:path w="125" h="125">
                  <a:moveTo>
                    <a:pt x="107" y="0"/>
                  </a:moveTo>
                  <a:cubicBezTo>
                    <a:pt x="17" y="0"/>
                    <a:pt x="17" y="0"/>
                    <a:pt x="17" y="0"/>
                  </a:cubicBezTo>
                  <a:cubicBezTo>
                    <a:pt x="7" y="0"/>
                    <a:pt x="0" y="8"/>
                    <a:pt x="0" y="18"/>
                  </a:cubicBezTo>
                  <a:cubicBezTo>
                    <a:pt x="0" y="108"/>
                    <a:pt x="0" y="108"/>
                    <a:pt x="0" y="108"/>
                  </a:cubicBezTo>
                  <a:cubicBezTo>
                    <a:pt x="0" y="118"/>
                    <a:pt x="7" y="125"/>
                    <a:pt x="17" y="125"/>
                  </a:cubicBezTo>
                  <a:cubicBezTo>
                    <a:pt x="107" y="125"/>
                    <a:pt x="107" y="125"/>
                    <a:pt x="107" y="125"/>
                  </a:cubicBezTo>
                  <a:cubicBezTo>
                    <a:pt x="117" y="125"/>
                    <a:pt x="125" y="118"/>
                    <a:pt x="125" y="108"/>
                  </a:cubicBezTo>
                  <a:cubicBezTo>
                    <a:pt x="125" y="18"/>
                    <a:pt x="125" y="18"/>
                    <a:pt x="125" y="18"/>
                  </a:cubicBezTo>
                  <a:cubicBezTo>
                    <a:pt x="125" y="8"/>
                    <a:pt x="117" y="0"/>
                    <a:pt x="107" y="0"/>
                  </a:cubicBezTo>
                  <a:close/>
                  <a:moveTo>
                    <a:pt x="26" y="28"/>
                  </a:moveTo>
                  <a:cubicBezTo>
                    <a:pt x="23" y="28"/>
                    <a:pt x="20" y="26"/>
                    <a:pt x="20" y="22"/>
                  </a:cubicBezTo>
                  <a:cubicBezTo>
                    <a:pt x="20" y="19"/>
                    <a:pt x="23" y="17"/>
                    <a:pt x="26" y="17"/>
                  </a:cubicBezTo>
                  <a:cubicBezTo>
                    <a:pt x="29" y="17"/>
                    <a:pt x="31" y="19"/>
                    <a:pt x="31" y="22"/>
                  </a:cubicBezTo>
                  <a:cubicBezTo>
                    <a:pt x="31" y="26"/>
                    <a:pt x="29" y="28"/>
                    <a:pt x="26" y="28"/>
                  </a:cubicBezTo>
                  <a:close/>
                  <a:moveTo>
                    <a:pt x="91" y="90"/>
                  </a:moveTo>
                  <a:cubicBezTo>
                    <a:pt x="34" y="90"/>
                    <a:pt x="34" y="90"/>
                    <a:pt x="34" y="90"/>
                  </a:cubicBezTo>
                  <a:cubicBezTo>
                    <a:pt x="34" y="32"/>
                    <a:pt x="34" y="32"/>
                    <a:pt x="34" y="32"/>
                  </a:cubicBezTo>
                  <a:cubicBezTo>
                    <a:pt x="91" y="32"/>
                    <a:pt x="91" y="32"/>
                    <a:pt x="91" y="32"/>
                  </a:cubicBezTo>
                  <a:lnTo>
                    <a:pt x="91" y="90"/>
                  </a:lnTo>
                  <a:close/>
                  <a:moveTo>
                    <a:pt x="91" y="90"/>
                  </a:moveTo>
                  <a:cubicBezTo>
                    <a:pt x="91" y="90"/>
                    <a:pt x="91" y="90"/>
                    <a:pt x="91" y="90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43" name="Freeform 71"/>
            <p:cNvSpPr>
              <a:spLocks noEditPoints="1"/>
            </p:cNvSpPr>
            <p:nvPr/>
          </p:nvSpPr>
          <p:spPr bwMode="auto">
            <a:xfrm>
              <a:off x="6989763" y="2311400"/>
              <a:ext cx="87313" cy="19050"/>
            </a:xfrm>
            <a:custGeom>
              <a:avLst/>
              <a:gdLst/>
              <a:ahLst/>
              <a:cxnLst>
                <a:cxn ang="0">
                  <a:pos x="3" y="5"/>
                </a:cxn>
                <a:cxn ang="0">
                  <a:pos x="20" y="5"/>
                </a:cxn>
                <a:cxn ang="0">
                  <a:pos x="23" y="3"/>
                </a:cxn>
                <a:cxn ang="0">
                  <a:pos x="20" y="0"/>
                </a:cxn>
                <a:cxn ang="0">
                  <a:pos x="3" y="0"/>
                </a:cxn>
                <a:cxn ang="0">
                  <a:pos x="0" y="3"/>
                </a:cxn>
                <a:cxn ang="0">
                  <a:pos x="3" y="5"/>
                </a:cxn>
                <a:cxn ang="0">
                  <a:pos x="3" y="5"/>
                </a:cxn>
                <a:cxn ang="0">
                  <a:pos x="3" y="5"/>
                </a:cxn>
              </a:cxnLst>
              <a:rect l="0" t="0" r="r" b="b"/>
              <a:pathLst>
                <a:path w="23" h="5">
                  <a:moveTo>
                    <a:pt x="3" y="5"/>
                  </a:moveTo>
                  <a:cubicBezTo>
                    <a:pt x="20" y="5"/>
                    <a:pt x="20" y="5"/>
                    <a:pt x="20" y="5"/>
                  </a:cubicBezTo>
                  <a:cubicBezTo>
                    <a:pt x="21" y="5"/>
                    <a:pt x="23" y="4"/>
                    <a:pt x="23" y="3"/>
                  </a:cubicBezTo>
                  <a:cubicBezTo>
                    <a:pt x="23" y="1"/>
                    <a:pt x="21" y="0"/>
                    <a:pt x="2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2" y="0"/>
                    <a:pt x="0" y="1"/>
                    <a:pt x="0" y="3"/>
                  </a:cubicBezTo>
                  <a:cubicBezTo>
                    <a:pt x="0" y="4"/>
                    <a:pt x="2" y="5"/>
                    <a:pt x="3" y="5"/>
                  </a:cubicBezTo>
                  <a:close/>
                  <a:moveTo>
                    <a:pt x="3" y="5"/>
                  </a:moveTo>
                  <a:cubicBezTo>
                    <a:pt x="3" y="5"/>
                    <a:pt x="3" y="5"/>
                    <a:pt x="3" y="5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44" name="Freeform 72"/>
            <p:cNvSpPr>
              <a:spLocks noEditPoints="1"/>
            </p:cNvSpPr>
            <p:nvPr/>
          </p:nvSpPr>
          <p:spPr bwMode="auto">
            <a:xfrm>
              <a:off x="6989763" y="2368550"/>
              <a:ext cx="87313" cy="22225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3" y="0"/>
                </a:cxn>
                <a:cxn ang="0">
                  <a:pos x="0" y="3"/>
                </a:cxn>
                <a:cxn ang="0">
                  <a:pos x="3" y="6"/>
                </a:cxn>
                <a:cxn ang="0">
                  <a:pos x="20" y="6"/>
                </a:cxn>
                <a:cxn ang="0">
                  <a:pos x="23" y="3"/>
                </a:cxn>
                <a:cxn ang="0">
                  <a:pos x="20" y="0"/>
                </a:cxn>
                <a:cxn ang="0">
                  <a:pos x="20" y="0"/>
                </a:cxn>
                <a:cxn ang="0">
                  <a:pos x="20" y="0"/>
                </a:cxn>
              </a:cxnLst>
              <a:rect l="0" t="0" r="r" b="b"/>
              <a:pathLst>
                <a:path w="23" h="6">
                  <a:moveTo>
                    <a:pt x="20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2" y="0"/>
                    <a:pt x="0" y="1"/>
                    <a:pt x="0" y="3"/>
                  </a:cubicBezTo>
                  <a:cubicBezTo>
                    <a:pt x="0" y="4"/>
                    <a:pt x="2" y="6"/>
                    <a:pt x="3" y="6"/>
                  </a:cubicBezTo>
                  <a:cubicBezTo>
                    <a:pt x="20" y="6"/>
                    <a:pt x="20" y="6"/>
                    <a:pt x="20" y="6"/>
                  </a:cubicBezTo>
                  <a:cubicBezTo>
                    <a:pt x="21" y="6"/>
                    <a:pt x="23" y="4"/>
                    <a:pt x="23" y="3"/>
                  </a:cubicBezTo>
                  <a:cubicBezTo>
                    <a:pt x="23" y="1"/>
                    <a:pt x="21" y="0"/>
                    <a:pt x="20" y="0"/>
                  </a:cubicBezTo>
                  <a:close/>
                  <a:moveTo>
                    <a:pt x="20" y="0"/>
                  </a:moveTo>
                  <a:cubicBezTo>
                    <a:pt x="20" y="0"/>
                    <a:pt x="20" y="0"/>
                    <a:pt x="20" y="0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45" name="Freeform 73"/>
            <p:cNvSpPr>
              <a:spLocks noEditPoints="1"/>
            </p:cNvSpPr>
            <p:nvPr/>
          </p:nvSpPr>
          <p:spPr bwMode="auto">
            <a:xfrm>
              <a:off x="6989763" y="2428875"/>
              <a:ext cx="87313" cy="19050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3" y="0"/>
                </a:cxn>
                <a:cxn ang="0">
                  <a:pos x="0" y="2"/>
                </a:cxn>
                <a:cxn ang="0">
                  <a:pos x="3" y="5"/>
                </a:cxn>
                <a:cxn ang="0">
                  <a:pos x="20" y="5"/>
                </a:cxn>
                <a:cxn ang="0">
                  <a:pos x="23" y="2"/>
                </a:cxn>
                <a:cxn ang="0">
                  <a:pos x="20" y="0"/>
                </a:cxn>
                <a:cxn ang="0">
                  <a:pos x="20" y="0"/>
                </a:cxn>
                <a:cxn ang="0">
                  <a:pos x="20" y="0"/>
                </a:cxn>
              </a:cxnLst>
              <a:rect l="0" t="0" r="r" b="b"/>
              <a:pathLst>
                <a:path w="23" h="5">
                  <a:moveTo>
                    <a:pt x="20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2" y="0"/>
                    <a:pt x="0" y="1"/>
                    <a:pt x="0" y="2"/>
                  </a:cubicBezTo>
                  <a:cubicBezTo>
                    <a:pt x="0" y="4"/>
                    <a:pt x="2" y="5"/>
                    <a:pt x="3" y="5"/>
                  </a:cubicBezTo>
                  <a:cubicBezTo>
                    <a:pt x="20" y="5"/>
                    <a:pt x="20" y="5"/>
                    <a:pt x="20" y="5"/>
                  </a:cubicBezTo>
                  <a:cubicBezTo>
                    <a:pt x="21" y="5"/>
                    <a:pt x="23" y="4"/>
                    <a:pt x="23" y="2"/>
                  </a:cubicBezTo>
                  <a:cubicBezTo>
                    <a:pt x="23" y="1"/>
                    <a:pt x="21" y="0"/>
                    <a:pt x="20" y="0"/>
                  </a:cubicBezTo>
                  <a:close/>
                  <a:moveTo>
                    <a:pt x="20" y="0"/>
                  </a:moveTo>
                  <a:cubicBezTo>
                    <a:pt x="20" y="0"/>
                    <a:pt x="20" y="0"/>
                    <a:pt x="20" y="0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46" name="Freeform 74"/>
            <p:cNvSpPr>
              <a:spLocks noEditPoints="1"/>
            </p:cNvSpPr>
            <p:nvPr/>
          </p:nvSpPr>
          <p:spPr bwMode="auto">
            <a:xfrm>
              <a:off x="6989763" y="2486025"/>
              <a:ext cx="87313" cy="19050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3" y="0"/>
                </a:cxn>
                <a:cxn ang="0">
                  <a:pos x="0" y="2"/>
                </a:cxn>
                <a:cxn ang="0">
                  <a:pos x="3" y="5"/>
                </a:cxn>
                <a:cxn ang="0">
                  <a:pos x="20" y="5"/>
                </a:cxn>
                <a:cxn ang="0">
                  <a:pos x="23" y="2"/>
                </a:cxn>
                <a:cxn ang="0">
                  <a:pos x="20" y="0"/>
                </a:cxn>
                <a:cxn ang="0">
                  <a:pos x="20" y="0"/>
                </a:cxn>
                <a:cxn ang="0">
                  <a:pos x="20" y="0"/>
                </a:cxn>
              </a:cxnLst>
              <a:rect l="0" t="0" r="r" b="b"/>
              <a:pathLst>
                <a:path w="23" h="5">
                  <a:moveTo>
                    <a:pt x="20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2" y="0"/>
                    <a:pt x="0" y="1"/>
                    <a:pt x="0" y="2"/>
                  </a:cubicBezTo>
                  <a:cubicBezTo>
                    <a:pt x="0" y="4"/>
                    <a:pt x="2" y="5"/>
                    <a:pt x="3" y="5"/>
                  </a:cubicBezTo>
                  <a:cubicBezTo>
                    <a:pt x="20" y="5"/>
                    <a:pt x="20" y="5"/>
                    <a:pt x="20" y="5"/>
                  </a:cubicBezTo>
                  <a:cubicBezTo>
                    <a:pt x="21" y="5"/>
                    <a:pt x="23" y="4"/>
                    <a:pt x="23" y="2"/>
                  </a:cubicBezTo>
                  <a:cubicBezTo>
                    <a:pt x="23" y="1"/>
                    <a:pt x="21" y="0"/>
                    <a:pt x="20" y="0"/>
                  </a:cubicBezTo>
                  <a:close/>
                  <a:moveTo>
                    <a:pt x="20" y="0"/>
                  </a:moveTo>
                  <a:cubicBezTo>
                    <a:pt x="20" y="0"/>
                    <a:pt x="20" y="0"/>
                    <a:pt x="20" y="0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47" name="Freeform 75"/>
            <p:cNvSpPr>
              <a:spLocks noEditPoints="1"/>
            </p:cNvSpPr>
            <p:nvPr/>
          </p:nvSpPr>
          <p:spPr bwMode="auto">
            <a:xfrm>
              <a:off x="6989763" y="2540000"/>
              <a:ext cx="87313" cy="19050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3" y="0"/>
                </a:cxn>
                <a:cxn ang="0">
                  <a:pos x="0" y="2"/>
                </a:cxn>
                <a:cxn ang="0">
                  <a:pos x="3" y="5"/>
                </a:cxn>
                <a:cxn ang="0">
                  <a:pos x="20" y="5"/>
                </a:cxn>
                <a:cxn ang="0">
                  <a:pos x="23" y="2"/>
                </a:cxn>
                <a:cxn ang="0">
                  <a:pos x="20" y="0"/>
                </a:cxn>
                <a:cxn ang="0">
                  <a:pos x="20" y="0"/>
                </a:cxn>
                <a:cxn ang="0">
                  <a:pos x="20" y="0"/>
                </a:cxn>
              </a:cxnLst>
              <a:rect l="0" t="0" r="r" b="b"/>
              <a:pathLst>
                <a:path w="23" h="5">
                  <a:moveTo>
                    <a:pt x="20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2" y="0"/>
                    <a:pt x="0" y="1"/>
                    <a:pt x="0" y="2"/>
                  </a:cubicBezTo>
                  <a:cubicBezTo>
                    <a:pt x="0" y="4"/>
                    <a:pt x="2" y="5"/>
                    <a:pt x="3" y="5"/>
                  </a:cubicBezTo>
                  <a:cubicBezTo>
                    <a:pt x="20" y="5"/>
                    <a:pt x="20" y="5"/>
                    <a:pt x="20" y="5"/>
                  </a:cubicBezTo>
                  <a:cubicBezTo>
                    <a:pt x="21" y="5"/>
                    <a:pt x="23" y="4"/>
                    <a:pt x="23" y="2"/>
                  </a:cubicBezTo>
                  <a:cubicBezTo>
                    <a:pt x="23" y="1"/>
                    <a:pt x="21" y="0"/>
                    <a:pt x="20" y="0"/>
                  </a:cubicBezTo>
                  <a:close/>
                  <a:moveTo>
                    <a:pt x="20" y="0"/>
                  </a:moveTo>
                  <a:cubicBezTo>
                    <a:pt x="20" y="0"/>
                    <a:pt x="20" y="0"/>
                    <a:pt x="20" y="0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48" name="Freeform 76"/>
            <p:cNvSpPr>
              <a:spLocks noEditPoints="1"/>
            </p:cNvSpPr>
            <p:nvPr/>
          </p:nvSpPr>
          <p:spPr bwMode="auto">
            <a:xfrm>
              <a:off x="6989763" y="2597150"/>
              <a:ext cx="87313" cy="19050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3" y="0"/>
                </a:cxn>
                <a:cxn ang="0">
                  <a:pos x="0" y="3"/>
                </a:cxn>
                <a:cxn ang="0">
                  <a:pos x="3" y="5"/>
                </a:cxn>
                <a:cxn ang="0">
                  <a:pos x="20" y="5"/>
                </a:cxn>
                <a:cxn ang="0">
                  <a:pos x="23" y="3"/>
                </a:cxn>
                <a:cxn ang="0">
                  <a:pos x="20" y="0"/>
                </a:cxn>
                <a:cxn ang="0">
                  <a:pos x="20" y="0"/>
                </a:cxn>
                <a:cxn ang="0">
                  <a:pos x="20" y="0"/>
                </a:cxn>
              </a:cxnLst>
              <a:rect l="0" t="0" r="r" b="b"/>
              <a:pathLst>
                <a:path w="23" h="5">
                  <a:moveTo>
                    <a:pt x="20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2" y="0"/>
                    <a:pt x="0" y="1"/>
                    <a:pt x="0" y="3"/>
                  </a:cubicBezTo>
                  <a:cubicBezTo>
                    <a:pt x="0" y="4"/>
                    <a:pt x="2" y="5"/>
                    <a:pt x="3" y="5"/>
                  </a:cubicBezTo>
                  <a:cubicBezTo>
                    <a:pt x="20" y="5"/>
                    <a:pt x="20" y="5"/>
                    <a:pt x="20" y="5"/>
                  </a:cubicBezTo>
                  <a:cubicBezTo>
                    <a:pt x="21" y="5"/>
                    <a:pt x="23" y="4"/>
                    <a:pt x="23" y="3"/>
                  </a:cubicBezTo>
                  <a:cubicBezTo>
                    <a:pt x="23" y="1"/>
                    <a:pt x="21" y="0"/>
                    <a:pt x="20" y="0"/>
                  </a:cubicBezTo>
                  <a:close/>
                  <a:moveTo>
                    <a:pt x="20" y="0"/>
                  </a:moveTo>
                  <a:cubicBezTo>
                    <a:pt x="20" y="0"/>
                    <a:pt x="20" y="0"/>
                    <a:pt x="20" y="0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</p:grpSp>
      <p:sp>
        <p:nvSpPr>
          <p:cNvPr id="3152" name="Freeform 80"/>
          <p:cNvSpPr>
            <a:spLocks noEditPoints="1"/>
          </p:cNvSpPr>
          <p:nvPr/>
        </p:nvSpPr>
        <p:spPr bwMode="auto">
          <a:xfrm>
            <a:off x="10719253" y="4967514"/>
            <a:ext cx="577812" cy="438340"/>
          </a:xfrm>
          <a:custGeom>
            <a:avLst/>
            <a:gdLst/>
            <a:ahLst/>
            <a:cxnLst>
              <a:cxn ang="0">
                <a:pos x="128" y="59"/>
              </a:cxn>
              <a:cxn ang="0">
                <a:pos x="127" y="59"/>
              </a:cxn>
              <a:cxn ang="0">
                <a:pos x="128" y="49"/>
              </a:cxn>
              <a:cxn ang="0">
                <a:pos x="79" y="0"/>
              </a:cxn>
              <a:cxn ang="0">
                <a:pos x="30" y="49"/>
              </a:cxn>
              <a:cxn ang="0">
                <a:pos x="30" y="50"/>
              </a:cxn>
              <a:cxn ang="0">
                <a:pos x="0" y="84"/>
              </a:cxn>
              <a:cxn ang="0">
                <a:pos x="30" y="117"/>
              </a:cxn>
              <a:cxn ang="0">
                <a:pos x="30" y="118"/>
              </a:cxn>
              <a:cxn ang="0">
                <a:pos x="79" y="118"/>
              </a:cxn>
              <a:cxn ang="0">
                <a:pos x="48" y="79"/>
              </a:cxn>
              <a:cxn ang="0">
                <a:pos x="69" y="79"/>
              </a:cxn>
              <a:cxn ang="0">
                <a:pos x="69" y="40"/>
              </a:cxn>
              <a:cxn ang="0">
                <a:pos x="79" y="30"/>
              </a:cxn>
              <a:cxn ang="0">
                <a:pos x="88" y="40"/>
              </a:cxn>
              <a:cxn ang="0">
                <a:pos x="88" y="79"/>
              </a:cxn>
              <a:cxn ang="0">
                <a:pos x="109" y="79"/>
              </a:cxn>
              <a:cxn ang="0">
                <a:pos x="79" y="118"/>
              </a:cxn>
              <a:cxn ang="0">
                <a:pos x="128" y="118"/>
              </a:cxn>
              <a:cxn ang="0">
                <a:pos x="157" y="89"/>
              </a:cxn>
              <a:cxn ang="0">
                <a:pos x="128" y="59"/>
              </a:cxn>
              <a:cxn ang="0">
                <a:pos x="128" y="59"/>
              </a:cxn>
              <a:cxn ang="0">
                <a:pos x="128" y="59"/>
              </a:cxn>
            </a:cxnLst>
            <a:rect l="0" t="0" r="r" b="b"/>
            <a:pathLst>
              <a:path w="157" h="118">
                <a:moveTo>
                  <a:pt x="128" y="59"/>
                </a:moveTo>
                <a:cubicBezTo>
                  <a:pt x="127" y="59"/>
                  <a:pt x="127" y="59"/>
                  <a:pt x="127" y="59"/>
                </a:cubicBezTo>
                <a:cubicBezTo>
                  <a:pt x="127" y="56"/>
                  <a:pt x="128" y="53"/>
                  <a:pt x="128" y="49"/>
                </a:cubicBezTo>
                <a:cubicBezTo>
                  <a:pt x="128" y="22"/>
                  <a:pt x="106" y="0"/>
                  <a:pt x="79" y="0"/>
                </a:cubicBezTo>
                <a:cubicBezTo>
                  <a:pt x="52" y="0"/>
                  <a:pt x="30" y="22"/>
                  <a:pt x="30" y="49"/>
                </a:cubicBezTo>
                <a:cubicBezTo>
                  <a:pt x="30" y="50"/>
                  <a:pt x="30" y="50"/>
                  <a:pt x="30" y="50"/>
                </a:cubicBezTo>
                <a:cubicBezTo>
                  <a:pt x="13" y="52"/>
                  <a:pt x="0" y="66"/>
                  <a:pt x="0" y="84"/>
                </a:cubicBezTo>
                <a:cubicBezTo>
                  <a:pt x="0" y="101"/>
                  <a:pt x="13" y="115"/>
                  <a:pt x="30" y="117"/>
                </a:cubicBezTo>
                <a:cubicBezTo>
                  <a:pt x="30" y="118"/>
                  <a:pt x="30" y="118"/>
                  <a:pt x="30" y="118"/>
                </a:cubicBezTo>
                <a:cubicBezTo>
                  <a:pt x="79" y="118"/>
                  <a:pt x="79" y="118"/>
                  <a:pt x="79" y="118"/>
                </a:cubicBezTo>
                <a:cubicBezTo>
                  <a:pt x="48" y="79"/>
                  <a:pt x="48" y="79"/>
                  <a:pt x="48" y="79"/>
                </a:cubicBezTo>
                <a:cubicBezTo>
                  <a:pt x="69" y="79"/>
                  <a:pt x="69" y="79"/>
                  <a:pt x="69" y="79"/>
                </a:cubicBezTo>
                <a:cubicBezTo>
                  <a:pt x="69" y="40"/>
                  <a:pt x="69" y="40"/>
                  <a:pt x="69" y="40"/>
                </a:cubicBezTo>
                <a:cubicBezTo>
                  <a:pt x="69" y="34"/>
                  <a:pt x="73" y="30"/>
                  <a:pt x="79" y="30"/>
                </a:cubicBezTo>
                <a:cubicBezTo>
                  <a:pt x="84" y="30"/>
                  <a:pt x="88" y="34"/>
                  <a:pt x="88" y="40"/>
                </a:cubicBezTo>
                <a:cubicBezTo>
                  <a:pt x="88" y="79"/>
                  <a:pt x="88" y="79"/>
                  <a:pt x="88" y="79"/>
                </a:cubicBezTo>
                <a:cubicBezTo>
                  <a:pt x="109" y="79"/>
                  <a:pt x="109" y="79"/>
                  <a:pt x="109" y="79"/>
                </a:cubicBezTo>
                <a:cubicBezTo>
                  <a:pt x="79" y="118"/>
                  <a:pt x="79" y="118"/>
                  <a:pt x="79" y="118"/>
                </a:cubicBezTo>
                <a:cubicBezTo>
                  <a:pt x="128" y="118"/>
                  <a:pt x="128" y="118"/>
                  <a:pt x="128" y="118"/>
                </a:cubicBezTo>
                <a:cubicBezTo>
                  <a:pt x="144" y="118"/>
                  <a:pt x="157" y="105"/>
                  <a:pt x="157" y="89"/>
                </a:cubicBezTo>
                <a:cubicBezTo>
                  <a:pt x="157" y="72"/>
                  <a:pt x="144" y="59"/>
                  <a:pt x="128" y="59"/>
                </a:cubicBezTo>
                <a:close/>
                <a:moveTo>
                  <a:pt x="128" y="59"/>
                </a:moveTo>
                <a:cubicBezTo>
                  <a:pt x="128" y="59"/>
                  <a:pt x="128" y="59"/>
                  <a:pt x="128" y="59"/>
                </a:cubicBezTo>
              </a:path>
            </a:pathLst>
          </a:custGeom>
          <a:solidFill>
            <a:schemeClr val="accent5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375467"/>
            <a:endParaRPr lang="en-US" sz="2667" dirty="0">
              <a:solidFill>
                <a:prstClr val="black"/>
              </a:solidFill>
            </a:endParaRPr>
          </a:p>
        </p:txBody>
      </p:sp>
      <p:grpSp>
        <p:nvGrpSpPr>
          <p:cNvPr id="133" name="Group 132"/>
          <p:cNvGrpSpPr/>
          <p:nvPr/>
        </p:nvGrpSpPr>
        <p:grpSpPr>
          <a:xfrm>
            <a:off x="10745209" y="5618581"/>
            <a:ext cx="488569" cy="582437"/>
            <a:chOff x="7500938" y="2982913"/>
            <a:chExt cx="685800" cy="817562"/>
          </a:xfrm>
          <a:solidFill>
            <a:schemeClr val="accent6"/>
          </a:solidFill>
        </p:grpSpPr>
        <p:sp>
          <p:nvSpPr>
            <p:cNvPr id="3156" name="Freeform 84"/>
            <p:cNvSpPr>
              <a:spLocks noEditPoints="1"/>
            </p:cNvSpPr>
            <p:nvPr/>
          </p:nvSpPr>
          <p:spPr bwMode="auto">
            <a:xfrm>
              <a:off x="7500938" y="2982913"/>
              <a:ext cx="685800" cy="817562"/>
            </a:xfrm>
            <a:custGeom>
              <a:avLst/>
              <a:gdLst/>
              <a:ahLst/>
              <a:cxnLst>
                <a:cxn ang="0">
                  <a:pos x="148" y="190"/>
                </a:cxn>
                <a:cxn ang="0">
                  <a:pos x="107" y="190"/>
                </a:cxn>
                <a:cxn ang="0">
                  <a:pos x="107" y="178"/>
                </a:cxn>
                <a:cxn ang="0">
                  <a:pos x="180" y="90"/>
                </a:cxn>
                <a:cxn ang="0">
                  <a:pos x="126" y="7"/>
                </a:cxn>
                <a:cxn ang="0">
                  <a:pos x="126" y="8"/>
                </a:cxn>
                <a:cxn ang="0">
                  <a:pos x="90" y="0"/>
                </a:cxn>
                <a:cxn ang="0">
                  <a:pos x="54" y="8"/>
                </a:cxn>
                <a:cxn ang="0">
                  <a:pos x="54" y="7"/>
                </a:cxn>
                <a:cxn ang="0">
                  <a:pos x="0" y="90"/>
                </a:cxn>
                <a:cxn ang="0">
                  <a:pos x="73" y="178"/>
                </a:cxn>
                <a:cxn ang="0">
                  <a:pos x="73" y="190"/>
                </a:cxn>
                <a:cxn ang="0">
                  <a:pos x="32" y="190"/>
                </a:cxn>
                <a:cxn ang="0">
                  <a:pos x="23" y="198"/>
                </a:cxn>
                <a:cxn ang="0">
                  <a:pos x="23" y="215"/>
                </a:cxn>
                <a:cxn ang="0">
                  <a:pos x="156" y="215"/>
                </a:cxn>
                <a:cxn ang="0">
                  <a:pos x="156" y="198"/>
                </a:cxn>
                <a:cxn ang="0">
                  <a:pos x="148" y="190"/>
                </a:cxn>
                <a:cxn ang="0">
                  <a:pos x="120" y="14"/>
                </a:cxn>
                <a:cxn ang="0">
                  <a:pos x="90" y="26"/>
                </a:cxn>
                <a:cxn ang="0">
                  <a:pos x="60" y="14"/>
                </a:cxn>
                <a:cxn ang="0">
                  <a:pos x="90" y="8"/>
                </a:cxn>
                <a:cxn ang="0">
                  <a:pos x="120" y="14"/>
                </a:cxn>
                <a:cxn ang="0">
                  <a:pos x="46" y="90"/>
                </a:cxn>
                <a:cxn ang="0">
                  <a:pos x="90" y="46"/>
                </a:cxn>
                <a:cxn ang="0">
                  <a:pos x="134" y="90"/>
                </a:cxn>
                <a:cxn ang="0">
                  <a:pos x="90" y="134"/>
                </a:cxn>
                <a:cxn ang="0">
                  <a:pos x="46" y="90"/>
                </a:cxn>
                <a:cxn ang="0">
                  <a:pos x="46" y="90"/>
                </a:cxn>
                <a:cxn ang="0">
                  <a:pos x="46" y="90"/>
                </a:cxn>
              </a:cxnLst>
              <a:rect l="0" t="0" r="r" b="b"/>
              <a:pathLst>
                <a:path w="180" h="215">
                  <a:moveTo>
                    <a:pt x="148" y="190"/>
                  </a:moveTo>
                  <a:cubicBezTo>
                    <a:pt x="107" y="190"/>
                    <a:pt x="107" y="190"/>
                    <a:pt x="107" y="190"/>
                  </a:cubicBezTo>
                  <a:cubicBezTo>
                    <a:pt x="107" y="178"/>
                    <a:pt x="107" y="178"/>
                    <a:pt x="107" y="178"/>
                  </a:cubicBezTo>
                  <a:cubicBezTo>
                    <a:pt x="148" y="170"/>
                    <a:pt x="180" y="134"/>
                    <a:pt x="180" y="90"/>
                  </a:cubicBezTo>
                  <a:cubicBezTo>
                    <a:pt x="180" y="53"/>
                    <a:pt x="158" y="21"/>
                    <a:pt x="126" y="7"/>
                  </a:cubicBezTo>
                  <a:cubicBezTo>
                    <a:pt x="126" y="8"/>
                    <a:pt x="126" y="8"/>
                    <a:pt x="126" y="8"/>
                  </a:cubicBezTo>
                  <a:cubicBezTo>
                    <a:pt x="115" y="3"/>
                    <a:pt x="103" y="0"/>
                    <a:pt x="90" y="0"/>
                  </a:cubicBezTo>
                  <a:cubicBezTo>
                    <a:pt x="77" y="0"/>
                    <a:pt x="65" y="3"/>
                    <a:pt x="54" y="8"/>
                  </a:cubicBezTo>
                  <a:cubicBezTo>
                    <a:pt x="54" y="8"/>
                    <a:pt x="54" y="8"/>
                    <a:pt x="54" y="7"/>
                  </a:cubicBezTo>
                  <a:cubicBezTo>
                    <a:pt x="22" y="21"/>
                    <a:pt x="0" y="53"/>
                    <a:pt x="0" y="90"/>
                  </a:cubicBezTo>
                  <a:cubicBezTo>
                    <a:pt x="0" y="134"/>
                    <a:pt x="32" y="170"/>
                    <a:pt x="73" y="178"/>
                  </a:cubicBezTo>
                  <a:cubicBezTo>
                    <a:pt x="73" y="190"/>
                    <a:pt x="73" y="190"/>
                    <a:pt x="73" y="190"/>
                  </a:cubicBezTo>
                  <a:cubicBezTo>
                    <a:pt x="32" y="190"/>
                    <a:pt x="32" y="190"/>
                    <a:pt x="32" y="190"/>
                  </a:cubicBezTo>
                  <a:cubicBezTo>
                    <a:pt x="24" y="190"/>
                    <a:pt x="23" y="198"/>
                    <a:pt x="23" y="198"/>
                  </a:cubicBezTo>
                  <a:cubicBezTo>
                    <a:pt x="23" y="215"/>
                    <a:pt x="23" y="215"/>
                    <a:pt x="23" y="215"/>
                  </a:cubicBezTo>
                  <a:cubicBezTo>
                    <a:pt x="156" y="215"/>
                    <a:pt x="156" y="215"/>
                    <a:pt x="156" y="215"/>
                  </a:cubicBezTo>
                  <a:cubicBezTo>
                    <a:pt x="156" y="198"/>
                    <a:pt x="156" y="198"/>
                    <a:pt x="156" y="198"/>
                  </a:cubicBezTo>
                  <a:cubicBezTo>
                    <a:pt x="156" y="193"/>
                    <a:pt x="153" y="190"/>
                    <a:pt x="148" y="190"/>
                  </a:cubicBezTo>
                  <a:close/>
                  <a:moveTo>
                    <a:pt x="120" y="14"/>
                  </a:moveTo>
                  <a:cubicBezTo>
                    <a:pt x="112" y="21"/>
                    <a:pt x="101" y="26"/>
                    <a:pt x="90" y="26"/>
                  </a:cubicBezTo>
                  <a:cubicBezTo>
                    <a:pt x="78" y="26"/>
                    <a:pt x="68" y="21"/>
                    <a:pt x="60" y="14"/>
                  </a:cubicBezTo>
                  <a:cubicBezTo>
                    <a:pt x="69" y="10"/>
                    <a:pt x="79" y="8"/>
                    <a:pt x="90" y="8"/>
                  </a:cubicBezTo>
                  <a:cubicBezTo>
                    <a:pt x="100" y="8"/>
                    <a:pt x="111" y="10"/>
                    <a:pt x="120" y="14"/>
                  </a:cubicBezTo>
                  <a:close/>
                  <a:moveTo>
                    <a:pt x="46" y="90"/>
                  </a:moveTo>
                  <a:cubicBezTo>
                    <a:pt x="46" y="65"/>
                    <a:pt x="65" y="46"/>
                    <a:pt x="90" y="46"/>
                  </a:cubicBezTo>
                  <a:cubicBezTo>
                    <a:pt x="114" y="46"/>
                    <a:pt x="134" y="65"/>
                    <a:pt x="134" y="90"/>
                  </a:cubicBezTo>
                  <a:cubicBezTo>
                    <a:pt x="134" y="114"/>
                    <a:pt x="114" y="134"/>
                    <a:pt x="90" y="134"/>
                  </a:cubicBezTo>
                  <a:cubicBezTo>
                    <a:pt x="65" y="134"/>
                    <a:pt x="46" y="114"/>
                    <a:pt x="46" y="90"/>
                  </a:cubicBezTo>
                  <a:close/>
                  <a:moveTo>
                    <a:pt x="46" y="90"/>
                  </a:moveTo>
                  <a:cubicBezTo>
                    <a:pt x="46" y="90"/>
                    <a:pt x="46" y="90"/>
                    <a:pt x="46" y="90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57" name="Freeform 85"/>
            <p:cNvSpPr>
              <a:spLocks noEditPoints="1"/>
            </p:cNvSpPr>
            <p:nvPr/>
          </p:nvSpPr>
          <p:spPr bwMode="auto">
            <a:xfrm>
              <a:off x="7751763" y="3236913"/>
              <a:ext cx="179388" cy="176212"/>
            </a:xfrm>
            <a:custGeom>
              <a:avLst/>
              <a:gdLst/>
              <a:ahLst/>
              <a:cxnLst>
                <a:cxn ang="0">
                  <a:pos x="47" y="23"/>
                </a:cxn>
                <a:cxn ang="0">
                  <a:pos x="24" y="0"/>
                </a:cxn>
                <a:cxn ang="0">
                  <a:pos x="12" y="3"/>
                </a:cxn>
                <a:cxn ang="0">
                  <a:pos x="15" y="2"/>
                </a:cxn>
                <a:cxn ang="0">
                  <a:pos x="27" y="14"/>
                </a:cxn>
                <a:cxn ang="0">
                  <a:pos x="15" y="26"/>
                </a:cxn>
                <a:cxn ang="0">
                  <a:pos x="3" y="14"/>
                </a:cxn>
                <a:cxn ang="0">
                  <a:pos x="4" y="11"/>
                </a:cxn>
                <a:cxn ang="0">
                  <a:pos x="0" y="23"/>
                </a:cxn>
                <a:cxn ang="0">
                  <a:pos x="24" y="46"/>
                </a:cxn>
                <a:cxn ang="0">
                  <a:pos x="47" y="23"/>
                </a:cxn>
                <a:cxn ang="0">
                  <a:pos x="47" y="23"/>
                </a:cxn>
                <a:cxn ang="0">
                  <a:pos x="47" y="23"/>
                </a:cxn>
              </a:cxnLst>
              <a:rect l="0" t="0" r="r" b="b"/>
              <a:pathLst>
                <a:path w="47" h="46">
                  <a:moveTo>
                    <a:pt x="47" y="23"/>
                  </a:moveTo>
                  <a:cubicBezTo>
                    <a:pt x="47" y="10"/>
                    <a:pt x="37" y="0"/>
                    <a:pt x="24" y="0"/>
                  </a:cubicBezTo>
                  <a:cubicBezTo>
                    <a:pt x="19" y="0"/>
                    <a:pt x="15" y="1"/>
                    <a:pt x="12" y="3"/>
                  </a:cubicBezTo>
                  <a:cubicBezTo>
                    <a:pt x="13" y="3"/>
                    <a:pt x="14" y="2"/>
                    <a:pt x="15" y="2"/>
                  </a:cubicBezTo>
                  <a:cubicBezTo>
                    <a:pt x="22" y="2"/>
                    <a:pt x="27" y="8"/>
                    <a:pt x="27" y="14"/>
                  </a:cubicBezTo>
                  <a:cubicBezTo>
                    <a:pt x="27" y="21"/>
                    <a:pt x="22" y="26"/>
                    <a:pt x="15" y="26"/>
                  </a:cubicBezTo>
                  <a:cubicBezTo>
                    <a:pt x="9" y="26"/>
                    <a:pt x="3" y="21"/>
                    <a:pt x="3" y="14"/>
                  </a:cubicBezTo>
                  <a:cubicBezTo>
                    <a:pt x="3" y="13"/>
                    <a:pt x="4" y="12"/>
                    <a:pt x="4" y="11"/>
                  </a:cubicBezTo>
                  <a:cubicBezTo>
                    <a:pt x="2" y="14"/>
                    <a:pt x="0" y="18"/>
                    <a:pt x="0" y="23"/>
                  </a:cubicBezTo>
                  <a:cubicBezTo>
                    <a:pt x="0" y="36"/>
                    <a:pt x="11" y="46"/>
                    <a:pt x="24" y="46"/>
                  </a:cubicBezTo>
                  <a:cubicBezTo>
                    <a:pt x="37" y="46"/>
                    <a:pt x="47" y="36"/>
                    <a:pt x="47" y="23"/>
                  </a:cubicBezTo>
                  <a:close/>
                  <a:moveTo>
                    <a:pt x="47" y="23"/>
                  </a:moveTo>
                  <a:cubicBezTo>
                    <a:pt x="47" y="23"/>
                    <a:pt x="47" y="23"/>
                    <a:pt x="47" y="23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</p:grpSp>
      <p:sp>
        <p:nvSpPr>
          <p:cNvPr id="3161" name="Freeform 89"/>
          <p:cNvSpPr>
            <a:spLocks noEditPoints="1"/>
          </p:cNvSpPr>
          <p:nvPr/>
        </p:nvSpPr>
        <p:spPr bwMode="auto">
          <a:xfrm>
            <a:off x="10452555" y="2410619"/>
            <a:ext cx="717053" cy="553039"/>
          </a:xfrm>
          <a:custGeom>
            <a:avLst/>
            <a:gdLst/>
            <a:ahLst/>
            <a:cxnLst>
              <a:cxn ang="0">
                <a:pos x="191" y="0"/>
              </a:cxn>
              <a:cxn ang="0">
                <a:pos x="160" y="30"/>
              </a:cxn>
              <a:cxn ang="0">
                <a:pos x="177" y="57"/>
              </a:cxn>
              <a:cxn ang="0">
                <a:pos x="161" y="103"/>
              </a:cxn>
              <a:cxn ang="0">
                <a:pos x="155" y="102"/>
              </a:cxn>
              <a:cxn ang="0">
                <a:pos x="142" y="105"/>
              </a:cxn>
              <a:cxn ang="0">
                <a:pos x="107" y="68"/>
              </a:cxn>
              <a:cxn ang="0">
                <a:pos x="109" y="56"/>
              </a:cxn>
              <a:cxn ang="0">
                <a:pos x="79" y="26"/>
              </a:cxn>
              <a:cxn ang="0">
                <a:pos x="48" y="56"/>
              </a:cxn>
              <a:cxn ang="0">
                <a:pos x="59" y="79"/>
              </a:cxn>
              <a:cxn ang="0">
                <a:pos x="44" y="112"/>
              </a:cxn>
              <a:cxn ang="0">
                <a:pos x="30" y="109"/>
              </a:cxn>
              <a:cxn ang="0">
                <a:pos x="0" y="139"/>
              </a:cxn>
              <a:cxn ang="0">
                <a:pos x="30" y="170"/>
              </a:cxn>
              <a:cxn ang="0">
                <a:pos x="61" y="139"/>
              </a:cxn>
              <a:cxn ang="0">
                <a:pos x="54" y="120"/>
              </a:cxn>
              <a:cxn ang="0">
                <a:pos x="70" y="85"/>
              </a:cxn>
              <a:cxn ang="0">
                <a:pos x="78" y="86"/>
              </a:cxn>
              <a:cxn ang="0">
                <a:pos x="99" y="78"/>
              </a:cxn>
              <a:cxn ang="0">
                <a:pos x="132" y="113"/>
              </a:cxn>
              <a:cxn ang="0">
                <a:pos x="125" y="132"/>
              </a:cxn>
              <a:cxn ang="0">
                <a:pos x="156" y="163"/>
              </a:cxn>
              <a:cxn ang="0">
                <a:pos x="186" y="132"/>
              </a:cxn>
              <a:cxn ang="0">
                <a:pos x="173" y="108"/>
              </a:cxn>
              <a:cxn ang="0">
                <a:pos x="189" y="60"/>
              </a:cxn>
              <a:cxn ang="0">
                <a:pos x="191" y="60"/>
              </a:cxn>
              <a:cxn ang="0">
                <a:pos x="221" y="30"/>
              </a:cxn>
              <a:cxn ang="0">
                <a:pos x="191" y="0"/>
              </a:cxn>
              <a:cxn ang="0">
                <a:pos x="31" y="157"/>
              </a:cxn>
              <a:cxn ang="0">
                <a:pos x="13" y="139"/>
              </a:cxn>
              <a:cxn ang="0">
                <a:pos x="31" y="122"/>
              </a:cxn>
              <a:cxn ang="0">
                <a:pos x="48" y="139"/>
              </a:cxn>
              <a:cxn ang="0">
                <a:pos x="31" y="157"/>
              </a:cxn>
              <a:cxn ang="0">
                <a:pos x="79" y="74"/>
              </a:cxn>
              <a:cxn ang="0">
                <a:pos x="61" y="56"/>
              </a:cxn>
              <a:cxn ang="0">
                <a:pos x="79" y="38"/>
              </a:cxn>
              <a:cxn ang="0">
                <a:pos x="96" y="56"/>
              </a:cxn>
              <a:cxn ang="0">
                <a:pos x="79" y="74"/>
              </a:cxn>
              <a:cxn ang="0">
                <a:pos x="156" y="150"/>
              </a:cxn>
              <a:cxn ang="0">
                <a:pos x="138" y="133"/>
              </a:cxn>
              <a:cxn ang="0">
                <a:pos x="156" y="115"/>
              </a:cxn>
              <a:cxn ang="0">
                <a:pos x="173" y="133"/>
              </a:cxn>
              <a:cxn ang="0">
                <a:pos x="156" y="150"/>
              </a:cxn>
              <a:cxn ang="0">
                <a:pos x="191" y="48"/>
              </a:cxn>
              <a:cxn ang="0">
                <a:pos x="173" y="30"/>
              </a:cxn>
              <a:cxn ang="0">
                <a:pos x="191" y="13"/>
              </a:cxn>
              <a:cxn ang="0">
                <a:pos x="208" y="30"/>
              </a:cxn>
              <a:cxn ang="0">
                <a:pos x="191" y="48"/>
              </a:cxn>
              <a:cxn ang="0">
                <a:pos x="191" y="48"/>
              </a:cxn>
              <a:cxn ang="0">
                <a:pos x="191" y="48"/>
              </a:cxn>
            </a:cxnLst>
            <a:rect l="0" t="0" r="r" b="b"/>
            <a:pathLst>
              <a:path w="221" h="170">
                <a:moveTo>
                  <a:pt x="191" y="0"/>
                </a:moveTo>
                <a:cubicBezTo>
                  <a:pt x="174" y="0"/>
                  <a:pt x="160" y="14"/>
                  <a:pt x="160" y="30"/>
                </a:cubicBezTo>
                <a:cubicBezTo>
                  <a:pt x="160" y="42"/>
                  <a:pt x="167" y="52"/>
                  <a:pt x="177" y="57"/>
                </a:cubicBezTo>
                <a:cubicBezTo>
                  <a:pt x="161" y="103"/>
                  <a:pt x="161" y="103"/>
                  <a:pt x="161" y="103"/>
                </a:cubicBezTo>
                <a:cubicBezTo>
                  <a:pt x="159" y="103"/>
                  <a:pt x="157" y="102"/>
                  <a:pt x="155" y="102"/>
                </a:cubicBezTo>
                <a:cubicBezTo>
                  <a:pt x="150" y="102"/>
                  <a:pt x="146" y="103"/>
                  <a:pt x="142" y="105"/>
                </a:cubicBezTo>
                <a:cubicBezTo>
                  <a:pt x="107" y="68"/>
                  <a:pt x="107" y="68"/>
                  <a:pt x="107" y="68"/>
                </a:cubicBezTo>
                <a:cubicBezTo>
                  <a:pt x="108" y="64"/>
                  <a:pt x="109" y="60"/>
                  <a:pt x="109" y="56"/>
                </a:cubicBezTo>
                <a:cubicBezTo>
                  <a:pt x="109" y="39"/>
                  <a:pt x="95" y="26"/>
                  <a:pt x="79" y="26"/>
                </a:cubicBezTo>
                <a:cubicBezTo>
                  <a:pt x="62" y="26"/>
                  <a:pt x="48" y="39"/>
                  <a:pt x="48" y="56"/>
                </a:cubicBezTo>
                <a:cubicBezTo>
                  <a:pt x="48" y="65"/>
                  <a:pt x="52" y="74"/>
                  <a:pt x="59" y="79"/>
                </a:cubicBezTo>
                <a:cubicBezTo>
                  <a:pt x="44" y="112"/>
                  <a:pt x="44" y="112"/>
                  <a:pt x="44" y="112"/>
                </a:cubicBezTo>
                <a:cubicBezTo>
                  <a:pt x="40" y="110"/>
                  <a:pt x="35" y="109"/>
                  <a:pt x="30" y="109"/>
                </a:cubicBezTo>
                <a:cubicBezTo>
                  <a:pt x="14" y="109"/>
                  <a:pt x="0" y="123"/>
                  <a:pt x="0" y="139"/>
                </a:cubicBezTo>
                <a:cubicBezTo>
                  <a:pt x="0" y="156"/>
                  <a:pt x="14" y="170"/>
                  <a:pt x="30" y="170"/>
                </a:cubicBezTo>
                <a:cubicBezTo>
                  <a:pt x="47" y="170"/>
                  <a:pt x="61" y="156"/>
                  <a:pt x="61" y="139"/>
                </a:cubicBezTo>
                <a:cubicBezTo>
                  <a:pt x="61" y="132"/>
                  <a:pt x="58" y="125"/>
                  <a:pt x="54" y="120"/>
                </a:cubicBezTo>
                <a:cubicBezTo>
                  <a:pt x="70" y="85"/>
                  <a:pt x="70" y="85"/>
                  <a:pt x="70" y="85"/>
                </a:cubicBezTo>
                <a:cubicBezTo>
                  <a:pt x="73" y="86"/>
                  <a:pt x="76" y="86"/>
                  <a:pt x="78" y="86"/>
                </a:cubicBezTo>
                <a:cubicBezTo>
                  <a:pt x="86" y="86"/>
                  <a:pt x="93" y="83"/>
                  <a:pt x="99" y="78"/>
                </a:cubicBezTo>
                <a:cubicBezTo>
                  <a:pt x="132" y="113"/>
                  <a:pt x="132" y="113"/>
                  <a:pt x="132" y="113"/>
                </a:cubicBezTo>
                <a:cubicBezTo>
                  <a:pt x="128" y="118"/>
                  <a:pt x="125" y="125"/>
                  <a:pt x="125" y="132"/>
                </a:cubicBezTo>
                <a:cubicBezTo>
                  <a:pt x="125" y="149"/>
                  <a:pt x="139" y="163"/>
                  <a:pt x="156" y="163"/>
                </a:cubicBezTo>
                <a:cubicBezTo>
                  <a:pt x="172" y="163"/>
                  <a:pt x="186" y="149"/>
                  <a:pt x="186" y="132"/>
                </a:cubicBezTo>
                <a:cubicBezTo>
                  <a:pt x="186" y="122"/>
                  <a:pt x="181" y="113"/>
                  <a:pt x="173" y="108"/>
                </a:cubicBezTo>
                <a:cubicBezTo>
                  <a:pt x="189" y="60"/>
                  <a:pt x="189" y="60"/>
                  <a:pt x="189" y="60"/>
                </a:cubicBezTo>
                <a:cubicBezTo>
                  <a:pt x="191" y="60"/>
                  <a:pt x="191" y="60"/>
                  <a:pt x="191" y="60"/>
                </a:cubicBezTo>
                <a:cubicBezTo>
                  <a:pt x="207" y="60"/>
                  <a:pt x="221" y="47"/>
                  <a:pt x="221" y="30"/>
                </a:cubicBezTo>
                <a:cubicBezTo>
                  <a:pt x="221" y="14"/>
                  <a:pt x="207" y="0"/>
                  <a:pt x="191" y="0"/>
                </a:cubicBezTo>
                <a:close/>
                <a:moveTo>
                  <a:pt x="31" y="157"/>
                </a:moveTo>
                <a:cubicBezTo>
                  <a:pt x="21" y="157"/>
                  <a:pt x="13" y="149"/>
                  <a:pt x="13" y="139"/>
                </a:cubicBezTo>
                <a:cubicBezTo>
                  <a:pt x="13" y="130"/>
                  <a:pt x="21" y="122"/>
                  <a:pt x="31" y="122"/>
                </a:cubicBezTo>
                <a:cubicBezTo>
                  <a:pt x="40" y="122"/>
                  <a:pt x="48" y="130"/>
                  <a:pt x="48" y="139"/>
                </a:cubicBezTo>
                <a:cubicBezTo>
                  <a:pt x="48" y="149"/>
                  <a:pt x="40" y="157"/>
                  <a:pt x="31" y="157"/>
                </a:cubicBezTo>
                <a:close/>
                <a:moveTo>
                  <a:pt x="79" y="74"/>
                </a:moveTo>
                <a:cubicBezTo>
                  <a:pt x="69" y="74"/>
                  <a:pt x="61" y="66"/>
                  <a:pt x="61" y="56"/>
                </a:cubicBezTo>
                <a:cubicBezTo>
                  <a:pt x="61" y="46"/>
                  <a:pt x="69" y="38"/>
                  <a:pt x="79" y="38"/>
                </a:cubicBezTo>
                <a:cubicBezTo>
                  <a:pt x="88" y="38"/>
                  <a:pt x="96" y="46"/>
                  <a:pt x="96" y="56"/>
                </a:cubicBezTo>
                <a:cubicBezTo>
                  <a:pt x="96" y="66"/>
                  <a:pt x="88" y="74"/>
                  <a:pt x="79" y="74"/>
                </a:cubicBezTo>
                <a:close/>
                <a:moveTo>
                  <a:pt x="156" y="150"/>
                </a:moveTo>
                <a:cubicBezTo>
                  <a:pt x="146" y="150"/>
                  <a:pt x="138" y="142"/>
                  <a:pt x="138" y="133"/>
                </a:cubicBezTo>
                <a:cubicBezTo>
                  <a:pt x="138" y="123"/>
                  <a:pt x="146" y="115"/>
                  <a:pt x="156" y="115"/>
                </a:cubicBezTo>
                <a:cubicBezTo>
                  <a:pt x="165" y="115"/>
                  <a:pt x="173" y="123"/>
                  <a:pt x="173" y="133"/>
                </a:cubicBezTo>
                <a:cubicBezTo>
                  <a:pt x="173" y="142"/>
                  <a:pt x="165" y="150"/>
                  <a:pt x="156" y="150"/>
                </a:cubicBezTo>
                <a:close/>
                <a:moveTo>
                  <a:pt x="191" y="48"/>
                </a:moveTo>
                <a:cubicBezTo>
                  <a:pt x="181" y="48"/>
                  <a:pt x="173" y="40"/>
                  <a:pt x="173" y="30"/>
                </a:cubicBezTo>
                <a:cubicBezTo>
                  <a:pt x="173" y="21"/>
                  <a:pt x="181" y="13"/>
                  <a:pt x="191" y="13"/>
                </a:cubicBezTo>
                <a:cubicBezTo>
                  <a:pt x="200" y="13"/>
                  <a:pt x="208" y="21"/>
                  <a:pt x="208" y="30"/>
                </a:cubicBezTo>
                <a:cubicBezTo>
                  <a:pt x="208" y="40"/>
                  <a:pt x="200" y="48"/>
                  <a:pt x="191" y="48"/>
                </a:cubicBezTo>
                <a:close/>
                <a:moveTo>
                  <a:pt x="191" y="48"/>
                </a:moveTo>
                <a:cubicBezTo>
                  <a:pt x="191" y="48"/>
                  <a:pt x="191" y="48"/>
                  <a:pt x="191" y="48"/>
                </a:cubicBezTo>
              </a:path>
            </a:pathLst>
          </a:cu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375467"/>
            <a:endParaRPr lang="en-US" sz="2667" dirty="0">
              <a:solidFill>
                <a:prstClr val="black"/>
              </a:solidFill>
            </a:endParaRPr>
          </a:p>
        </p:txBody>
      </p:sp>
      <p:sp>
        <p:nvSpPr>
          <p:cNvPr id="140" name="Freeform 5"/>
          <p:cNvSpPr>
            <a:spLocks noEditPoints="1"/>
          </p:cNvSpPr>
          <p:nvPr/>
        </p:nvSpPr>
        <p:spPr bwMode="auto">
          <a:xfrm>
            <a:off x="10635701" y="3025648"/>
            <a:ext cx="527449" cy="623348"/>
          </a:xfrm>
          <a:custGeom>
            <a:avLst/>
            <a:gdLst/>
            <a:ahLst/>
            <a:cxnLst>
              <a:cxn ang="0">
                <a:pos x="250" y="250"/>
              </a:cxn>
              <a:cxn ang="0">
                <a:pos x="125" y="296"/>
              </a:cxn>
              <a:cxn ang="0">
                <a:pos x="0" y="250"/>
              </a:cxn>
              <a:cxn ang="0">
                <a:pos x="66" y="210"/>
              </a:cxn>
              <a:cxn ang="0">
                <a:pos x="79" y="219"/>
              </a:cxn>
              <a:cxn ang="0">
                <a:pos x="70" y="232"/>
              </a:cxn>
              <a:cxn ang="0">
                <a:pos x="23" y="251"/>
              </a:cxn>
              <a:cxn ang="0">
                <a:pos x="125" y="273"/>
              </a:cxn>
              <a:cxn ang="0">
                <a:pos x="228" y="250"/>
              </a:cxn>
              <a:cxn ang="0">
                <a:pos x="180" y="232"/>
              </a:cxn>
              <a:cxn ang="0">
                <a:pos x="171" y="219"/>
              </a:cxn>
              <a:cxn ang="0">
                <a:pos x="184" y="210"/>
              </a:cxn>
              <a:cxn ang="0">
                <a:pos x="250" y="250"/>
              </a:cxn>
              <a:cxn ang="0">
                <a:pos x="80" y="182"/>
              </a:cxn>
              <a:cxn ang="0">
                <a:pos x="91" y="182"/>
              </a:cxn>
              <a:cxn ang="0">
                <a:pos x="91" y="250"/>
              </a:cxn>
              <a:cxn ang="0">
                <a:pos x="102" y="262"/>
              </a:cxn>
              <a:cxn ang="0">
                <a:pos x="148" y="262"/>
              </a:cxn>
              <a:cxn ang="0">
                <a:pos x="159" y="250"/>
              </a:cxn>
              <a:cxn ang="0">
                <a:pos x="159" y="182"/>
              </a:cxn>
              <a:cxn ang="0">
                <a:pos x="171" y="182"/>
              </a:cxn>
              <a:cxn ang="0">
                <a:pos x="182" y="171"/>
              </a:cxn>
              <a:cxn ang="0">
                <a:pos x="182" y="102"/>
              </a:cxn>
              <a:cxn ang="0">
                <a:pos x="157" y="82"/>
              </a:cxn>
              <a:cxn ang="0">
                <a:pos x="125" y="80"/>
              </a:cxn>
              <a:cxn ang="0">
                <a:pos x="93" y="82"/>
              </a:cxn>
              <a:cxn ang="0">
                <a:pos x="68" y="102"/>
              </a:cxn>
              <a:cxn ang="0">
                <a:pos x="68" y="171"/>
              </a:cxn>
              <a:cxn ang="0">
                <a:pos x="80" y="182"/>
              </a:cxn>
              <a:cxn ang="0">
                <a:pos x="125" y="68"/>
              </a:cxn>
              <a:cxn ang="0">
                <a:pos x="159" y="34"/>
              </a:cxn>
              <a:cxn ang="0">
                <a:pos x="125" y="0"/>
              </a:cxn>
              <a:cxn ang="0">
                <a:pos x="91" y="34"/>
              </a:cxn>
              <a:cxn ang="0">
                <a:pos x="125" y="68"/>
              </a:cxn>
              <a:cxn ang="0">
                <a:pos x="125" y="68"/>
              </a:cxn>
              <a:cxn ang="0">
                <a:pos x="125" y="68"/>
              </a:cxn>
            </a:cxnLst>
            <a:rect l="0" t="0" r="r" b="b"/>
            <a:pathLst>
              <a:path w="250" h="296">
                <a:moveTo>
                  <a:pt x="250" y="250"/>
                </a:moveTo>
                <a:cubicBezTo>
                  <a:pt x="250" y="282"/>
                  <a:pt x="185" y="296"/>
                  <a:pt x="125" y="296"/>
                </a:cubicBezTo>
                <a:cubicBezTo>
                  <a:pt x="65" y="296"/>
                  <a:pt x="0" y="282"/>
                  <a:pt x="0" y="250"/>
                </a:cubicBezTo>
                <a:cubicBezTo>
                  <a:pt x="0" y="226"/>
                  <a:pt x="36" y="215"/>
                  <a:pt x="66" y="210"/>
                </a:cubicBezTo>
                <a:cubicBezTo>
                  <a:pt x="72" y="209"/>
                  <a:pt x="78" y="213"/>
                  <a:pt x="79" y="219"/>
                </a:cubicBezTo>
                <a:cubicBezTo>
                  <a:pt x="80" y="225"/>
                  <a:pt x="76" y="231"/>
                  <a:pt x="70" y="232"/>
                </a:cubicBezTo>
                <a:cubicBezTo>
                  <a:pt x="33" y="239"/>
                  <a:pt x="23" y="249"/>
                  <a:pt x="23" y="251"/>
                </a:cubicBezTo>
                <a:cubicBezTo>
                  <a:pt x="24" y="257"/>
                  <a:pt x="58" y="273"/>
                  <a:pt x="125" y="273"/>
                </a:cubicBezTo>
                <a:cubicBezTo>
                  <a:pt x="192" y="273"/>
                  <a:pt x="226" y="257"/>
                  <a:pt x="228" y="250"/>
                </a:cubicBezTo>
                <a:cubicBezTo>
                  <a:pt x="227" y="249"/>
                  <a:pt x="217" y="238"/>
                  <a:pt x="180" y="232"/>
                </a:cubicBezTo>
                <a:cubicBezTo>
                  <a:pt x="174" y="231"/>
                  <a:pt x="170" y="225"/>
                  <a:pt x="171" y="219"/>
                </a:cubicBezTo>
                <a:cubicBezTo>
                  <a:pt x="172" y="213"/>
                  <a:pt x="178" y="209"/>
                  <a:pt x="184" y="210"/>
                </a:cubicBezTo>
                <a:cubicBezTo>
                  <a:pt x="214" y="215"/>
                  <a:pt x="250" y="226"/>
                  <a:pt x="250" y="250"/>
                </a:cubicBezTo>
                <a:close/>
                <a:moveTo>
                  <a:pt x="80" y="182"/>
                </a:moveTo>
                <a:cubicBezTo>
                  <a:pt x="91" y="182"/>
                  <a:pt x="91" y="182"/>
                  <a:pt x="91" y="182"/>
                </a:cubicBezTo>
                <a:cubicBezTo>
                  <a:pt x="91" y="250"/>
                  <a:pt x="91" y="250"/>
                  <a:pt x="91" y="250"/>
                </a:cubicBezTo>
                <a:cubicBezTo>
                  <a:pt x="91" y="257"/>
                  <a:pt x="96" y="262"/>
                  <a:pt x="102" y="262"/>
                </a:cubicBezTo>
                <a:cubicBezTo>
                  <a:pt x="148" y="262"/>
                  <a:pt x="148" y="262"/>
                  <a:pt x="148" y="262"/>
                </a:cubicBezTo>
                <a:cubicBezTo>
                  <a:pt x="154" y="262"/>
                  <a:pt x="159" y="257"/>
                  <a:pt x="159" y="250"/>
                </a:cubicBezTo>
                <a:cubicBezTo>
                  <a:pt x="159" y="182"/>
                  <a:pt x="159" y="182"/>
                  <a:pt x="159" y="182"/>
                </a:cubicBezTo>
                <a:cubicBezTo>
                  <a:pt x="171" y="182"/>
                  <a:pt x="171" y="182"/>
                  <a:pt x="171" y="182"/>
                </a:cubicBezTo>
                <a:cubicBezTo>
                  <a:pt x="177" y="182"/>
                  <a:pt x="182" y="177"/>
                  <a:pt x="182" y="171"/>
                </a:cubicBezTo>
                <a:cubicBezTo>
                  <a:pt x="182" y="102"/>
                  <a:pt x="182" y="102"/>
                  <a:pt x="182" y="102"/>
                </a:cubicBezTo>
                <a:cubicBezTo>
                  <a:pt x="182" y="97"/>
                  <a:pt x="173" y="84"/>
                  <a:pt x="157" y="82"/>
                </a:cubicBezTo>
                <a:cubicBezTo>
                  <a:pt x="150" y="81"/>
                  <a:pt x="138" y="80"/>
                  <a:pt x="125" y="80"/>
                </a:cubicBezTo>
                <a:cubicBezTo>
                  <a:pt x="112" y="80"/>
                  <a:pt x="100" y="81"/>
                  <a:pt x="93" y="82"/>
                </a:cubicBezTo>
                <a:cubicBezTo>
                  <a:pt x="77" y="84"/>
                  <a:pt x="68" y="97"/>
                  <a:pt x="68" y="102"/>
                </a:cubicBezTo>
                <a:cubicBezTo>
                  <a:pt x="68" y="171"/>
                  <a:pt x="68" y="171"/>
                  <a:pt x="68" y="171"/>
                </a:cubicBezTo>
                <a:cubicBezTo>
                  <a:pt x="68" y="177"/>
                  <a:pt x="73" y="182"/>
                  <a:pt x="80" y="182"/>
                </a:cubicBezTo>
                <a:close/>
                <a:moveTo>
                  <a:pt x="125" y="68"/>
                </a:moveTo>
                <a:cubicBezTo>
                  <a:pt x="144" y="68"/>
                  <a:pt x="159" y="53"/>
                  <a:pt x="159" y="34"/>
                </a:cubicBezTo>
                <a:cubicBezTo>
                  <a:pt x="159" y="15"/>
                  <a:pt x="144" y="0"/>
                  <a:pt x="125" y="0"/>
                </a:cubicBezTo>
                <a:cubicBezTo>
                  <a:pt x="106" y="0"/>
                  <a:pt x="91" y="15"/>
                  <a:pt x="91" y="34"/>
                </a:cubicBezTo>
                <a:cubicBezTo>
                  <a:pt x="91" y="53"/>
                  <a:pt x="106" y="68"/>
                  <a:pt x="125" y="68"/>
                </a:cubicBezTo>
                <a:close/>
                <a:moveTo>
                  <a:pt x="125" y="68"/>
                </a:moveTo>
                <a:cubicBezTo>
                  <a:pt x="125" y="68"/>
                  <a:pt x="125" y="68"/>
                  <a:pt x="125" y="68"/>
                </a:cubicBezTo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375467"/>
            <a:endParaRPr lang="en-US" sz="2667" dirty="0">
              <a:solidFill>
                <a:prstClr val="black"/>
              </a:solidFill>
            </a:endParaRPr>
          </a:p>
        </p:txBody>
      </p:sp>
      <p:sp>
        <p:nvSpPr>
          <p:cNvPr id="141" name="Arc 140"/>
          <p:cNvSpPr/>
          <p:nvPr/>
        </p:nvSpPr>
        <p:spPr>
          <a:xfrm>
            <a:off x="64589" y="2050307"/>
            <a:ext cx="4461827" cy="4461824"/>
          </a:xfrm>
          <a:prstGeom prst="arc">
            <a:avLst>
              <a:gd name="adj1" fmla="val 16200000"/>
              <a:gd name="adj2" fmla="val 5686778"/>
            </a:avLst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black"/>
              </a:solidFill>
            </a:endParaRPr>
          </a:p>
        </p:txBody>
      </p:sp>
      <p:sp>
        <p:nvSpPr>
          <p:cNvPr id="143" name="Oval 142"/>
          <p:cNvSpPr/>
          <p:nvPr/>
        </p:nvSpPr>
        <p:spPr>
          <a:xfrm>
            <a:off x="1997472" y="1782933"/>
            <a:ext cx="479085" cy="47908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</a:endParaRPr>
          </a:p>
        </p:txBody>
      </p:sp>
      <p:sp>
        <p:nvSpPr>
          <p:cNvPr id="144" name="Oval 143"/>
          <p:cNvSpPr/>
          <p:nvPr/>
        </p:nvSpPr>
        <p:spPr>
          <a:xfrm>
            <a:off x="3448770" y="2197946"/>
            <a:ext cx="479085" cy="47908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</a:endParaRPr>
          </a:p>
        </p:txBody>
      </p:sp>
      <p:sp>
        <p:nvSpPr>
          <p:cNvPr id="145" name="Oval 144"/>
          <p:cNvSpPr/>
          <p:nvPr/>
        </p:nvSpPr>
        <p:spPr>
          <a:xfrm>
            <a:off x="4157538" y="3268071"/>
            <a:ext cx="479085" cy="479085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</a:endParaRPr>
          </a:p>
        </p:txBody>
      </p:sp>
      <p:sp>
        <p:nvSpPr>
          <p:cNvPr id="146" name="Oval 145"/>
          <p:cNvSpPr/>
          <p:nvPr/>
        </p:nvSpPr>
        <p:spPr>
          <a:xfrm>
            <a:off x="4175767" y="4505753"/>
            <a:ext cx="479085" cy="47908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</a:endParaRPr>
          </a:p>
        </p:txBody>
      </p:sp>
      <p:sp>
        <p:nvSpPr>
          <p:cNvPr id="147" name="Oval 146"/>
          <p:cNvSpPr/>
          <p:nvPr/>
        </p:nvSpPr>
        <p:spPr>
          <a:xfrm>
            <a:off x="3312635" y="5672595"/>
            <a:ext cx="479085" cy="479085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</a:endParaRPr>
          </a:p>
        </p:txBody>
      </p:sp>
      <p:sp>
        <p:nvSpPr>
          <p:cNvPr id="149" name="Oval 148"/>
          <p:cNvSpPr/>
          <p:nvPr/>
        </p:nvSpPr>
        <p:spPr>
          <a:xfrm>
            <a:off x="1983498" y="5961476"/>
            <a:ext cx="479085" cy="479085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</a:endParaRPr>
          </a:p>
        </p:txBody>
      </p:sp>
      <p:sp>
        <p:nvSpPr>
          <p:cNvPr id="151" name="Text Placeholder 3"/>
          <p:cNvSpPr txBox="1">
            <a:spLocks/>
          </p:cNvSpPr>
          <p:nvPr/>
        </p:nvSpPr>
        <p:spPr>
          <a:xfrm>
            <a:off x="6395022" y="2538660"/>
            <a:ext cx="3848682" cy="246221"/>
          </a:xfrm>
          <a:prstGeom prst="rect">
            <a:avLst/>
          </a:prstGeom>
        </p:spPr>
        <p:txBody>
          <a:bodyPr wrap="none" lIns="0" tIns="0" rIns="0" bIns="0" anchor="ctr" anchorCtr="0">
            <a:spAutoFit/>
          </a:bodyPr>
          <a:lstStyle>
            <a:lvl1pPr marL="0" indent="0" algn="ctr">
              <a:buNone/>
              <a:defRPr sz="14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algn="r">
              <a:spcBef>
                <a:spcPct val="20000"/>
              </a:spcBef>
              <a:defRPr/>
            </a:pPr>
            <a:r>
              <a:rPr lang="ru-RU" sz="1600" b="1" dirty="0">
                <a:solidFill>
                  <a:srgbClr val="0070C0"/>
                </a:solidFill>
              </a:rPr>
              <a:t>Введение компетенций в систему CIS</a:t>
            </a:r>
          </a:p>
        </p:txBody>
      </p:sp>
      <p:sp>
        <p:nvSpPr>
          <p:cNvPr id="161" name="Text Placeholder 3"/>
          <p:cNvSpPr txBox="1">
            <a:spLocks/>
          </p:cNvSpPr>
          <p:nvPr/>
        </p:nvSpPr>
        <p:spPr>
          <a:xfrm>
            <a:off x="6704402" y="2938059"/>
            <a:ext cx="3539302" cy="246221"/>
          </a:xfrm>
          <a:prstGeom prst="rect">
            <a:avLst/>
          </a:prstGeom>
        </p:spPr>
        <p:txBody>
          <a:bodyPr wrap="none" lIns="0" tIns="0" rIns="0" bIns="0" anchor="ctr" anchorCtr="0">
            <a:spAutoFit/>
          </a:bodyPr>
          <a:lstStyle>
            <a:lvl1pPr marL="0" indent="0" algn="ctr">
              <a:buNone/>
              <a:defRPr sz="14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algn="r">
              <a:spcBef>
                <a:spcPct val="20000"/>
              </a:spcBef>
              <a:defRPr/>
            </a:pPr>
            <a:r>
              <a:rPr lang="ru-RU" sz="1600" b="1" dirty="0">
                <a:solidFill>
                  <a:srgbClr val="00B0F0"/>
                </a:solidFill>
              </a:rPr>
              <a:t>Внесение экспертов в систему CIS</a:t>
            </a:r>
          </a:p>
        </p:txBody>
      </p:sp>
      <p:sp>
        <p:nvSpPr>
          <p:cNvPr id="163" name="Text Placeholder 3"/>
          <p:cNvSpPr txBox="1">
            <a:spLocks/>
          </p:cNvSpPr>
          <p:nvPr/>
        </p:nvSpPr>
        <p:spPr>
          <a:xfrm>
            <a:off x="6274654" y="3370075"/>
            <a:ext cx="3984937" cy="246221"/>
          </a:xfrm>
          <a:prstGeom prst="rect">
            <a:avLst/>
          </a:prstGeom>
        </p:spPr>
        <p:txBody>
          <a:bodyPr wrap="none" lIns="0" tIns="0" rIns="0" bIns="0" anchor="ctr" anchorCtr="0">
            <a:spAutoFit/>
          </a:bodyPr>
          <a:lstStyle>
            <a:lvl1pPr marL="0" indent="0" algn="ctr">
              <a:buNone/>
              <a:defRPr sz="14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algn="r">
              <a:spcBef>
                <a:spcPct val="20000"/>
              </a:spcBef>
              <a:defRPr/>
            </a:pPr>
            <a:r>
              <a:rPr lang="ru-RU" sz="1600" b="1" dirty="0">
                <a:solidFill>
                  <a:srgbClr val="008DC3"/>
                </a:solidFill>
              </a:rPr>
              <a:t>Внесение экзаменуемых в систему CIS</a:t>
            </a:r>
          </a:p>
        </p:txBody>
      </p:sp>
      <p:sp>
        <p:nvSpPr>
          <p:cNvPr id="165" name="Text Placeholder 3"/>
          <p:cNvSpPr txBox="1">
            <a:spLocks/>
          </p:cNvSpPr>
          <p:nvPr/>
        </p:nvSpPr>
        <p:spPr>
          <a:xfrm>
            <a:off x="6872618" y="3726073"/>
            <a:ext cx="3373744" cy="837152"/>
          </a:xfrm>
          <a:prstGeom prst="rect">
            <a:avLst/>
          </a:prstGeom>
        </p:spPr>
        <p:txBody>
          <a:bodyPr wrap="none" lIns="0" tIns="0" rIns="0" bIns="0" anchor="ctr" anchorCtr="0">
            <a:spAutoFit/>
          </a:bodyPr>
          <a:lstStyle>
            <a:lvl1pPr marL="0" indent="0" algn="ctr">
              <a:buNone/>
              <a:defRPr sz="14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algn="r">
              <a:spcBef>
                <a:spcPct val="20000"/>
              </a:spcBef>
              <a:defRPr/>
            </a:pPr>
            <a:r>
              <a:rPr lang="ru-RU" sz="1600" b="1" dirty="0">
                <a:solidFill>
                  <a:srgbClr val="007EAE"/>
                </a:solidFill>
              </a:rPr>
              <a:t>Введение Схемы </a:t>
            </a:r>
            <a:r>
              <a:rPr lang="ru-RU" sz="1600" b="1" dirty="0" smtClean="0">
                <a:solidFill>
                  <a:srgbClr val="007EAE"/>
                </a:solidFill>
              </a:rPr>
              <a:t>оценивания</a:t>
            </a:r>
          </a:p>
          <a:p>
            <a:pPr algn="r">
              <a:spcBef>
                <a:spcPct val="20000"/>
              </a:spcBef>
              <a:defRPr/>
            </a:pPr>
            <a:r>
              <a:rPr lang="ru-RU" sz="1600" b="1" dirty="0">
                <a:solidFill>
                  <a:srgbClr val="007EAE"/>
                </a:solidFill>
              </a:rPr>
              <a:t>Внесение критериев оценивания</a:t>
            </a:r>
          </a:p>
          <a:p>
            <a:pPr algn="r">
              <a:spcBef>
                <a:spcPct val="20000"/>
              </a:spcBef>
              <a:defRPr/>
            </a:pPr>
            <a:r>
              <a:rPr lang="ru-RU" sz="1600" b="1" dirty="0" smtClean="0">
                <a:solidFill>
                  <a:srgbClr val="007EAE"/>
                </a:solidFill>
              </a:rPr>
              <a:t> </a:t>
            </a:r>
            <a:endParaRPr lang="en-US" sz="1600" b="1" dirty="0">
              <a:solidFill>
                <a:srgbClr val="007EAE"/>
              </a:solidFill>
            </a:endParaRPr>
          </a:p>
        </p:txBody>
      </p:sp>
      <p:sp>
        <p:nvSpPr>
          <p:cNvPr id="167" name="Text Placeholder 3"/>
          <p:cNvSpPr txBox="1">
            <a:spLocks/>
          </p:cNvSpPr>
          <p:nvPr/>
        </p:nvSpPr>
        <p:spPr>
          <a:xfrm>
            <a:off x="5736394" y="4433333"/>
            <a:ext cx="4652427" cy="837152"/>
          </a:xfrm>
          <a:prstGeom prst="rect">
            <a:avLst/>
          </a:prstGeom>
        </p:spPr>
        <p:txBody>
          <a:bodyPr wrap="none" lIns="0" tIns="0" rIns="0" bIns="0" anchor="ctr" anchorCtr="0">
            <a:spAutoFit/>
          </a:bodyPr>
          <a:lstStyle>
            <a:lvl1pPr marL="0" indent="0" algn="ctr">
              <a:buNone/>
              <a:defRPr sz="14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algn="r">
              <a:spcBef>
                <a:spcPct val="20000"/>
              </a:spcBef>
              <a:defRPr/>
            </a:pPr>
            <a:r>
              <a:rPr lang="ru-RU" sz="1600" b="1" dirty="0">
                <a:solidFill>
                  <a:srgbClr val="23A1FF"/>
                </a:solidFill>
              </a:rPr>
              <a:t>Распределение дней и групп для </a:t>
            </a:r>
            <a:r>
              <a:rPr lang="ru-RU" sz="1600" b="1" dirty="0" smtClean="0">
                <a:solidFill>
                  <a:srgbClr val="23A1FF"/>
                </a:solidFill>
              </a:rPr>
              <a:t>оценивания</a:t>
            </a:r>
          </a:p>
          <a:p>
            <a:pPr algn="r">
              <a:spcBef>
                <a:spcPct val="20000"/>
              </a:spcBef>
              <a:defRPr/>
            </a:pPr>
            <a:r>
              <a:rPr lang="ru-RU" sz="1600" b="1" dirty="0">
                <a:solidFill>
                  <a:srgbClr val="23A1FF"/>
                </a:solidFill>
              </a:rPr>
              <a:t>Получение протоколов оценки</a:t>
            </a:r>
          </a:p>
          <a:p>
            <a:pPr algn="r">
              <a:spcBef>
                <a:spcPct val="20000"/>
              </a:spcBef>
              <a:defRPr/>
            </a:pPr>
            <a:endParaRPr lang="ru-RU" sz="1600" b="1" dirty="0">
              <a:solidFill>
                <a:srgbClr val="23A1FF"/>
              </a:solidFill>
            </a:endParaRPr>
          </a:p>
        </p:txBody>
      </p:sp>
      <p:sp>
        <p:nvSpPr>
          <p:cNvPr id="169" name="Text Placeholder 3"/>
          <p:cNvSpPr txBox="1">
            <a:spLocks/>
          </p:cNvSpPr>
          <p:nvPr/>
        </p:nvSpPr>
        <p:spPr>
          <a:xfrm>
            <a:off x="5276371" y="5229016"/>
            <a:ext cx="5125827" cy="1132618"/>
          </a:xfrm>
          <a:prstGeom prst="rect">
            <a:avLst/>
          </a:prstGeom>
        </p:spPr>
        <p:txBody>
          <a:bodyPr wrap="none" lIns="0" tIns="0" rIns="0" bIns="0" anchor="ctr" anchorCtr="0">
            <a:spAutoFit/>
          </a:bodyPr>
          <a:lstStyle>
            <a:lvl1pPr marL="0" indent="0" algn="ctr">
              <a:buNone/>
              <a:defRPr sz="14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algn="r">
              <a:spcBef>
                <a:spcPct val="20000"/>
              </a:spcBef>
              <a:defRPr/>
            </a:pPr>
            <a:r>
              <a:rPr lang="ru-RU" sz="1600" b="1" dirty="0" smtClean="0">
                <a:solidFill>
                  <a:srgbClr val="2FA6FF"/>
                </a:solidFill>
              </a:rPr>
              <a:t>Внесение баллов по итогам выполнения модулей</a:t>
            </a:r>
          </a:p>
          <a:p>
            <a:pPr algn="r">
              <a:spcBef>
                <a:spcPct val="20000"/>
              </a:spcBef>
              <a:defRPr/>
            </a:pPr>
            <a:r>
              <a:rPr lang="ru-RU" sz="1600" b="1" dirty="0" smtClean="0">
                <a:solidFill>
                  <a:srgbClr val="2FA6FF"/>
                </a:solidFill>
              </a:rPr>
              <a:t>Блокировка выставленных баллов</a:t>
            </a:r>
          </a:p>
          <a:p>
            <a:pPr algn="r">
              <a:spcBef>
                <a:spcPct val="20000"/>
              </a:spcBef>
              <a:defRPr/>
            </a:pPr>
            <a:r>
              <a:rPr lang="ru-RU" sz="1600" b="1" dirty="0" smtClean="0">
                <a:solidFill>
                  <a:srgbClr val="2FA6FF"/>
                </a:solidFill>
              </a:rPr>
              <a:t>Выведение результатов экзамена</a:t>
            </a:r>
          </a:p>
          <a:p>
            <a:pPr algn="r">
              <a:spcBef>
                <a:spcPct val="20000"/>
              </a:spcBef>
              <a:defRPr/>
            </a:pPr>
            <a:endParaRPr lang="ru-RU" sz="1600" b="1" dirty="0">
              <a:solidFill>
                <a:srgbClr val="2FA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2517927"/>
      </p:ext>
    </p:extLst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95600" y="576450"/>
            <a:ext cx="10975221" cy="47136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ru-RU" sz="1800" dirty="0" smtClean="0"/>
              <a:t>Процедура </a:t>
            </a:r>
            <a:r>
              <a:rPr lang="ru-RU" sz="1800" dirty="0"/>
              <a:t>оценивания результатов выполнения </a:t>
            </a:r>
            <a:r>
              <a:rPr lang="ru-RU" sz="1800" dirty="0" smtClean="0"/>
              <a:t>экзаменационных </a:t>
            </a:r>
            <a:r>
              <a:rPr lang="ru-RU" sz="1800" dirty="0"/>
              <a:t>заданий осуществляется 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>в </a:t>
            </a:r>
            <a:r>
              <a:rPr lang="ru-RU" sz="1800" dirty="0"/>
              <a:t>соответствии с правилами, предусмотренными оценочной </a:t>
            </a:r>
            <a:r>
              <a:rPr lang="ru-RU" sz="1800" dirty="0" smtClean="0"/>
              <a:t>документацией </a:t>
            </a:r>
            <a:r>
              <a:rPr lang="ru-RU" sz="1800" dirty="0"/>
              <a:t>по компетенции 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>и </a:t>
            </a:r>
            <a:r>
              <a:rPr lang="ru-RU" sz="1800" dirty="0"/>
              <a:t>методикой </a:t>
            </a:r>
            <a:r>
              <a:rPr lang="ru-RU" sz="1800" dirty="0" smtClean="0"/>
              <a:t>проведения</a:t>
            </a:r>
            <a:r>
              <a:rPr lang="ru-RU" sz="1800" dirty="0"/>
              <a:t> </a:t>
            </a:r>
            <a:r>
              <a:rPr lang="ru-RU" sz="1800" dirty="0" smtClean="0"/>
              <a:t>оценки </a:t>
            </a:r>
            <a:r>
              <a:rPr lang="ru-RU" sz="1800" dirty="0"/>
              <a:t>по требованиям WorldSkills Kazakhstan.</a:t>
            </a:r>
            <a:endParaRPr lang="en-US" sz="1800" dirty="0"/>
          </a:p>
        </p:txBody>
      </p:sp>
      <p:sp>
        <p:nvSpPr>
          <p:cNvPr id="30" name="Slide Number Placeholder 29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C136B7D2-B98C-44FD-8D04-7EC62A564975}" type="slidenum">
              <a:rPr lang="en-US" smtClean="0">
                <a:solidFill>
                  <a:prstClr val="white"/>
                </a:solidFill>
              </a:rPr>
              <a:pPr/>
              <a:t>24</a:t>
            </a:fld>
            <a:endParaRPr lang="en-US" dirty="0">
              <a:solidFill>
                <a:prstClr val="white"/>
              </a:solidFill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1086544" y="1220003"/>
            <a:ext cx="2397431" cy="2896507"/>
            <a:chOff x="395973" y="1270479"/>
            <a:chExt cx="2280472" cy="3099395"/>
          </a:xfrm>
        </p:grpSpPr>
        <p:sp>
          <p:nvSpPr>
            <p:cNvPr id="10" name="Freeform 90"/>
            <p:cNvSpPr>
              <a:spLocks noEditPoints="1"/>
            </p:cNvSpPr>
            <p:nvPr/>
          </p:nvSpPr>
          <p:spPr bwMode="auto">
            <a:xfrm flipH="1">
              <a:off x="395973" y="1270479"/>
              <a:ext cx="2280472" cy="3099394"/>
            </a:xfrm>
            <a:custGeom>
              <a:avLst/>
              <a:gdLst/>
              <a:ahLst/>
              <a:cxnLst>
                <a:cxn ang="0">
                  <a:pos x="130" y="294"/>
                </a:cxn>
                <a:cxn ang="0">
                  <a:pos x="109" y="255"/>
                </a:cxn>
                <a:cxn ang="0">
                  <a:pos x="37" y="183"/>
                </a:cxn>
                <a:cxn ang="0">
                  <a:pos x="1" y="138"/>
                </a:cxn>
                <a:cxn ang="0">
                  <a:pos x="14" y="128"/>
                </a:cxn>
                <a:cxn ang="0">
                  <a:pos x="38" y="134"/>
                </a:cxn>
                <a:cxn ang="0">
                  <a:pos x="60" y="153"/>
                </a:cxn>
                <a:cxn ang="0">
                  <a:pos x="79" y="174"/>
                </a:cxn>
                <a:cxn ang="0">
                  <a:pos x="118" y="164"/>
                </a:cxn>
                <a:cxn ang="0">
                  <a:pos x="66" y="114"/>
                </a:cxn>
                <a:cxn ang="0">
                  <a:pos x="47" y="107"/>
                </a:cxn>
                <a:cxn ang="0">
                  <a:pos x="10" y="92"/>
                </a:cxn>
                <a:cxn ang="0">
                  <a:pos x="10" y="86"/>
                </a:cxn>
                <a:cxn ang="0">
                  <a:pos x="10" y="85"/>
                </a:cxn>
                <a:cxn ang="0">
                  <a:pos x="10" y="81"/>
                </a:cxn>
                <a:cxn ang="0">
                  <a:pos x="18" y="80"/>
                </a:cxn>
                <a:cxn ang="0">
                  <a:pos x="34" y="81"/>
                </a:cxn>
                <a:cxn ang="0">
                  <a:pos x="79" y="87"/>
                </a:cxn>
                <a:cxn ang="0">
                  <a:pos x="92" y="90"/>
                </a:cxn>
                <a:cxn ang="0">
                  <a:pos x="77" y="81"/>
                </a:cxn>
                <a:cxn ang="0">
                  <a:pos x="61" y="68"/>
                </a:cxn>
                <a:cxn ang="0">
                  <a:pos x="50" y="65"/>
                </a:cxn>
                <a:cxn ang="0">
                  <a:pos x="24" y="34"/>
                </a:cxn>
                <a:cxn ang="0">
                  <a:pos x="25" y="32"/>
                </a:cxn>
                <a:cxn ang="0">
                  <a:pos x="27" y="28"/>
                </a:cxn>
                <a:cxn ang="0">
                  <a:pos x="83" y="49"/>
                </a:cxn>
                <a:cxn ang="0">
                  <a:pos x="109" y="63"/>
                </a:cxn>
                <a:cxn ang="0">
                  <a:pos x="109" y="63"/>
                </a:cxn>
                <a:cxn ang="0">
                  <a:pos x="98" y="48"/>
                </a:cxn>
                <a:cxn ang="0">
                  <a:pos x="71" y="21"/>
                </a:cxn>
                <a:cxn ang="0">
                  <a:pos x="72" y="6"/>
                </a:cxn>
                <a:cxn ang="0">
                  <a:pos x="79" y="3"/>
                </a:cxn>
                <a:cxn ang="0">
                  <a:pos x="80" y="2"/>
                </a:cxn>
                <a:cxn ang="0">
                  <a:pos x="83" y="1"/>
                </a:cxn>
                <a:cxn ang="0">
                  <a:pos x="144" y="53"/>
                </a:cxn>
                <a:cxn ang="0">
                  <a:pos x="149" y="59"/>
                </a:cxn>
                <a:cxn ang="0">
                  <a:pos x="147" y="56"/>
                </a:cxn>
                <a:cxn ang="0">
                  <a:pos x="139" y="24"/>
                </a:cxn>
                <a:cxn ang="0">
                  <a:pos x="151" y="17"/>
                </a:cxn>
                <a:cxn ang="0">
                  <a:pos x="154" y="18"/>
                </a:cxn>
                <a:cxn ang="0">
                  <a:pos x="160" y="29"/>
                </a:cxn>
                <a:cxn ang="0">
                  <a:pos x="163" y="37"/>
                </a:cxn>
                <a:cxn ang="0">
                  <a:pos x="187" y="76"/>
                </a:cxn>
                <a:cxn ang="0">
                  <a:pos x="197" y="108"/>
                </a:cxn>
                <a:cxn ang="0">
                  <a:pos x="220" y="299"/>
                </a:cxn>
                <a:cxn ang="0">
                  <a:pos x="132" y="299"/>
                </a:cxn>
              </a:cxnLst>
              <a:rect l="0" t="0" r="r" b="b"/>
              <a:pathLst>
                <a:path w="220" h="299">
                  <a:moveTo>
                    <a:pt x="132" y="299"/>
                  </a:moveTo>
                  <a:cubicBezTo>
                    <a:pt x="131" y="297"/>
                    <a:pt x="131" y="295"/>
                    <a:pt x="130" y="294"/>
                  </a:cubicBezTo>
                  <a:cubicBezTo>
                    <a:pt x="130" y="292"/>
                    <a:pt x="129" y="291"/>
                    <a:pt x="128" y="289"/>
                  </a:cubicBezTo>
                  <a:cubicBezTo>
                    <a:pt x="128" y="289"/>
                    <a:pt x="120" y="262"/>
                    <a:pt x="109" y="255"/>
                  </a:cubicBezTo>
                  <a:cubicBezTo>
                    <a:pt x="95" y="247"/>
                    <a:pt x="86" y="239"/>
                    <a:pt x="86" y="239"/>
                  </a:cubicBezTo>
                  <a:cubicBezTo>
                    <a:pt x="86" y="239"/>
                    <a:pt x="46" y="202"/>
                    <a:pt x="37" y="183"/>
                  </a:cubicBezTo>
                  <a:cubicBezTo>
                    <a:pt x="25" y="160"/>
                    <a:pt x="4" y="144"/>
                    <a:pt x="4" y="144"/>
                  </a:cubicBezTo>
                  <a:cubicBezTo>
                    <a:pt x="3" y="142"/>
                    <a:pt x="1" y="139"/>
                    <a:pt x="1" y="138"/>
                  </a:cubicBezTo>
                  <a:cubicBezTo>
                    <a:pt x="0" y="135"/>
                    <a:pt x="3" y="136"/>
                    <a:pt x="5" y="134"/>
                  </a:cubicBezTo>
                  <a:cubicBezTo>
                    <a:pt x="7" y="131"/>
                    <a:pt x="10" y="128"/>
                    <a:pt x="14" y="128"/>
                  </a:cubicBezTo>
                  <a:cubicBezTo>
                    <a:pt x="14" y="128"/>
                    <a:pt x="23" y="127"/>
                    <a:pt x="30" y="130"/>
                  </a:cubicBezTo>
                  <a:cubicBezTo>
                    <a:pt x="33" y="132"/>
                    <a:pt x="35" y="133"/>
                    <a:pt x="38" y="134"/>
                  </a:cubicBezTo>
                  <a:cubicBezTo>
                    <a:pt x="38" y="134"/>
                    <a:pt x="49" y="140"/>
                    <a:pt x="56" y="149"/>
                  </a:cubicBezTo>
                  <a:cubicBezTo>
                    <a:pt x="57" y="150"/>
                    <a:pt x="58" y="152"/>
                    <a:pt x="60" y="153"/>
                  </a:cubicBezTo>
                  <a:cubicBezTo>
                    <a:pt x="60" y="154"/>
                    <a:pt x="60" y="154"/>
                    <a:pt x="61" y="155"/>
                  </a:cubicBezTo>
                  <a:cubicBezTo>
                    <a:pt x="63" y="158"/>
                    <a:pt x="78" y="174"/>
                    <a:pt x="79" y="174"/>
                  </a:cubicBezTo>
                  <a:cubicBezTo>
                    <a:pt x="80" y="176"/>
                    <a:pt x="87" y="182"/>
                    <a:pt x="94" y="182"/>
                  </a:cubicBezTo>
                  <a:cubicBezTo>
                    <a:pt x="118" y="182"/>
                    <a:pt x="120" y="167"/>
                    <a:pt x="118" y="164"/>
                  </a:cubicBezTo>
                  <a:cubicBezTo>
                    <a:pt x="118" y="163"/>
                    <a:pt x="113" y="149"/>
                    <a:pt x="105" y="142"/>
                  </a:cubicBezTo>
                  <a:cubicBezTo>
                    <a:pt x="94" y="131"/>
                    <a:pt x="79" y="118"/>
                    <a:pt x="66" y="114"/>
                  </a:cubicBezTo>
                  <a:cubicBezTo>
                    <a:pt x="61" y="113"/>
                    <a:pt x="56" y="111"/>
                    <a:pt x="53" y="108"/>
                  </a:cubicBezTo>
                  <a:cubicBezTo>
                    <a:pt x="51" y="107"/>
                    <a:pt x="50" y="107"/>
                    <a:pt x="47" y="107"/>
                  </a:cubicBezTo>
                  <a:cubicBezTo>
                    <a:pt x="35" y="106"/>
                    <a:pt x="17" y="98"/>
                    <a:pt x="17" y="98"/>
                  </a:cubicBezTo>
                  <a:cubicBezTo>
                    <a:pt x="14" y="97"/>
                    <a:pt x="11" y="93"/>
                    <a:pt x="10" y="92"/>
                  </a:cubicBezTo>
                  <a:cubicBezTo>
                    <a:pt x="10" y="92"/>
                    <a:pt x="10" y="92"/>
                    <a:pt x="10" y="91"/>
                  </a:cubicBezTo>
                  <a:cubicBezTo>
                    <a:pt x="9" y="90"/>
                    <a:pt x="9" y="88"/>
                    <a:pt x="10" y="86"/>
                  </a:cubicBezTo>
                  <a:cubicBezTo>
                    <a:pt x="10" y="86"/>
                    <a:pt x="10" y="85"/>
                    <a:pt x="10" y="85"/>
                  </a:cubicBezTo>
                  <a:cubicBezTo>
                    <a:pt x="10" y="85"/>
                    <a:pt x="10" y="85"/>
                    <a:pt x="10" y="85"/>
                  </a:cubicBezTo>
                  <a:cubicBezTo>
                    <a:pt x="10" y="84"/>
                    <a:pt x="9" y="84"/>
                    <a:pt x="9" y="83"/>
                  </a:cubicBezTo>
                  <a:cubicBezTo>
                    <a:pt x="9" y="82"/>
                    <a:pt x="10" y="82"/>
                    <a:pt x="10" y="81"/>
                  </a:cubicBezTo>
                  <a:cubicBezTo>
                    <a:pt x="11" y="81"/>
                    <a:pt x="12" y="81"/>
                    <a:pt x="13" y="81"/>
                  </a:cubicBezTo>
                  <a:cubicBezTo>
                    <a:pt x="15" y="80"/>
                    <a:pt x="17" y="80"/>
                    <a:pt x="18" y="80"/>
                  </a:cubicBezTo>
                  <a:cubicBezTo>
                    <a:pt x="22" y="80"/>
                    <a:pt x="26" y="80"/>
                    <a:pt x="29" y="80"/>
                  </a:cubicBezTo>
                  <a:cubicBezTo>
                    <a:pt x="31" y="81"/>
                    <a:pt x="32" y="81"/>
                    <a:pt x="34" y="81"/>
                  </a:cubicBezTo>
                  <a:cubicBezTo>
                    <a:pt x="34" y="81"/>
                    <a:pt x="43" y="80"/>
                    <a:pt x="45" y="80"/>
                  </a:cubicBezTo>
                  <a:cubicBezTo>
                    <a:pt x="45" y="80"/>
                    <a:pt x="77" y="87"/>
                    <a:pt x="79" y="87"/>
                  </a:cubicBezTo>
                  <a:cubicBezTo>
                    <a:pt x="80" y="87"/>
                    <a:pt x="85" y="89"/>
                    <a:pt x="85" y="89"/>
                  </a:cubicBezTo>
                  <a:cubicBezTo>
                    <a:pt x="86" y="89"/>
                    <a:pt x="89" y="90"/>
                    <a:pt x="92" y="90"/>
                  </a:cubicBezTo>
                  <a:cubicBezTo>
                    <a:pt x="92" y="90"/>
                    <a:pt x="92" y="90"/>
                    <a:pt x="92" y="90"/>
                  </a:cubicBezTo>
                  <a:cubicBezTo>
                    <a:pt x="92" y="90"/>
                    <a:pt x="79" y="82"/>
                    <a:pt x="77" y="81"/>
                  </a:cubicBezTo>
                  <a:cubicBezTo>
                    <a:pt x="76" y="80"/>
                    <a:pt x="75" y="80"/>
                    <a:pt x="74" y="79"/>
                  </a:cubicBezTo>
                  <a:cubicBezTo>
                    <a:pt x="72" y="78"/>
                    <a:pt x="62" y="69"/>
                    <a:pt x="61" y="68"/>
                  </a:cubicBezTo>
                  <a:cubicBezTo>
                    <a:pt x="59" y="68"/>
                    <a:pt x="57" y="67"/>
                    <a:pt x="55" y="66"/>
                  </a:cubicBezTo>
                  <a:cubicBezTo>
                    <a:pt x="54" y="66"/>
                    <a:pt x="51" y="65"/>
                    <a:pt x="50" y="65"/>
                  </a:cubicBezTo>
                  <a:cubicBezTo>
                    <a:pt x="50" y="65"/>
                    <a:pt x="43" y="62"/>
                    <a:pt x="43" y="62"/>
                  </a:cubicBezTo>
                  <a:cubicBezTo>
                    <a:pt x="23" y="54"/>
                    <a:pt x="23" y="37"/>
                    <a:pt x="24" y="34"/>
                  </a:cubicBezTo>
                  <a:cubicBezTo>
                    <a:pt x="24" y="33"/>
                    <a:pt x="24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1"/>
                    <a:pt x="25" y="31"/>
                    <a:pt x="25" y="30"/>
                  </a:cubicBezTo>
                  <a:cubicBezTo>
                    <a:pt x="26" y="28"/>
                    <a:pt x="27" y="28"/>
                    <a:pt x="27" y="28"/>
                  </a:cubicBezTo>
                  <a:cubicBezTo>
                    <a:pt x="27" y="28"/>
                    <a:pt x="55" y="37"/>
                    <a:pt x="56" y="37"/>
                  </a:cubicBezTo>
                  <a:cubicBezTo>
                    <a:pt x="83" y="49"/>
                    <a:pt x="83" y="49"/>
                    <a:pt x="83" y="49"/>
                  </a:cubicBezTo>
                  <a:cubicBezTo>
                    <a:pt x="92" y="53"/>
                    <a:pt x="102" y="59"/>
                    <a:pt x="103" y="59"/>
                  </a:cubicBezTo>
                  <a:cubicBezTo>
                    <a:pt x="105" y="61"/>
                    <a:pt x="107" y="62"/>
                    <a:pt x="109" y="63"/>
                  </a:cubicBezTo>
                  <a:cubicBezTo>
                    <a:pt x="109" y="63"/>
                    <a:pt x="109" y="63"/>
                    <a:pt x="109" y="63"/>
                  </a:cubicBezTo>
                  <a:cubicBezTo>
                    <a:pt x="109" y="63"/>
                    <a:pt x="109" y="63"/>
                    <a:pt x="109" y="63"/>
                  </a:cubicBezTo>
                  <a:cubicBezTo>
                    <a:pt x="109" y="63"/>
                    <a:pt x="106" y="54"/>
                    <a:pt x="98" y="48"/>
                  </a:cubicBezTo>
                  <a:cubicBezTo>
                    <a:pt x="98" y="48"/>
                    <a:pt x="98" y="48"/>
                    <a:pt x="98" y="48"/>
                  </a:cubicBezTo>
                  <a:cubicBezTo>
                    <a:pt x="98" y="48"/>
                    <a:pt x="80" y="34"/>
                    <a:pt x="80" y="34"/>
                  </a:cubicBezTo>
                  <a:cubicBezTo>
                    <a:pt x="74" y="28"/>
                    <a:pt x="71" y="22"/>
                    <a:pt x="71" y="21"/>
                  </a:cubicBezTo>
                  <a:cubicBezTo>
                    <a:pt x="71" y="21"/>
                    <a:pt x="71" y="21"/>
                    <a:pt x="71" y="21"/>
                  </a:cubicBezTo>
                  <a:cubicBezTo>
                    <a:pt x="69" y="15"/>
                    <a:pt x="69" y="10"/>
                    <a:pt x="72" y="6"/>
                  </a:cubicBezTo>
                  <a:cubicBezTo>
                    <a:pt x="72" y="6"/>
                    <a:pt x="75" y="2"/>
                    <a:pt x="79" y="3"/>
                  </a:cubicBezTo>
                  <a:cubicBezTo>
                    <a:pt x="79" y="3"/>
                    <a:pt x="79" y="3"/>
                    <a:pt x="79" y="3"/>
                  </a:cubicBezTo>
                  <a:cubicBezTo>
                    <a:pt x="79" y="2"/>
                    <a:pt x="80" y="2"/>
                    <a:pt x="80" y="2"/>
                  </a:cubicBezTo>
                  <a:cubicBezTo>
                    <a:pt x="80" y="2"/>
                    <a:pt x="80" y="2"/>
                    <a:pt x="80" y="2"/>
                  </a:cubicBezTo>
                  <a:cubicBezTo>
                    <a:pt x="80" y="1"/>
                    <a:pt x="81" y="0"/>
                    <a:pt x="82" y="0"/>
                  </a:cubicBezTo>
                  <a:cubicBezTo>
                    <a:pt x="82" y="0"/>
                    <a:pt x="82" y="0"/>
                    <a:pt x="83" y="1"/>
                  </a:cubicBezTo>
                  <a:cubicBezTo>
                    <a:pt x="134" y="43"/>
                    <a:pt x="134" y="43"/>
                    <a:pt x="134" y="43"/>
                  </a:cubicBezTo>
                  <a:cubicBezTo>
                    <a:pt x="137" y="46"/>
                    <a:pt x="141" y="49"/>
                    <a:pt x="144" y="53"/>
                  </a:cubicBezTo>
                  <a:cubicBezTo>
                    <a:pt x="145" y="55"/>
                    <a:pt x="146" y="56"/>
                    <a:pt x="148" y="57"/>
                  </a:cubicBezTo>
                  <a:cubicBezTo>
                    <a:pt x="148" y="58"/>
                    <a:pt x="149" y="58"/>
                    <a:pt x="149" y="59"/>
                  </a:cubicBezTo>
                  <a:cubicBezTo>
                    <a:pt x="149" y="59"/>
                    <a:pt x="149" y="59"/>
                    <a:pt x="149" y="59"/>
                  </a:cubicBezTo>
                  <a:cubicBezTo>
                    <a:pt x="149" y="58"/>
                    <a:pt x="148" y="57"/>
                    <a:pt x="147" y="56"/>
                  </a:cubicBezTo>
                  <a:cubicBezTo>
                    <a:pt x="146" y="54"/>
                    <a:pt x="145" y="53"/>
                    <a:pt x="144" y="51"/>
                  </a:cubicBezTo>
                  <a:cubicBezTo>
                    <a:pt x="138" y="39"/>
                    <a:pt x="137" y="28"/>
                    <a:pt x="139" y="24"/>
                  </a:cubicBezTo>
                  <a:cubicBezTo>
                    <a:pt x="141" y="22"/>
                    <a:pt x="143" y="19"/>
                    <a:pt x="148" y="17"/>
                  </a:cubicBezTo>
                  <a:cubicBezTo>
                    <a:pt x="149" y="17"/>
                    <a:pt x="150" y="17"/>
                    <a:pt x="151" y="17"/>
                  </a:cubicBezTo>
                  <a:cubicBezTo>
                    <a:pt x="151" y="16"/>
                    <a:pt x="152" y="16"/>
                    <a:pt x="152" y="16"/>
                  </a:cubicBezTo>
                  <a:cubicBezTo>
                    <a:pt x="153" y="16"/>
                    <a:pt x="153" y="17"/>
                    <a:pt x="154" y="18"/>
                  </a:cubicBezTo>
                  <a:cubicBezTo>
                    <a:pt x="155" y="20"/>
                    <a:pt x="156" y="22"/>
                    <a:pt x="157" y="24"/>
                  </a:cubicBezTo>
                  <a:cubicBezTo>
                    <a:pt x="158" y="26"/>
                    <a:pt x="159" y="28"/>
                    <a:pt x="160" y="29"/>
                  </a:cubicBezTo>
                  <a:cubicBezTo>
                    <a:pt x="160" y="30"/>
                    <a:pt x="160" y="31"/>
                    <a:pt x="161" y="32"/>
                  </a:cubicBezTo>
                  <a:cubicBezTo>
                    <a:pt x="161" y="34"/>
                    <a:pt x="162" y="36"/>
                    <a:pt x="163" y="37"/>
                  </a:cubicBezTo>
                  <a:cubicBezTo>
                    <a:pt x="163" y="37"/>
                    <a:pt x="176" y="54"/>
                    <a:pt x="182" y="66"/>
                  </a:cubicBezTo>
                  <a:cubicBezTo>
                    <a:pt x="183" y="68"/>
                    <a:pt x="186" y="75"/>
                    <a:pt x="187" y="76"/>
                  </a:cubicBezTo>
                  <a:cubicBezTo>
                    <a:pt x="187" y="77"/>
                    <a:pt x="187" y="77"/>
                    <a:pt x="187" y="77"/>
                  </a:cubicBezTo>
                  <a:cubicBezTo>
                    <a:pt x="196" y="93"/>
                    <a:pt x="197" y="107"/>
                    <a:pt x="197" y="108"/>
                  </a:cubicBezTo>
                  <a:cubicBezTo>
                    <a:pt x="197" y="108"/>
                    <a:pt x="205" y="226"/>
                    <a:pt x="210" y="254"/>
                  </a:cubicBezTo>
                  <a:cubicBezTo>
                    <a:pt x="215" y="282"/>
                    <a:pt x="220" y="297"/>
                    <a:pt x="220" y="299"/>
                  </a:cubicBezTo>
                  <a:cubicBezTo>
                    <a:pt x="132" y="299"/>
                    <a:pt x="132" y="299"/>
                    <a:pt x="132" y="299"/>
                  </a:cubicBezTo>
                  <a:close/>
                  <a:moveTo>
                    <a:pt x="132" y="299"/>
                  </a:moveTo>
                  <a:cubicBezTo>
                    <a:pt x="132" y="299"/>
                    <a:pt x="132" y="299"/>
                    <a:pt x="132" y="299"/>
                  </a:cubicBezTo>
                </a:path>
              </a:pathLst>
            </a:custGeom>
            <a:solidFill>
              <a:schemeClr val="bg1">
                <a:lumMod val="8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580606" y="4081839"/>
              <a:ext cx="1152140" cy="288035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 rot="1521600">
            <a:off x="3424417" y="1977144"/>
            <a:ext cx="364952" cy="364952"/>
            <a:chOff x="3765502" y="2110894"/>
            <a:chExt cx="403249" cy="403249"/>
          </a:xfrm>
        </p:grpSpPr>
        <p:sp>
          <p:nvSpPr>
            <p:cNvPr id="12" name="Oval 11"/>
            <p:cNvSpPr/>
            <p:nvPr/>
          </p:nvSpPr>
          <p:spPr>
            <a:xfrm>
              <a:off x="3765502" y="2110894"/>
              <a:ext cx="403249" cy="403249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white"/>
                </a:solidFill>
              </a:endParaRPr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3938323" y="2110894"/>
              <a:ext cx="57607" cy="403249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24" name="Group 23"/>
          <p:cNvGrpSpPr/>
          <p:nvPr/>
        </p:nvGrpSpPr>
        <p:grpSpPr>
          <a:xfrm rot="10800000">
            <a:off x="6490737" y="3082012"/>
            <a:ext cx="191065" cy="748803"/>
            <a:chOff x="4514393" y="1036303"/>
            <a:chExt cx="115214" cy="1487365"/>
          </a:xfrm>
        </p:grpSpPr>
        <p:cxnSp>
          <p:nvCxnSpPr>
            <p:cNvPr id="25" name="Straight Connector 24"/>
            <p:cNvCxnSpPr/>
            <p:nvPr/>
          </p:nvCxnSpPr>
          <p:spPr>
            <a:xfrm flipV="1">
              <a:off x="4629607" y="1041066"/>
              <a:ext cx="0" cy="1482602"/>
            </a:xfrm>
            <a:prstGeom prst="line">
              <a:avLst/>
            </a:prstGeom>
            <a:ln w="19050" cap="rnd">
              <a:solidFill>
                <a:schemeClr val="accent2"/>
              </a:solidFill>
              <a:prstDash val="solid"/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flipH="1">
              <a:off x="4514393" y="1036303"/>
              <a:ext cx="115214" cy="0"/>
            </a:xfrm>
            <a:prstGeom prst="line">
              <a:avLst/>
            </a:prstGeom>
            <a:ln w="19050" cap="rnd">
              <a:solidFill>
                <a:schemeClr val="accent2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flipH="1">
              <a:off x="4514393" y="2523668"/>
              <a:ext cx="115214" cy="0"/>
            </a:xfrm>
            <a:prstGeom prst="line">
              <a:avLst/>
            </a:prstGeom>
            <a:ln w="19050" cap="rnd">
              <a:solidFill>
                <a:schemeClr val="accent2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Group 27"/>
          <p:cNvGrpSpPr/>
          <p:nvPr/>
        </p:nvGrpSpPr>
        <p:grpSpPr>
          <a:xfrm rot="10800000">
            <a:off x="6461197" y="1612710"/>
            <a:ext cx="191065" cy="748803"/>
            <a:chOff x="4514393" y="1036303"/>
            <a:chExt cx="115214" cy="1487365"/>
          </a:xfrm>
        </p:grpSpPr>
        <p:cxnSp>
          <p:nvCxnSpPr>
            <p:cNvPr id="29" name="Straight Connector 28"/>
            <p:cNvCxnSpPr/>
            <p:nvPr/>
          </p:nvCxnSpPr>
          <p:spPr>
            <a:xfrm flipV="1">
              <a:off x="4629607" y="1041066"/>
              <a:ext cx="0" cy="1482602"/>
            </a:xfrm>
            <a:prstGeom prst="line">
              <a:avLst/>
            </a:prstGeom>
            <a:ln w="19050" cap="rnd">
              <a:solidFill>
                <a:schemeClr val="accent1"/>
              </a:solidFill>
              <a:prstDash val="solid"/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flipH="1">
              <a:off x="4514393" y="1036303"/>
              <a:ext cx="115214" cy="0"/>
            </a:xfrm>
            <a:prstGeom prst="line">
              <a:avLst/>
            </a:prstGeom>
            <a:ln w="19050" cap="rnd">
              <a:solidFill>
                <a:schemeClr val="accent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flipH="1">
              <a:off x="4514393" y="2523668"/>
              <a:ext cx="115214" cy="0"/>
            </a:xfrm>
            <a:prstGeom prst="line">
              <a:avLst/>
            </a:prstGeom>
            <a:ln w="19050" cap="rnd">
              <a:solidFill>
                <a:schemeClr val="accent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3" name="Straight Connector 32"/>
          <p:cNvCxnSpPr/>
          <p:nvPr/>
        </p:nvCxnSpPr>
        <p:spPr>
          <a:xfrm>
            <a:off x="3757369" y="1923355"/>
            <a:ext cx="2630736" cy="0"/>
          </a:xfrm>
          <a:prstGeom prst="line">
            <a:avLst/>
          </a:prstGeom>
          <a:ln w="19050">
            <a:solidFill>
              <a:schemeClr val="accent1"/>
            </a:solidFill>
            <a:prstDash val="solid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Elbow Connector 33"/>
          <p:cNvCxnSpPr/>
          <p:nvPr/>
        </p:nvCxnSpPr>
        <p:spPr>
          <a:xfrm>
            <a:off x="3875886" y="2344829"/>
            <a:ext cx="2554982" cy="1087158"/>
          </a:xfrm>
          <a:prstGeom prst="bentConnector3">
            <a:avLst>
              <a:gd name="adj1" fmla="val 50000"/>
            </a:avLst>
          </a:prstGeom>
          <a:ln w="19050" cmpd="sng">
            <a:solidFill>
              <a:schemeClr val="accent2"/>
            </a:solidFill>
            <a:prstDash val="solid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8" name="Group 179"/>
          <p:cNvGrpSpPr/>
          <p:nvPr/>
        </p:nvGrpSpPr>
        <p:grpSpPr>
          <a:xfrm>
            <a:off x="3552810" y="3564226"/>
            <a:ext cx="266801" cy="682827"/>
            <a:chOff x="5054600" y="1652588"/>
            <a:chExt cx="187325" cy="479424"/>
          </a:xfrm>
          <a:solidFill>
            <a:schemeClr val="accent1"/>
          </a:solidFill>
        </p:grpSpPr>
        <p:sp>
          <p:nvSpPr>
            <p:cNvPr id="49" name="Freeform 96"/>
            <p:cNvSpPr>
              <a:spLocks/>
            </p:cNvSpPr>
            <p:nvPr/>
          </p:nvSpPr>
          <p:spPr bwMode="auto">
            <a:xfrm>
              <a:off x="5054600" y="1733550"/>
              <a:ext cx="187325" cy="398462"/>
            </a:xfrm>
            <a:custGeom>
              <a:avLst/>
              <a:gdLst/>
              <a:ahLst/>
              <a:cxnLst>
                <a:cxn ang="0">
                  <a:pos x="55" y="1"/>
                </a:cxn>
                <a:cxn ang="0">
                  <a:pos x="19" y="0"/>
                </a:cxn>
                <a:cxn ang="0">
                  <a:pos x="0" y="16"/>
                </a:cxn>
                <a:cxn ang="0">
                  <a:pos x="0" y="16"/>
                </a:cxn>
                <a:cxn ang="0">
                  <a:pos x="0" y="18"/>
                </a:cxn>
                <a:cxn ang="0">
                  <a:pos x="0" y="69"/>
                </a:cxn>
                <a:cxn ang="0">
                  <a:pos x="6" y="75"/>
                </a:cxn>
                <a:cxn ang="0">
                  <a:pos x="12" y="69"/>
                </a:cxn>
                <a:cxn ang="0">
                  <a:pos x="12" y="25"/>
                </a:cxn>
                <a:cxn ang="0">
                  <a:pos x="18" y="25"/>
                </a:cxn>
                <a:cxn ang="0">
                  <a:pos x="18" y="68"/>
                </a:cxn>
                <a:cxn ang="0">
                  <a:pos x="18" y="69"/>
                </a:cxn>
                <a:cxn ang="0">
                  <a:pos x="18" y="145"/>
                </a:cxn>
                <a:cxn ang="0">
                  <a:pos x="26" y="153"/>
                </a:cxn>
                <a:cxn ang="0">
                  <a:pos x="34" y="145"/>
                </a:cxn>
                <a:cxn ang="0">
                  <a:pos x="34" y="78"/>
                </a:cxn>
                <a:cxn ang="0">
                  <a:pos x="39" y="78"/>
                </a:cxn>
                <a:cxn ang="0">
                  <a:pos x="39" y="145"/>
                </a:cxn>
                <a:cxn ang="0">
                  <a:pos x="47" y="153"/>
                </a:cxn>
                <a:cxn ang="0">
                  <a:pos x="55" y="145"/>
                </a:cxn>
                <a:cxn ang="0">
                  <a:pos x="55" y="68"/>
                </a:cxn>
                <a:cxn ang="0">
                  <a:pos x="55" y="67"/>
                </a:cxn>
                <a:cxn ang="0">
                  <a:pos x="55" y="25"/>
                </a:cxn>
                <a:cxn ang="0">
                  <a:pos x="60" y="25"/>
                </a:cxn>
                <a:cxn ang="0">
                  <a:pos x="60" y="69"/>
                </a:cxn>
                <a:cxn ang="0">
                  <a:pos x="66" y="75"/>
                </a:cxn>
                <a:cxn ang="0">
                  <a:pos x="73" y="69"/>
                </a:cxn>
                <a:cxn ang="0">
                  <a:pos x="73" y="18"/>
                </a:cxn>
                <a:cxn ang="0">
                  <a:pos x="73" y="16"/>
                </a:cxn>
                <a:cxn ang="0">
                  <a:pos x="73" y="15"/>
                </a:cxn>
                <a:cxn ang="0">
                  <a:pos x="55" y="1"/>
                </a:cxn>
              </a:cxnLst>
              <a:rect l="0" t="0" r="r" b="b"/>
              <a:pathLst>
                <a:path w="73" h="153">
                  <a:moveTo>
                    <a:pt x="55" y="1"/>
                  </a:moveTo>
                  <a:cubicBezTo>
                    <a:pt x="19" y="0"/>
                    <a:pt x="19" y="0"/>
                    <a:pt x="19" y="0"/>
                  </a:cubicBezTo>
                  <a:cubicBezTo>
                    <a:pt x="5" y="1"/>
                    <a:pt x="0" y="12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0" y="69"/>
                    <a:pt x="0" y="69"/>
                    <a:pt x="0" y="69"/>
                  </a:cubicBezTo>
                  <a:cubicBezTo>
                    <a:pt x="0" y="73"/>
                    <a:pt x="3" y="75"/>
                    <a:pt x="6" y="75"/>
                  </a:cubicBezTo>
                  <a:cubicBezTo>
                    <a:pt x="10" y="75"/>
                    <a:pt x="12" y="73"/>
                    <a:pt x="12" y="69"/>
                  </a:cubicBezTo>
                  <a:cubicBezTo>
                    <a:pt x="12" y="25"/>
                    <a:pt x="12" y="25"/>
                    <a:pt x="12" y="25"/>
                  </a:cubicBezTo>
                  <a:cubicBezTo>
                    <a:pt x="18" y="25"/>
                    <a:pt x="18" y="25"/>
                    <a:pt x="18" y="25"/>
                  </a:cubicBezTo>
                  <a:cubicBezTo>
                    <a:pt x="18" y="68"/>
                    <a:pt x="18" y="68"/>
                    <a:pt x="18" y="68"/>
                  </a:cubicBezTo>
                  <a:cubicBezTo>
                    <a:pt x="18" y="68"/>
                    <a:pt x="18" y="69"/>
                    <a:pt x="18" y="69"/>
                  </a:cubicBezTo>
                  <a:cubicBezTo>
                    <a:pt x="18" y="145"/>
                    <a:pt x="18" y="145"/>
                    <a:pt x="18" y="145"/>
                  </a:cubicBezTo>
                  <a:cubicBezTo>
                    <a:pt x="18" y="150"/>
                    <a:pt x="21" y="153"/>
                    <a:pt x="26" y="153"/>
                  </a:cubicBezTo>
                  <a:cubicBezTo>
                    <a:pt x="31" y="153"/>
                    <a:pt x="34" y="150"/>
                    <a:pt x="34" y="145"/>
                  </a:cubicBezTo>
                  <a:cubicBezTo>
                    <a:pt x="34" y="78"/>
                    <a:pt x="34" y="78"/>
                    <a:pt x="34" y="78"/>
                  </a:cubicBezTo>
                  <a:cubicBezTo>
                    <a:pt x="39" y="78"/>
                    <a:pt x="39" y="78"/>
                    <a:pt x="39" y="78"/>
                  </a:cubicBezTo>
                  <a:cubicBezTo>
                    <a:pt x="39" y="145"/>
                    <a:pt x="39" y="145"/>
                    <a:pt x="39" y="145"/>
                  </a:cubicBezTo>
                  <a:cubicBezTo>
                    <a:pt x="39" y="150"/>
                    <a:pt x="42" y="153"/>
                    <a:pt x="47" y="153"/>
                  </a:cubicBezTo>
                  <a:cubicBezTo>
                    <a:pt x="52" y="153"/>
                    <a:pt x="55" y="150"/>
                    <a:pt x="55" y="145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5" y="67"/>
                    <a:pt x="55" y="67"/>
                    <a:pt x="55" y="67"/>
                  </a:cubicBezTo>
                  <a:cubicBezTo>
                    <a:pt x="55" y="25"/>
                    <a:pt x="55" y="25"/>
                    <a:pt x="55" y="25"/>
                  </a:cubicBezTo>
                  <a:cubicBezTo>
                    <a:pt x="60" y="25"/>
                    <a:pt x="60" y="25"/>
                    <a:pt x="60" y="25"/>
                  </a:cubicBezTo>
                  <a:cubicBezTo>
                    <a:pt x="60" y="69"/>
                    <a:pt x="60" y="69"/>
                    <a:pt x="60" y="69"/>
                  </a:cubicBezTo>
                  <a:cubicBezTo>
                    <a:pt x="60" y="73"/>
                    <a:pt x="63" y="75"/>
                    <a:pt x="66" y="75"/>
                  </a:cubicBezTo>
                  <a:cubicBezTo>
                    <a:pt x="70" y="75"/>
                    <a:pt x="73" y="73"/>
                    <a:pt x="73" y="69"/>
                  </a:cubicBezTo>
                  <a:cubicBezTo>
                    <a:pt x="73" y="18"/>
                    <a:pt x="73" y="18"/>
                    <a:pt x="73" y="18"/>
                  </a:cubicBezTo>
                  <a:cubicBezTo>
                    <a:pt x="73" y="16"/>
                    <a:pt x="73" y="16"/>
                    <a:pt x="73" y="16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0"/>
                    <a:pt x="67" y="1"/>
                    <a:pt x="55" y="1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50" name="Oval 97"/>
            <p:cNvSpPr>
              <a:spLocks noChangeArrowheads="1"/>
            </p:cNvSpPr>
            <p:nvPr/>
          </p:nvSpPr>
          <p:spPr bwMode="auto">
            <a:xfrm>
              <a:off x="5110163" y="1652588"/>
              <a:ext cx="74613" cy="76200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55" name="Group 259"/>
          <p:cNvGrpSpPr/>
          <p:nvPr/>
        </p:nvGrpSpPr>
        <p:grpSpPr>
          <a:xfrm>
            <a:off x="3951123" y="3564226"/>
            <a:ext cx="344893" cy="740431"/>
            <a:chOff x="6913466" y="1930294"/>
            <a:chExt cx="328336" cy="704884"/>
          </a:xfrm>
          <a:solidFill>
            <a:schemeClr val="accent2"/>
          </a:solidFill>
        </p:grpSpPr>
        <p:sp>
          <p:nvSpPr>
            <p:cNvPr id="56" name="Oval 98"/>
            <p:cNvSpPr>
              <a:spLocks noChangeArrowheads="1"/>
            </p:cNvSpPr>
            <p:nvPr/>
          </p:nvSpPr>
          <p:spPr bwMode="auto">
            <a:xfrm>
              <a:off x="7025973" y="1930294"/>
              <a:ext cx="105618" cy="105618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57" name="Freeform 99"/>
            <p:cNvSpPr>
              <a:spLocks/>
            </p:cNvSpPr>
            <p:nvPr/>
          </p:nvSpPr>
          <p:spPr bwMode="auto">
            <a:xfrm>
              <a:off x="6913466" y="2058872"/>
              <a:ext cx="328336" cy="576306"/>
            </a:xfrm>
            <a:custGeom>
              <a:avLst/>
              <a:gdLst/>
              <a:ahLst/>
              <a:cxnLst>
                <a:cxn ang="0">
                  <a:pos x="87" y="56"/>
                </a:cxn>
                <a:cxn ang="0">
                  <a:pos x="71" y="9"/>
                </a:cxn>
                <a:cxn ang="0">
                  <a:pos x="61" y="0"/>
                </a:cxn>
                <a:cxn ang="0">
                  <a:pos x="26" y="0"/>
                </a:cxn>
                <a:cxn ang="0">
                  <a:pos x="18" y="4"/>
                </a:cxn>
                <a:cxn ang="0">
                  <a:pos x="17" y="6"/>
                </a:cxn>
                <a:cxn ang="0">
                  <a:pos x="17" y="6"/>
                </a:cxn>
                <a:cxn ang="0">
                  <a:pos x="16" y="7"/>
                </a:cxn>
                <a:cxn ang="0">
                  <a:pos x="1" y="56"/>
                </a:cxn>
                <a:cxn ang="0">
                  <a:pos x="5" y="64"/>
                </a:cxn>
                <a:cxn ang="0">
                  <a:pos x="13" y="60"/>
                </a:cxn>
                <a:cxn ang="0">
                  <a:pos x="25" y="21"/>
                </a:cxn>
                <a:cxn ang="0">
                  <a:pos x="26" y="21"/>
                </a:cxn>
                <a:cxn ang="0">
                  <a:pos x="27" y="21"/>
                </a:cxn>
                <a:cxn ang="0">
                  <a:pos x="9" y="91"/>
                </a:cxn>
                <a:cxn ang="0">
                  <a:pos x="28" y="91"/>
                </a:cxn>
                <a:cxn ang="0">
                  <a:pos x="28" y="146"/>
                </a:cxn>
                <a:cxn ang="0">
                  <a:pos x="35" y="153"/>
                </a:cxn>
                <a:cxn ang="0">
                  <a:pos x="42" y="146"/>
                </a:cxn>
                <a:cxn ang="0">
                  <a:pos x="42" y="91"/>
                </a:cxn>
                <a:cxn ang="0">
                  <a:pos x="46" y="91"/>
                </a:cxn>
                <a:cxn ang="0">
                  <a:pos x="46" y="146"/>
                </a:cxn>
                <a:cxn ang="0">
                  <a:pos x="54" y="153"/>
                </a:cxn>
                <a:cxn ang="0">
                  <a:pos x="61" y="146"/>
                </a:cxn>
                <a:cxn ang="0">
                  <a:pos x="61" y="91"/>
                </a:cxn>
                <a:cxn ang="0">
                  <a:pos x="80" y="91"/>
                </a:cxn>
                <a:cxn ang="0">
                  <a:pos x="60" y="21"/>
                </a:cxn>
                <a:cxn ang="0">
                  <a:pos x="61" y="21"/>
                </a:cxn>
                <a:cxn ang="0">
                  <a:pos x="62" y="21"/>
                </a:cxn>
                <a:cxn ang="0">
                  <a:pos x="75" y="60"/>
                </a:cxn>
                <a:cxn ang="0">
                  <a:pos x="83" y="64"/>
                </a:cxn>
                <a:cxn ang="0">
                  <a:pos x="87" y="56"/>
                </a:cxn>
              </a:cxnLst>
              <a:rect l="0" t="0" r="r" b="b"/>
              <a:pathLst>
                <a:path w="88" h="153">
                  <a:moveTo>
                    <a:pt x="87" y="56"/>
                  </a:moveTo>
                  <a:cubicBezTo>
                    <a:pt x="71" y="9"/>
                    <a:pt x="71" y="9"/>
                    <a:pt x="71" y="9"/>
                  </a:cubicBezTo>
                  <a:cubicBezTo>
                    <a:pt x="71" y="4"/>
                    <a:pt x="67" y="0"/>
                    <a:pt x="61" y="0"/>
                  </a:cubicBezTo>
                  <a:cubicBezTo>
                    <a:pt x="26" y="0"/>
                    <a:pt x="26" y="0"/>
                    <a:pt x="26" y="0"/>
                  </a:cubicBezTo>
                  <a:cubicBezTo>
                    <a:pt x="23" y="0"/>
                    <a:pt x="19" y="1"/>
                    <a:pt x="18" y="4"/>
                  </a:cubicBezTo>
                  <a:cubicBezTo>
                    <a:pt x="17" y="5"/>
                    <a:pt x="17" y="5"/>
                    <a:pt x="17" y="6"/>
                  </a:cubicBezTo>
                  <a:cubicBezTo>
                    <a:pt x="17" y="6"/>
                    <a:pt x="17" y="6"/>
                    <a:pt x="17" y="6"/>
                  </a:cubicBezTo>
                  <a:cubicBezTo>
                    <a:pt x="17" y="7"/>
                    <a:pt x="16" y="7"/>
                    <a:pt x="16" y="7"/>
                  </a:cubicBezTo>
                  <a:cubicBezTo>
                    <a:pt x="1" y="56"/>
                    <a:pt x="1" y="56"/>
                    <a:pt x="1" y="56"/>
                  </a:cubicBezTo>
                  <a:cubicBezTo>
                    <a:pt x="0" y="60"/>
                    <a:pt x="2" y="63"/>
                    <a:pt x="5" y="64"/>
                  </a:cubicBezTo>
                  <a:cubicBezTo>
                    <a:pt x="8" y="65"/>
                    <a:pt x="12" y="63"/>
                    <a:pt x="13" y="60"/>
                  </a:cubicBezTo>
                  <a:cubicBezTo>
                    <a:pt x="25" y="21"/>
                    <a:pt x="25" y="21"/>
                    <a:pt x="25" y="21"/>
                  </a:cubicBezTo>
                  <a:cubicBezTo>
                    <a:pt x="25" y="21"/>
                    <a:pt x="26" y="21"/>
                    <a:pt x="26" y="21"/>
                  </a:cubicBezTo>
                  <a:cubicBezTo>
                    <a:pt x="27" y="21"/>
                    <a:pt x="27" y="21"/>
                    <a:pt x="27" y="21"/>
                  </a:cubicBezTo>
                  <a:cubicBezTo>
                    <a:pt x="9" y="91"/>
                    <a:pt x="9" y="91"/>
                    <a:pt x="9" y="91"/>
                  </a:cubicBezTo>
                  <a:cubicBezTo>
                    <a:pt x="28" y="91"/>
                    <a:pt x="28" y="91"/>
                    <a:pt x="28" y="91"/>
                  </a:cubicBezTo>
                  <a:cubicBezTo>
                    <a:pt x="28" y="146"/>
                    <a:pt x="28" y="146"/>
                    <a:pt x="28" y="146"/>
                  </a:cubicBezTo>
                  <a:cubicBezTo>
                    <a:pt x="28" y="150"/>
                    <a:pt x="31" y="153"/>
                    <a:pt x="35" y="153"/>
                  </a:cubicBezTo>
                  <a:cubicBezTo>
                    <a:pt x="39" y="153"/>
                    <a:pt x="42" y="150"/>
                    <a:pt x="42" y="146"/>
                  </a:cubicBezTo>
                  <a:cubicBezTo>
                    <a:pt x="42" y="91"/>
                    <a:pt x="42" y="91"/>
                    <a:pt x="42" y="91"/>
                  </a:cubicBezTo>
                  <a:cubicBezTo>
                    <a:pt x="46" y="91"/>
                    <a:pt x="46" y="91"/>
                    <a:pt x="46" y="91"/>
                  </a:cubicBezTo>
                  <a:cubicBezTo>
                    <a:pt x="46" y="146"/>
                    <a:pt x="46" y="146"/>
                    <a:pt x="46" y="146"/>
                  </a:cubicBezTo>
                  <a:cubicBezTo>
                    <a:pt x="46" y="150"/>
                    <a:pt x="50" y="153"/>
                    <a:pt x="54" y="153"/>
                  </a:cubicBezTo>
                  <a:cubicBezTo>
                    <a:pt x="58" y="153"/>
                    <a:pt x="61" y="150"/>
                    <a:pt x="61" y="146"/>
                  </a:cubicBezTo>
                  <a:cubicBezTo>
                    <a:pt x="61" y="91"/>
                    <a:pt x="61" y="91"/>
                    <a:pt x="61" y="91"/>
                  </a:cubicBezTo>
                  <a:cubicBezTo>
                    <a:pt x="80" y="91"/>
                    <a:pt x="80" y="91"/>
                    <a:pt x="80" y="91"/>
                  </a:cubicBezTo>
                  <a:cubicBezTo>
                    <a:pt x="60" y="21"/>
                    <a:pt x="60" y="21"/>
                    <a:pt x="60" y="21"/>
                  </a:cubicBezTo>
                  <a:cubicBezTo>
                    <a:pt x="61" y="21"/>
                    <a:pt x="61" y="21"/>
                    <a:pt x="61" y="21"/>
                  </a:cubicBezTo>
                  <a:cubicBezTo>
                    <a:pt x="62" y="21"/>
                    <a:pt x="62" y="21"/>
                    <a:pt x="62" y="21"/>
                  </a:cubicBezTo>
                  <a:cubicBezTo>
                    <a:pt x="75" y="60"/>
                    <a:pt x="75" y="60"/>
                    <a:pt x="75" y="60"/>
                  </a:cubicBezTo>
                  <a:cubicBezTo>
                    <a:pt x="77" y="63"/>
                    <a:pt x="80" y="65"/>
                    <a:pt x="83" y="64"/>
                  </a:cubicBezTo>
                  <a:cubicBezTo>
                    <a:pt x="87" y="63"/>
                    <a:pt x="88" y="59"/>
                    <a:pt x="87" y="56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</p:grpSp>
      <p:sp>
        <p:nvSpPr>
          <p:cNvPr id="67" name="TextBox 66"/>
          <p:cNvSpPr txBox="1"/>
          <p:nvPr/>
        </p:nvSpPr>
        <p:spPr>
          <a:xfrm>
            <a:off x="8401690" y="1484168"/>
            <a:ext cx="2864277" cy="12307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Bef>
                <a:spcPct val="20000"/>
              </a:spcBef>
              <a:defRPr/>
            </a:pPr>
            <a:r>
              <a:rPr lang="ru-RU" sz="1333" dirty="0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Составляет сумма разделов спецификации профессиональных  стандартов компетенции. Разделы (секции) имеют относительную важность в процентах и определяют шкалу оценивания.</a:t>
            </a:r>
            <a:endParaRPr lang="en-US" sz="1333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8422619" y="2766255"/>
            <a:ext cx="3641562" cy="2461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Bef>
                <a:spcPct val="20000"/>
              </a:spcBef>
              <a:defRPr/>
            </a:pPr>
            <a:r>
              <a:rPr lang="ru-RU" sz="1333" dirty="0">
                <a:solidFill>
                  <a:prstClr val="black">
                    <a:lumMod val="50000"/>
                    <a:lumOff val="50000"/>
                  </a:prstClr>
                </a:solidFill>
              </a:rPr>
              <a:t>б</a:t>
            </a:r>
            <a:r>
              <a:rPr lang="ru-RU" sz="1333" dirty="0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аллов имеет шкала ввода оценок в  </a:t>
            </a:r>
            <a:r>
              <a:rPr lang="ru-RU" sz="1333" dirty="0">
                <a:solidFill>
                  <a:prstClr val="black">
                    <a:lumMod val="50000"/>
                    <a:lumOff val="50000"/>
                  </a:prstClr>
                </a:solidFill>
              </a:rPr>
              <a:t>системе </a:t>
            </a:r>
            <a:r>
              <a:rPr lang="en-US" sz="1333" dirty="0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CIS</a:t>
            </a:r>
            <a:r>
              <a:rPr lang="ru-RU" sz="1333" dirty="0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. Схема </a:t>
            </a:r>
            <a:r>
              <a:rPr lang="ru-RU" sz="1333" dirty="0">
                <a:solidFill>
                  <a:prstClr val="black">
                    <a:lumMod val="50000"/>
                    <a:lumOff val="50000"/>
                  </a:prstClr>
                </a:solidFill>
              </a:rPr>
              <a:t>оценки является ключевым инструментом, так как она связывает оценку со стандартами, которые представляют навыки, подлежащие проверке. Она предназначена для назначения баллов,  выставляемых по каждому оцениваемому аспекту критериев в соответствии с весом в Спецификации стандартов. Схема оценки устанавливает параметры для разработки экзаменационного задания с использованием возможностей CIS</a:t>
            </a:r>
            <a:endParaRPr lang="en-US" sz="1333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2" name="Text Placeholder 3"/>
          <p:cNvSpPr txBox="1">
            <a:spLocks/>
          </p:cNvSpPr>
          <p:nvPr/>
        </p:nvSpPr>
        <p:spPr>
          <a:xfrm>
            <a:off x="6686746" y="1634301"/>
            <a:ext cx="1401025" cy="656655"/>
          </a:xfrm>
          <a:prstGeom prst="rect">
            <a:avLst/>
          </a:prstGeo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 b="1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algn="l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ru-RU" sz="4267" dirty="0" smtClean="0">
                <a:solidFill>
                  <a:srgbClr val="0070C0"/>
                </a:solidFill>
              </a:rPr>
              <a:t>100</a:t>
            </a:r>
            <a:r>
              <a:rPr lang="en-US" sz="4267" dirty="0" smtClean="0">
                <a:solidFill>
                  <a:srgbClr val="0070C0"/>
                </a:solidFill>
              </a:rPr>
              <a:t>%</a:t>
            </a:r>
            <a:endParaRPr lang="en-US" sz="4267" dirty="0">
              <a:solidFill>
                <a:srgbClr val="0070C0"/>
              </a:solidFill>
            </a:endParaRPr>
          </a:p>
        </p:txBody>
      </p:sp>
      <p:sp>
        <p:nvSpPr>
          <p:cNvPr id="73" name="Text Placeholder 3"/>
          <p:cNvSpPr txBox="1">
            <a:spLocks/>
          </p:cNvSpPr>
          <p:nvPr/>
        </p:nvSpPr>
        <p:spPr>
          <a:xfrm>
            <a:off x="6883280" y="3126886"/>
            <a:ext cx="1065997" cy="656655"/>
          </a:xfrm>
          <a:prstGeom prst="rect">
            <a:avLst/>
          </a:prstGeo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 b="1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algn="l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ru-RU" sz="4267" dirty="0" smtClean="0">
                <a:solidFill>
                  <a:srgbClr val="00B0F0"/>
                </a:solidFill>
              </a:rPr>
              <a:t>10</a:t>
            </a:r>
            <a:r>
              <a:rPr lang="en-US" sz="4267" dirty="0" smtClean="0">
                <a:solidFill>
                  <a:srgbClr val="00B0F0"/>
                </a:solidFill>
              </a:rPr>
              <a:t>0</a:t>
            </a:r>
            <a:r>
              <a:rPr lang="ru-RU" sz="4267" dirty="0" smtClean="0">
                <a:solidFill>
                  <a:srgbClr val="00B0F0"/>
                </a:solidFill>
              </a:rPr>
              <a:t> </a:t>
            </a:r>
            <a:endParaRPr lang="en-US" sz="4267" dirty="0">
              <a:solidFill>
                <a:srgbClr val="00B0F0"/>
              </a:solidFill>
            </a:endParaRPr>
          </a:p>
        </p:txBody>
      </p:sp>
      <p:sp>
        <p:nvSpPr>
          <p:cNvPr id="113" name="Text Placeholder 3"/>
          <p:cNvSpPr txBox="1">
            <a:spLocks/>
          </p:cNvSpPr>
          <p:nvPr/>
        </p:nvSpPr>
        <p:spPr>
          <a:xfrm>
            <a:off x="1845547" y="4416908"/>
            <a:ext cx="2486249" cy="2256323"/>
          </a:xfrm>
          <a:prstGeom prst="rect">
            <a:avLst/>
          </a:prstGeom>
        </p:spPr>
        <p:txBody>
          <a:bodyPr wrap="square" lIns="0" tIns="0" rIns="0" bIns="0" anchor="ctr" anchorCtr="0">
            <a:spAutoFit/>
          </a:bodyPr>
          <a:lstStyle>
            <a:lvl1pPr marL="0" indent="0" algn="ctr">
              <a:buNone/>
              <a:defRPr sz="16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algn="l">
              <a:spcBef>
                <a:spcPct val="20000"/>
              </a:spcBef>
              <a:defRPr/>
            </a:pPr>
            <a:r>
              <a:rPr lang="ru-RU" sz="1333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Баллы </a:t>
            </a:r>
            <a:r>
              <a:rPr lang="ru-RU" sz="1333" dirty="0">
                <a:solidFill>
                  <a:prstClr val="black">
                    <a:lumMod val="65000"/>
                    <a:lumOff val="35000"/>
                  </a:prstClr>
                </a:solidFill>
              </a:rPr>
              <a:t>выставляются членами Экспертной группы вручную с использованием предусмотренных в системе CIS форм и оценочных ведомостей, затем переносятся из рукописных ведомостей в систему CIS Экспертом-организатором по мере осуществления процедуры оценки</a:t>
            </a:r>
            <a:endParaRPr lang="en-US" sz="1333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114" name="Text Placeholder 3"/>
          <p:cNvSpPr txBox="1">
            <a:spLocks/>
          </p:cNvSpPr>
          <p:nvPr/>
        </p:nvSpPr>
        <p:spPr>
          <a:xfrm>
            <a:off x="929844" y="5186856"/>
            <a:ext cx="913712" cy="984885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indent="0" algn="ctr">
              <a:buNone/>
              <a:defRPr sz="2800" b="1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en-US" sz="6400" dirty="0">
                <a:solidFill>
                  <a:srgbClr val="0070C0"/>
                </a:solidFill>
              </a:rPr>
              <a:t>01</a:t>
            </a:r>
          </a:p>
        </p:txBody>
      </p:sp>
      <p:sp>
        <p:nvSpPr>
          <p:cNvPr id="116" name="Text Placeholder 3"/>
          <p:cNvSpPr txBox="1">
            <a:spLocks/>
          </p:cNvSpPr>
          <p:nvPr/>
        </p:nvSpPr>
        <p:spPr>
          <a:xfrm>
            <a:off x="5364207" y="4729001"/>
            <a:ext cx="2486249" cy="1846083"/>
          </a:xfrm>
          <a:prstGeom prst="rect">
            <a:avLst/>
          </a:prstGeom>
        </p:spPr>
        <p:txBody>
          <a:bodyPr wrap="square" lIns="0" tIns="0" rIns="0" bIns="0" anchor="ctr" anchorCtr="0">
            <a:spAutoFit/>
          </a:bodyPr>
          <a:lstStyle>
            <a:lvl1pPr marL="0" indent="0" algn="ctr">
              <a:buNone/>
              <a:defRPr sz="16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algn="l">
              <a:spcBef>
                <a:spcPct val="20000"/>
              </a:spcBef>
              <a:defRPr/>
            </a:pPr>
            <a:r>
              <a:rPr lang="ru-RU" sz="1333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После внесения оценок Экспертом-организатором </a:t>
            </a:r>
            <a:r>
              <a:rPr lang="ru-RU" sz="1333" dirty="0">
                <a:solidFill>
                  <a:prstClr val="black">
                    <a:lumMod val="65000"/>
                    <a:lumOff val="35000"/>
                  </a:prstClr>
                </a:solidFill>
              </a:rPr>
              <a:t>и членами Экспертной группы производится сверка баллов, занесенных в систему CIS, с рукописными оценочными </a:t>
            </a:r>
            <a:r>
              <a:rPr lang="ru-RU" sz="1333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ведомостями, Баллы </a:t>
            </a:r>
            <a:r>
              <a:rPr lang="ru-RU" sz="1333" dirty="0">
                <a:solidFill>
                  <a:prstClr val="black">
                    <a:lumMod val="65000"/>
                    <a:lumOff val="35000"/>
                  </a:prstClr>
                </a:solidFill>
              </a:rPr>
              <a:t>в системе CIS </a:t>
            </a:r>
            <a:r>
              <a:rPr lang="ru-RU" sz="1333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блокируются. Выводится итоговый протокол</a:t>
            </a:r>
            <a:endParaRPr lang="en-US" sz="1333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117" name="Text Placeholder 3"/>
          <p:cNvSpPr txBox="1">
            <a:spLocks/>
          </p:cNvSpPr>
          <p:nvPr/>
        </p:nvSpPr>
        <p:spPr>
          <a:xfrm>
            <a:off x="4400835" y="5186856"/>
            <a:ext cx="913712" cy="984885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indent="0" algn="ctr">
              <a:buNone/>
              <a:defRPr sz="2800" b="1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en-US" sz="6400" dirty="0">
                <a:solidFill>
                  <a:srgbClr val="00B0F0"/>
                </a:solidFill>
              </a:rPr>
              <a:t>02</a:t>
            </a:r>
          </a:p>
        </p:txBody>
      </p:sp>
      <p:sp>
        <p:nvSpPr>
          <p:cNvPr id="119" name="Text Placeholder 3"/>
          <p:cNvSpPr txBox="1">
            <a:spLocks/>
          </p:cNvSpPr>
          <p:nvPr/>
        </p:nvSpPr>
        <p:spPr>
          <a:xfrm>
            <a:off x="8994782" y="5351260"/>
            <a:ext cx="2486249" cy="820481"/>
          </a:xfrm>
          <a:prstGeom prst="rect">
            <a:avLst/>
          </a:prstGeom>
        </p:spPr>
        <p:txBody>
          <a:bodyPr wrap="square" lIns="0" tIns="0" rIns="0" bIns="0" anchor="ctr" anchorCtr="0">
            <a:spAutoFit/>
          </a:bodyPr>
          <a:lstStyle>
            <a:lvl1pPr marL="0" indent="0" algn="ctr">
              <a:buNone/>
              <a:defRPr sz="16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algn="l">
              <a:spcBef>
                <a:spcPct val="20000"/>
              </a:spcBef>
              <a:defRPr/>
            </a:pPr>
            <a:r>
              <a:rPr lang="ru-RU" sz="1333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Оригинал </a:t>
            </a:r>
            <a:r>
              <a:rPr lang="ru-RU" sz="1333" dirty="0">
                <a:solidFill>
                  <a:prstClr val="black">
                    <a:lumMod val="65000"/>
                    <a:lumOff val="35000"/>
                  </a:prstClr>
                </a:solidFill>
              </a:rPr>
              <a:t>Итогового протокола оформляется организацией, проводившей демонстрационный экзамен</a:t>
            </a:r>
            <a:endParaRPr lang="en-US" sz="1333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120" name="Text Placeholder 3"/>
          <p:cNvSpPr txBox="1">
            <a:spLocks/>
          </p:cNvSpPr>
          <p:nvPr/>
        </p:nvSpPr>
        <p:spPr>
          <a:xfrm>
            <a:off x="7965763" y="5186856"/>
            <a:ext cx="913712" cy="984885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indent="0" algn="ctr">
              <a:buNone/>
              <a:defRPr sz="2800" b="1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en-US" sz="6400" dirty="0">
                <a:solidFill>
                  <a:srgbClr val="008DC3"/>
                </a:solidFill>
              </a:rPr>
              <a:t>03</a:t>
            </a:r>
          </a:p>
        </p:txBody>
      </p:sp>
    </p:spTree>
    <p:extLst>
      <p:ext uri="{BB962C8B-B14F-4D97-AF65-F5344CB8AC3E}">
        <p14:creationId xmlns:p14="http://schemas.microsoft.com/office/powerpoint/2010/main" val="3801846430"/>
      </p:ext>
    </p:extLst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DF529D-8AEF-44CB-BD3B-C27B30FCA8BD}" type="slidenum">
              <a:rPr kumimoji="0" lang="ru-RU" sz="1296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ru-RU" sz="1296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11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6607" y="4382882"/>
            <a:ext cx="2710372" cy="2475118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85425">
            <a:off x="9057437" y="-119640"/>
            <a:ext cx="1065185" cy="1902852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5023" y="243817"/>
            <a:ext cx="1025677" cy="815081"/>
          </a:xfrm>
          <a:prstGeom prst="rect">
            <a:avLst/>
          </a:prstGeom>
        </p:spPr>
      </p:pic>
      <p:cxnSp>
        <p:nvCxnSpPr>
          <p:cNvPr id="9" name="Прямая соединительная линия 8"/>
          <p:cNvCxnSpPr/>
          <p:nvPr/>
        </p:nvCxnSpPr>
        <p:spPr>
          <a:xfrm>
            <a:off x="324560" y="1253817"/>
            <a:ext cx="8299817" cy="0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10381398" y="1253817"/>
            <a:ext cx="1792925" cy="0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hteck 12"/>
          <p:cNvSpPr/>
          <p:nvPr/>
        </p:nvSpPr>
        <p:spPr>
          <a:xfrm>
            <a:off x="2778254" y="1783543"/>
            <a:ext cx="6850775" cy="343615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88900" dist="50800" dir="5400000" algn="ctr" rotWithShape="0">
              <a:schemeClr val="bg1">
                <a:lumMod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3090" tIns="56545" rIns="113090" bIns="56545" anchor="ctr"/>
          <a:lstStyle/>
          <a:p>
            <a:pPr marL="0" marR="0" lvl="0" indent="0" algn="ctr" defTabSz="113010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989" b="0" i="0" u="none" strike="noStrike" kern="1200" cap="none" spc="0" normalizeH="0" baseline="0" noProof="0" dirty="0">
              <a:ln>
                <a:noFill/>
              </a:ln>
              <a:solidFill>
                <a:srgbClr val="4BACC6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mbria" pitchFamily="18" charset="0"/>
              <a:ea typeface="+mn-ea"/>
              <a:cs typeface="+mn-cs"/>
            </a:endParaRPr>
          </a:p>
          <a:p>
            <a:pPr marL="0" marR="0" lvl="0" indent="0" algn="ctr" defTabSz="113010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487" b="0" i="0" u="none" strike="noStrike" kern="1200" cap="none" spc="0" normalizeH="0" baseline="0" noProof="0" dirty="0">
              <a:ln>
                <a:noFill/>
              </a:ln>
              <a:solidFill>
                <a:srgbClr val="4BACC6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113010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87" b="1" i="0" u="none" strike="noStrike" kern="1200" cap="none" spc="0" normalizeH="0" baseline="0" noProof="0" dirty="0">
                <a:ln>
                  <a:noFill/>
                </a:ln>
                <a:solidFill>
                  <a:srgbClr val="22416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Спасибо за внимание!</a:t>
            </a:r>
          </a:p>
          <a:p>
            <a:pPr marL="0" marR="0" lvl="0" indent="0" algn="ctr" defTabSz="113010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95" b="0" i="0" u="none" strike="noStrike" kern="1200" cap="none" spc="0" normalizeH="0" baseline="0" noProof="0" dirty="0">
              <a:ln>
                <a:noFill/>
              </a:ln>
              <a:solidFill>
                <a:srgbClr val="4BACC6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113010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95" b="0" i="0" u="none" strike="noStrike" kern="1200" cap="none" spc="0" normalizeH="0" baseline="0" noProof="0" dirty="0">
              <a:ln>
                <a:noFill/>
              </a:ln>
              <a:solidFill>
                <a:srgbClr val="4BACC6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113010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95" b="0" i="1" u="none" strike="noStrike" kern="1200" cap="none" spc="0" normalizeH="0" baseline="0" noProof="0" dirty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Times New Roman" pitchFamily="18" charset="0"/>
                <a:hlinkClick r:id="rId6"/>
              </a:rPr>
              <a:t>www.kasipkor.kz</a:t>
            </a:r>
            <a:endParaRPr kumimoji="0" lang="ru-RU" sz="1695" b="0" i="1" u="none" strike="noStrike" kern="1200" cap="none" spc="0" normalizeH="0" baseline="0" noProof="0" dirty="0">
              <a:ln>
                <a:noFill/>
              </a:ln>
              <a:solidFill>
                <a:srgbClr val="1F497D">
                  <a:lumMod val="7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n-ea"/>
              <a:cs typeface="Times New Roman" pitchFamily="18" charset="0"/>
            </a:endParaRPr>
          </a:p>
          <a:p>
            <a:pPr marL="0" marR="0" lvl="0" indent="0" algn="ctr" defTabSz="113010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695" b="0" i="1" u="none" strike="noStrike" kern="1200" cap="none" spc="0" normalizeH="0" baseline="0" noProof="0" dirty="0">
              <a:ln>
                <a:noFill/>
              </a:ln>
              <a:solidFill>
                <a:srgbClr val="1F497D">
                  <a:lumMod val="7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n-ea"/>
              <a:cs typeface="Times New Roman" pitchFamily="18" charset="0"/>
            </a:endParaRPr>
          </a:p>
          <a:p>
            <a:pPr marL="0" marR="0" lvl="0" indent="0" algn="ctr" defTabSz="113010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95" b="0" i="1" u="none" strike="noStrike" kern="1200" cap="none" spc="0" normalizeH="0" baseline="0" noProof="0" dirty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Times New Roman" pitchFamily="18" charset="0"/>
                <a:hlinkClick r:id="rId7"/>
              </a:rPr>
              <a:t>www.worldskills.kz</a:t>
            </a:r>
            <a:r>
              <a:rPr kumimoji="0" lang="en-US" sz="1695" b="0" i="1" u="none" strike="noStrike" kern="1200" cap="none" spc="0" normalizeH="0" baseline="0" noProof="0" dirty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Times New Roman" pitchFamily="18" charset="0"/>
              </a:rPr>
              <a:t> </a:t>
            </a:r>
            <a:endParaRPr kumimoji="0" lang="ru-RU" sz="1695" b="0" i="1" u="none" strike="noStrike" kern="1200" cap="none" spc="0" normalizeH="0" baseline="0" noProof="0" dirty="0">
              <a:ln>
                <a:noFill/>
              </a:ln>
              <a:solidFill>
                <a:srgbClr val="1F497D">
                  <a:lumMod val="7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n-ea"/>
              <a:cs typeface="Times New Roman" pitchFamily="18" charset="0"/>
            </a:endParaRPr>
          </a:p>
          <a:p>
            <a:pPr marL="0" marR="0" lvl="0" indent="0" algn="ctr" defTabSz="113010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695" b="0" i="1" u="none" strike="noStrike" kern="1200" cap="none" spc="0" normalizeH="0" baseline="0" noProof="0" dirty="0">
              <a:ln>
                <a:noFill/>
              </a:ln>
              <a:solidFill>
                <a:srgbClr val="1F497D">
                  <a:lumMod val="7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n-ea"/>
              <a:cs typeface="Times New Roman" pitchFamily="18" charset="0"/>
            </a:endParaRPr>
          </a:p>
          <a:p>
            <a:pPr marL="0" marR="0" lvl="0" indent="0" algn="ctr" defTabSz="113010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95" b="0" i="1" u="none" strike="noStrike" kern="1200" cap="none" spc="0" normalizeH="0" baseline="0" noProof="0" dirty="0">
                <a:ln>
                  <a:noFill/>
                </a:ln>
                <a:solidFill>
                  <a:srgbClr val="224162"/>
                </a:solidFill>
                <a:effectLst/>
                <a:uLnTx/>
                <a:uFillTx/>
                <a:latin typeface="Calibri"/>
                <a:ea typeface="+mn-ea"/>
                <a:cs typeface="Times New Roman" pitchFamily="18" charset="0"/>
              </a:rPr>
              <a:t>010000, город </a:t>
            </a:r>
            <a:r>
              <a:rPr kumimoji="0" lang="ru-RU" sz="1695" b="0" i="1" u="none" strike="noStrike" kern="1200" cap="none" spc="0" normalizeH="0" baseline="0" noProof="0" dirty="0" err="1">
                <a:ln>
                  <a:noFill/>
                </a:ln>
                <a:solidFill>
                  <a:srgbClr val="224162"/>
                </a:solidFill>
                <a:effectLst/>
                <a:uLnTx/>
                <a:uFillTx/>
                <a:latin typeface="Calibri"/>
                <a:ea typeface="+mn-ea"/>
                <a:cs typeface="Times New Roman" pitchFamily="18" charset="0"/>
              </a:rPr>
              <a:t>Нур</a:t>
            </a:r>
            <a:r>
              <a:rPr kumimoji="0" lang="ru-RU" sz="1695" b="0" i="1" u="none" strike="noStrike" kern="1200" cap="none" spc="0" normalizeH="0" baseline="0" noProof="0" dirty="0">
                <a:ln>
                  <a:noFill/>
                </a:ln>
                <a:solidFill>
                  <a:srgbClr val="224162"/>
                </a:solidFill>
                <a:effectLst/>
                <a:uLnTx/>
                <a:uFillTx/>
                <a:latin typeface="Calibri"/>
                <a:ea typeface="+mn-ea"/>
                <a:cs typeface="Times New Roman" pitchFamily="18" charset="0"/>
              </a:rPr>
              <a:t>-Султан,  </a:t>
            </a:r>
            <a:r>
              <a:rPr kumimoji="0" lang="ru-RU" sz="1695" b="0" i="1" u="none" strike="noStrike" kern="1200" cap="none" spc="0" normalizeH="0" baseline="0" noProof="0" dirty="0" err="1">
                <a:ln>
                  <a:noFill/>
                </a:ln>
                <a:solidFill>
                  <a:srgbClr val="224162"/>
                </a:solidFill>
                <a:effectLst/>
                <a:uLnTx/>
                <a:uFillTx/>
                <a:latin typeface="Calibri"/>
                <a:ea typeface="+mn-ea"/>
                <a:cs typeface="Times New Roman" pitchFamily="18" charset="0"/>
              </a:rPr>
              <a:t>Д.Кунаева</a:t>
            </a:r>
            <a:r>
              <a:rPr kumimoji="0" lang="ru-RU" sz="1695" b="0" i="1" u="none" strike="noStrike" kern="1200" cap="none" spc="0" normalizeH="0" baseline="0" noProof="0" dirty="0">
                <a:ln>
                  <a:noFill/>
                </a:ln>
                <a:solidFill>
                  <a:srgbClr val="224162"/>
                </a:solidFill>
                <a:effectLst/>
                <a:uLnTx/>
                <a:uFillTx/>
                <a:latin typeface="Calibri"/>
                <a:ea typeface="+mn-ea"/>
                <a:cs typeface="Times New Roman" pitchFamily="18" charset="0"/>
              </a:rPr>
              <a:t> 12/2 ВП 11, </a:t>
            </a:r>
          </a:p>
          <a:p>
            <a:pPr marL="0" marR="0" lvl="0" indent="0" algn="ctr" defTabSz="113010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95" b="0" i="1" u="none" strike="noStrike" kern="1200" cap="none" spc="0" normalizeH="0" baseline="0" noProof="0" dirty="0">
                <a:ln>
                  <a:noFill/>
                </a:ln>
                <a:solidFill>
                  <a:srgbClr val="224162"/>
                </a:solidFill>
                <a:effectLst/>
                <a:uLnTx/>
                <a:uFillTx/>
                <a:latin typeface="Calibri"/>
                <a:ea typeface="+mn-ea"/>
                <a:cs typeface="Times New Roman" pitchFamily="18" charset="0"/>
              </a:rPr>
              <a:t>тел.: +7 (7172) 91-73-00</a:t>
            </a:r>
          </a:p>
          <a:p>
            <a:pPr marL="0" marR="0" lvl="0" indent="0" algn="ctr" defTabSz="113010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95" b="0" i="1" u="none" strike="noStrike" kern="1200" cap="none" spc="0" normalizeH="0" baseline="0" noProof="0" dirty="0">
                <a:ln>
                  <a:noFill/>
                </a:ln>
                <a:solidFill>
                  <a:srgbClr val="224162"/>
                </a:solidFill>
                <a:effectLst/>
                <a:uLnTx/>
                <a:uFillTx/>
                <a:latin typeface="Calibri"/>
                <a:ea typeface="+mn-ea"/>
                <a:cs typeface="Times New Roman" pitchFamily="18" charset="0"/>
              </a:rPr>
              <a:t>e-</a:t>
            </a:r>
            <a:r>
              <a:rPr kumimoji="0" lang="ru-RU" sz="1695" b="0" i="1" u="none" strike="noStrike" kern="1200" cap="none" spc="0" normalizeH="0" baseline="0" noProof="0" dirty="0" err="1">
                <a:ln>
                  <a:noFill/>
                </a:ln>
                <a:solidFill>
                  <a:srgbClr val="224162"/>
                </a:solidFill>
                <a:effectLst/>
                <a:uLnTx/>
                <a:uFillTx/>
                <a:latin typeface="Calibri"/>
                <a:ea typeface="+mn-ea"/>
                <a:cs typeface="Times New Roman" pitchFamily="18" charset="0"/>
              </a:rPr>
              <a:t>mail</a:t>
            </a:r>
            <a:r>
              <a:rPr kumimoji="0" lang="ru-RU" sz="1695" b="0" i="1" u="none" strike="noStrike" kern="1200" cap="none" spc="0" normalizeH="0" baseline="0" noProof="0" dirty="0">
                <a:ln>
                  <a:noFill/>
                </a:ln>
                <a:solidFill>
                  <a:srgbClr val="224162"/>
                </a:solidFill>
                <a:effectLst/>
                <a:uLnTx/>
                <a:uFillTx/>
                <a:latin typeface="Calibri"/>
                <a:ea typeface="+mn-ea"/>
                <a:cs typeface="Times New Roman" pitchFamily="18" charset="0"/>
              </a:rPr>
              <a:t>: info@tvet.kz</a:t>
            </a:r>
          </a:p>
          <a:p>
            <a:pPr marL="0" marR="0" lvl="0" indent="0" algn="ctr" defTabSz="113010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695" b="0" i="1" u="none" strike="noStrike" kern="1200" cap="none" spc="0" normalizeH="0" baseline="0" noProof="0" dirty="0">
              <a:ln>
                <a:noFill/>
              </a:ln>
              <a:solidFill>
                <a:srgbClr val="1F497D">
                  <a:lumMod val="7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n-ea"/>
              <a:cs typeface="Times New Roman" pitchFamily="18" charset="0"/>
            </a:endParaRPr>
          </a:p>
          <a:p>
            <a:pPr marL="0" marR="0" lvl="0" indent="0" algn="ctr" defTabSz="113010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695" b="0" i="1" u="none" strike="noStrike" kern="1200" cap="none" spc="0" normalizeH="0" baseline="0" noProof="0" dirty="0">
              <a:ln>
                <a:noFill/>
              </a:ln>
              <a:solidFill>
                <a:srgbClr val="1F497D">
                  <a:lumMod val="7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n-ea"/>
              <a:cs typeface="Times New Roman" pitchFamily="18" charset="0"/>
            </a:endParaRPr>
          </a:p>
          <a:p>
            <a:pPr marL="0" marR="0" lvl="0" indent="0" algn="ctr" defTabSz="113010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695" b="0" i="1" u="none" strike="noStrike" kern="1200" cap="none" spc="0" normalizeH="0" baseline="0" noProof="0" dirty="0">
              <a:ln>
                <a:noFill/>
              </a:ln>
              <a:solidFill>
                <a:srgbClr val="1F497D">
                  <a:lumMod val="7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n-ea"/>
              <a:cs typeface="Times New Roman" pitchFamily="18" charset="0"/>
            </a:endParaRPr>
          </a:p>
          <a:p>
            <a:pPr marL="0" marR="0" lvl="0" indent="0" algn="ctr" defTabSz="113010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695" b="0" i="1" u="none" strike="noStrike" kern="1200" cap="none" spc="0" normalizeH="0" baseline="0" noProof="0" dirty="0">
              <a:ln>
                <a:noFill/>
              </a:ln>
              <a:solidFill>
                <a:srgbClr val="1F497D">
                  <a:lumMod val="7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n-ea"/>
              <a:cs typeface="Times New Roman" pitchFamily="18" charset="0"/>
            </a:endParaRPr>
          </a:p>
          <a:p>
            <a:pPr marL="0" marR="0" lvl="0" indent="0" algn="ctr" defTabSz="113010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094" b="0" i="0" u="none" strike="noStrike" kern="1200" cap="none" spc="0" normalizeH="0" baseline="0" noProof="0" dirty="0">
              <a:ln>
                <a:noFill/>
              </a:ln>
              <a:solidFill>
                <a:srgbClr val="4BACC6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mbria" pitchFamily="18" charset="0"/>
              <a:ea typeface="+mn-ea"/>
              <a:cs typeface="+mn-cs"/>
            </a:endParaRPr>
          </a:p>
        </p:txBody>
      </p:sp>
      <p:grpSp>
        <p:nvGrpSpPr>
          <p:cNvPr id="12" name="Gruppieren 23"/>
          <p:cNvGrpSpPr>
            <a:grpSpLocks/>
          </p:cNvGrpSpPr>
          <p:nvPr/>
        </p:nvGrpSpPr>
        <p:grpSpPr bwMode="auto">
          <a:xfrm>
            <a:off x="5902902" y="1462131"/>
            <a:ext cx="858483" cy="783150"/>
            <a:chOff x="2109788" y="990600"/>
            <a:chExt cx="700087" cy="976313"/>
          </a:xfrm>
        </p:grpSpPr>
        <p:pic>
          <p:nvPicPr>
            <p:cNvPr id="13" name="Picture 3" descr="\\Diskstation\PresentationLoad\PRESENTATIONLOAD\4_PRODUKTION\3_CHARTS &amp; DIAGRAMME\Sortieren\paper scraps\pin\pin_rot.png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310" r="46835" b="37975"/>
            <a:stretch>
              <a:fillRect/>
            </a:stretch>
          </p:blipFill>
          <p:spPr bwMode="auto">
            <a:xfrm flipH="1">
              <a:off x="2190750" y="990600"/>
              <a:ext cx="619125" cy="9334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" name="Ellipse 15"/>
            <p:cNvSpPr/>
            <p:nvPr/>
          </p:nvSpPr>
          <p:spPr>
            <a:xfrm>
              <a:off x="2109788" y="1647825"/>
              <a:ext cx="495300" cy="319088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29000">
                  <a:schemeClr val="bg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113010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2094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pic>
        <p:nvPicPr>
          <p:cNvPr id="2" name="Рисунок 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28101" y="205214"/>
            <a:ext cx="1243692" cy="1048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97336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/>
          <p:cNvSpPr/>
          <p:nvPr/>
        </p:nvSpPr>
        <p:spPr>
          <a:xfrm>
            <a:off x="2055355" y="3029587"/>
            <a:ext cx="2015400" cy="359370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  <a:latin typeface="Arial"/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1905370" y="3938600"/>
            <a:ext cx="2315371" cy="1992317"/>
          </a:xfrm>
          <a:prstGeom prst="roundRect">
            <a:avLst>
              <a:gd name="adj" fmla="val 3503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  <a:latin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5355" y="342643"/>
            <a:ext cx="7518400" cy="471365"/>
          </a:xfrm>
          <a:prstGeom prst="rect">
            <a:avLst/>
          </a:prstGeom>
        </p:spPr>
        <p:txBody>
          <a:bodyPr/>
          <a:lstStyle/>
          <a:p>
            <a:r>
              <a:rPr lang="ru-RU" dirty="0"/>
              <a:t>Демонстрационный экзамен: </a:t>
            </a:r>
            <a:r>
              <a:rPr lang="ru-RU" dirty="0" smtClean="0"/>
              <a:t>современные</a:t>
            </a:r>
            <a:br>
              <a:rPr lang="ru-RU" dirty="0" smtClean="0"/>
            </a:br>
            <a:r>
              <a:rPr lang="ru-RU" dirty="0" smtClean="0"/>
              <a:t> </a:t>
            </a:r>
            <a:r>
              <a:rPr lang="ru-RU" dirty="0"/>
              <a:t>условия </a:t>
            </a:r>
            <a:r>
              <a:rPr lang="ru-RU" dirty="0" smtClean="0"/>
              <a:t>и </a:t>
            </a:r>
            <a:r>
              <a:rPr lang="ru-RU" dirty="0"/>
              <a:t>нормативно-правовая база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 defTabSz="1375467"/>
            <a:fld id="{C136B7D2-B98C-44FD-8D04-7EC62A564975}" type="slidenum">
              <a:rPr lang="en-US">
                <a:solidFill>
                  <a:prstClr val="white"/>
                </a:solidFill>
                <a:latin typeface="Arial"/>
              </a:rPr>
              <a:pPr defTabSz="1375467"/>
              <a:t>3</a:t>
            </a:fld>
            <a:endParaRPr lang="en-US" dirty="0">
              <a:solidFill>
                <a:prstClr val="white"/>
              </a:solidFill>
              <a:latin typeface="Arial"/>
            </a:endParaRPr>
          </a:p>
        </p:txBody>
      </p:sp>
      <p:grpSp>
        <p:nvGrpSpPr>
          <p:cNvPr id="5" name="Group 38"/>
          <p:cNvGrpSpPr/>
          <p:nvPr/>
        </p:nvGrpSpPr>
        <p:grpSpPr>
          <a:xfrm>
            <a:off x="1905369" y="3029588"/>
            <a:ext cx="2315371" cy="804942"/>
            <a:chOff x="778074" y="1534825"/>
            <a:chExt cx="1736528" cy="603707"/>
          </a:xfrm>
          <a:solidFill>
            <a:srgbClr val="0070C0"/>
          </a:solidFill>
        </p:grpSpPr>
        <p:sp>
          <p:nvSpPr>
            <p:cNvPr id="35" name="Rounded Rectangle 34"/>
            <p:cNvSpPr/>
            <p:nvPr/>
          </p:nvSpPr>
          <p:spPr>
            <a:xfrm>
              <a:off x="778074" y="1534825"/>
              <a:ext cx="1736528" cy="603707"/>
            </a:xfrm>
            <a:prstGeom prst="roundRect">
              <a:avLst>
                <a:gd name="adj" fmla="val 3503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white">
                    <a:lumMod val="95000"/>
                  </a:prstClr>
                </a:solidFill>
                <a:latin typeface="Arial"/>
              </a:endParaRPr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782184" y="1628855"/>
              <a:ext cx="1728310" cy="415499"/>
            </a:xfrm>
            <a:prstGeom prst="rect">
              <a:avLst/>
            </a:prstGeom>
            <a:noFill/>
          </p:spPr>
          <p:txBody>
            <a:bodyPr wrap="none" lIns="0" tIns="0" rIns="0" bIns="0" rtlCol="0" anchor="t">
              <a:spAutoFit/>
            </a:bodyPr>
            <a:lstStyle/>
            <a:p>
              <a:pPr algn="ctr" defTabSz="1375467"/>
              <a:r>
                <a:rPr lang="ru-RU" sz="1200" b="1" dirty="0">
                  <a:solidFill>
                    <a:prstClr val="white">
                      <a:lumMod val="95000"/>
                    </a:prstClr>
                  </a:solidFill>
                </a:rPr>
                <a:t>Постановление </a:t>
              </a:r>
              <a:endParaRPr lang="en-US" sz="1200" b="1" dirty="0" smtClean="0">
                <a:solidFill>
                  <a:prstClr val="white">
                    <a:lumMod val="95000"/>
                  </a:prstClr>
                </a:solidFill>
              </a:endParaRPr>
            </a:p>
            <a:p>
              <a:pPr algn="ctr" defTabSz="1375467"/>
              <a:r>
                <a:rPr lang="ru-RU" sz="1200" b="1" dirty="0" smtClean="0">
                  <a:solidFill>
                    <a:prstClr val="white">
                      <a:lumMod val="95000"/>
                    </a:prstClr>
                  </a:solidFill>
                </a:rPr>
                <a:t>Правительства </a:t>
              </a:r>
              <a:endParaRPr lang="en-US" sz="1200" b="1" dirty="0" smtClean="0">
                <a:solidFill>
                  <a:prstClr val="white">
                    <a:lumMod val="95000"/>
                  </a:prstClr>
                </a:solidFill>
              </a:endParaRPr>
            </a:p>
            <a:p>
              <a:pPr algn="ctr" defTabSz="1375467"/>
              <a:r>
                <a:rPr lang="ru-RU" sz="1200" b="1" dirty="0" smtClean="0">
                  <a:solidFill>
                    <a:prstClr val="white">
                      <a:lumMod val="95000"/>
                    </a:prstClr>
                  </a:solidFill>
                </a:rPr>
                <a:t>Республики Казахстан</a:t>
              </a:r>
              <a:r>
                <a:rPr lang="en-US" sz="1200" b="1" dirty="0">
                  <a:solidFill>
                    <a:prstClr val="white">
                      <a:lumMod val="95000"/>
                    </a:prstClr>
                  </a:solidFill>
                </a:rPr>
                <a:t> № 726 </a:t>
              </a:r>
              <a:r>
                <a:rPr lang="ru-RU" sz="1200" b="1" dirty="0" smtClean="0">
                  <a:solidFill>
                    <a:prstClr val="white">
                      <a:lumMod val="95000"/>
                    </a:prstClr>
                  </a:solidFill>
                </a:rPr>
                <a:t> </a:t>
              </a:r>
              <a:endParaRPr lang="en-US" sz="1200" dirty="0">
                <a:solidFill>
                  <a:prstClr val="white">
                    <a:lumMod val="95000"/>
                  </a:prstClr>
                </a:solidFill>
                <a:latin typeface="Arial"/>
              </a:endParaRPr>
            </a:p>
          </p:txBody>
        </p:sp>
      </p:grpSp>
      <p:grpSp>
        <p:nvGrpSpPr>
          <p:cNvPr id="6" name="Group 39"/>
          <p:cNvGrpSpPr/>
          <p:nvPr/>
        </p:nvGrpSpPr>
        <p:grpSpPr>
          <a:xfrm>
            <a:off x="1905370" y="6037852"/>
            <a:ext cx="2315371" cy="585441"/>
            <a:chOff x="778074" y="1534825"/>
            <a:chExt cx="1736528" cy="439081"/>
          </a:xfrm>
          <a:solidFill>
            <a:schemeClr val="accent1"/>
          </a:solidFill>
        </p:grpSpPr>
        <p:sp>
          <p:nvSpPr>
            <p:cNvPr id="41" name="Rounded Rectangle 40"/>
            <p:cNvSpPr/>
            <p:nvPr/>
          </p:nvSpPr>
          <p:spPr>
            <a:xfrm>
              <a:off x="778074" y="1534825"/>
              <a:ext cx="1736528" cy="439081"/>
            </a:xfrm>
            <a:prstGeom prst="roundRect">
              <a:avLst>
                <a:gd name="adj" fmla="val 3503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1600" dirty="0">
                <a:solidFill>
                  <a:prstClr val="white">
                    <a:lumMod val="95000"/>
                  </a:prstClr>
                </a:solidFill>
                <a:latin typeface="Arial"/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1051015" y="1554310"/>
              <a:ext cx="1036485" cy="369332"/>
            </a:xfrm>
            <a:prstGeom prst="rect">
              <a:avLst/>
            </a:prstGeom>
            <a:grpFill/>
          </p:spPr>
          <p:txBody>
            <a:bodyPr wrap="none" lIns="0" tIns="0" rIns="0" bIns="0" rtlCol="0" anchor="t">
              <a:spAutoFit/>
            </a:bodyPr>
            <a:lstStyle/>
            <a:p>
              <a:pPr algn="ctr" defTabSz="1375467"/>
              <a:r>
                <a:rPr lang="ru-RU" sz="1600" b="1" dirty="0">
                  <a:solidFill>
                    <a:prstClr val="white">
                      <a:lumMod val="95000"/>
                    </a:prstClr>
                  </a:solidFill>
                </a:rPr>
                <a:t>от 12 </a:t>
              </a:r>
              <a:r>
                <a:rPr lang="ru-RU" sz="1600" b="1" dirty="0" smtClean="0">
                  <a:solidFill>
                    <a:prstClr val="white">
                      <a:lumMod val="95000"/>
                    </a:prstClr>
                  </a:solidFill>
                </a:rPr>
                <a:t>октября</a:t>
              </a:r>
              <a:endParaRPr lang="en-US" sz="1600" b="1" dirty="0" smtClean="0">
                <a:solidFill>
                  <a:prstClr val="white">
                    <a:lumMod val="95000"/>
                  </a:prstClr>
                </a:solidFill>
              </a:endParaRPr>
            </a:p>
            <a:p>
              <a:pPr algn="ctr" defTabSz="1375467"/>
              <a:r>
                <a:rPr lang="ru-RU" sz="1600" b="1" dirty="0" smtClean="0">
                  <a:solidFill>
                    <a:prstClr val="white">
                      <a:lumMod val="95000"/>
                    </a:prstClr>
                  </a:solidFill>
                </a:rPr>
                <a:t> </a:t>
              </a:r>
              <a:r>
                <a:rPr lang="ru-RU" sz="1600" b="1" dirty="0">
                  <a:solidFill>
                    <a:prstClr val="white">
                      <a:lumMod val="95000"/>
                    </a:prstClr>
                  </a:solidFill>
                </a:rPr>
                <a:t>2021 года</a:t>
              </a:r>
              <a:endParaRPr lang="en-US" sz="1600" b="1" dirty="0">
                <a:solidFill>
                  <a:prstClr val="white">
                    <a:lumMod val="95000"/>
                  </a:prstClr>
                </a:solidFill>
                <a:latin typeface="Arial"/>
              </a:endParaRPr>
            </a:p>
          </p:txBody>
        </p:sp>
      </p:grpSp>
      <p:sp>
        <p:nvSpPr>
          <p:cNvPr id="44" name="Rectangle 43"/>
          <p:cNvSpPr/>
          <p:nvPr/>
        </p:nvSpPr>
        <p:spPr>
          <a:xfrm>
            <a:off x="4643325" y="3029587"/>
            <a:ext cx="2015400" cy="3593704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  <a:latin typeface="Arial"/>
            </a:endParaRPr>
          </a:p>
        </p:txBody>
      </p:sp>
      <p:sp>
        <p:nvSpPr>
          <p:cNvPr id="45" name="Rounded Rectangle 44"/>
          <p:cNvSpPr/>
          <p:nvPr/>
        </p:nvSpPr>
        <p:spPr>
          <a:xfrm>
            <a:off x="4493339" y="3938600"/>
            <a:ext cx="2315371" cy="1992317"/>
          </a:xfrm>
          <a:prstGeom prst="roundRect">
            <a:avLst>
              <a:gd name="adj" fmla="val 3503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  <a:latin typeface="Arial"/>
            </a:endParaRPr>
          </a:p>
        </p:txBody>
      </p:sp>
      <p:grpSp>
        <p:nvGrpSpPr>
          <p:cNvPr id="7" name="Group 45"/>
          <p:cNvGrpSpPr/>
          <p:nvPr/>
        </p:nvGrpSpPr>
        <p:grpSpPr>
          <a:xfrm>
            <a:off x="4493340" y="3029589"/>
            <a:ext cx="2315370" cy="874361"/>
            <a:chOff x="778074" y="1534825"/>
            <a:chExt cx="1736528" cy="655771"/>
          </a:xfrm>
          <a:solidFill>
            <a:schemeClr val="accent2"/>
          </a:solidFill>
        </p:grpSpPr>
        <p:sp>
          <p:nvSpPr>
            <p:cNvPr id="47" name="Rounded Rectangle 46"/>
            <p:cNvSpPr/>
            <p:nvPr/>
          </p:nvSpPr>
          <p:spPr>
            <a:xfrm>
              <a:off x="778074" y="1534825"/>
              <a:ext cx="1736528" cy="603707"/>
            </a:xfrm>
            <a:prstGeom prst="roundRect">
              <a:avLst>
                <a:gd name="adj" fmla="val 3503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white">
                    <a:lumMod val="95000"/>
                  </a:prstClr>
                </a:solidFill>
                <a:latin typeface="Arial"/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899110" y="1544265"/>
              <a:ext cx="1530900" cy="646331"/>
            </a:xfrm>
            <a:prstGeom prst="rect">
              <a:avLst/>
            </a:prstGeom>
            <a:grpFill/>
          </p:spPr>
          <p:txBody>
            <a:bodyPr wrap="none" lIns="0" tIns="0" rIns="0" bIns="0" rtlCol="0" anchor="t">
              <a:spAutoFit/>
            </a:bodyPr>
            <a:lstStyle/>
            <a:p>
              <a:pPr algn="ctr" defTabSz="1375467"/>
              <a:r>
                <a:rPr lang="ru-RU" sz="1400" b="1" dirty="0">
                  <a:solidFill>
                    <a:prstClr val="white">
                      <a:lumMod val="95000"/>
                    </a:prstClr>
                  </a:solidFill>
                </a:rPr>
                <a:t>Приказ Министра </a:t>
              </a:r>
              <a:endParaRPr lang="en-US" sz="1400" b="1" dirty="0" smtClean="0">
                <a:solidFill>
                  <a:prstClr val="white">
                    <a:lumMod val="95000"/>
                  </a:prstClr>
                </a:solidFill>
              </a:endParaRPr>
            </a:p>
            <a:p>
              <a:pPr algn="ctr" defTabSz="1375467"/>
              <a:r>
                <a:rPr lang="ru-RU" sz="1400" b="1" dirty="0" smtClean="0">
                  <a:solidFill>
                    <a:prstClr val="white">
                      <a:lumMod val="95000"/>
                    </a:prstClr>
                  </a:solidFill>
                </a:rPr>
                <a:t>образования и </a:t>
              </a:r>
              <a:r>
                <a:rPr lang="ru-RU" sz="1400" b="1" dirty="0">
                  <a:solidFill>
                    <a:prstClr val="white">
                      <a:lumMod val="95000"/>
                    </a:prstClr>
                  </a:solidFill>
                </a:rPr>
                <a:t>науки </a:t>
              </a:r>
              <a:endParaRPr lang="en-US" sz="1400" b="1" dirty="0" smtClean="0">
                <a:solidFill>
                  <a:prstClr val="white">
                    <a:lumMod val="95000"/>
                  </a:prstClr>
                </a:solidFill>
              </a:endParaRPr>
            </a:p>
            <a:p>
              <a:pPr algn="ctr" defTabSz="1375467"/>
              <a:r>
                <a:rPr lang="ru-RU" sz="1400" b="1" dirty="0" smtClean="0">
                  <a:solidFill>
                    <a:prstClr val="white">
                      <a:lumMod val="95000"/>
                    </a:prstClr>
                  </a:solidFill>
                </a:rPr>
                <a:t>Республики Казахстан</a:t>
              </a:r>
              <a:r>
                <a:rPr lang="ru-RU" sz="1400" dirty="0"/>
                <a:t> </a:t>
              </a:r>
              <a:endParaRPr lang="en-US" sz="1400" dirty="0" smtClean="0"/>
            </a:p>
            <a:p>
              <a:pPr algn="ctr" defTabSz="1375467"/>
              <a:r>
                <a:rPr lang="ru-RU" sz="1400" dirty="0" smtClean="0">
                  <a:solidFill>
                    <a:schemeClr val="bg1"/>
                  </a:solidFill>
                </a:rPr>
                <a:t>№ 348</a:t>
              </a:r>
              <a:r>
                <a:rPr lang="ru-RU" sz="1400" b="1" dirty="0" smtClean="0">
                  <a:solidFill>
                    <a:schemeClr val="bg1"/>
                  </a:solidFill>
                </a:rPr>
                <a:t> </a:t>
              </a:r>
              <a:endParaRPr lang="en-US" sz="1400" dirty="0">
                <a:solidFill>
                  <a:schemeClr val="bg1"/>
                </a:solidFill>
                <a:latin typeface="Arial"/>
              </a:endParaRPr>
            </a:p>
          </p:txBody>
        </p:sp>
      </p:grpSp>
      <p:grpSp>
        <p:nvGrpSpPr>
          <p:cNvPr id="8" name="Group 54"/>
          <p:cNvGrpSpPr/>
          <p:nvPr/>
        </p:nvGrpSpPr>
        <p:grpSpPr>
          <a:xfrm>
            <a:off x="4493339" y="6037852"/>
            <a:ext cx="2315371" cy="585441"/>
            <a:chOff x="778074" y="1534825"/>
            <a:chExt cx="1736528" cy="439081"/>
          </a:xfrm>
          <a:solidFill>
            <a:schemeClr val="accent2"/>
          </a:solidFill>
        </p:grpSpPr>
        <p:sp>
          <p:nvSpPr>
            <p:cNvPr id="56" name="Rounded Rectangle 55"/>
            <p:cNvSpPr/>
            <p:nvPr/>
          </p:nvSpPr>
          <p:spPr>
            <a:xfrm>
              <a:off x="778074" y="1534825"/>
              <a:ext cx="1736528" cy="439081"/>
            </a:xfrm>
            <a:prstGeom prst="roundRect">
              <a:avLst>
                <a:gd name="adj" fmla="val 3503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1600" dirty="0">
                <a:solidFill>
                  <a:prstClr val="white">
                    <a:lumMod val="95000"/>
                  </a:prstClr>
                </a:solidFill>
                <a:latin typeface="Arial"/>
              </a:endParaRP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1191526" y="1569699"/>
              <a:ext cx="909625" cy="369332"/>
            </a:xfrm>
            <a:prstGeom prst="rect">
              <a:avLst/>
            </a:prstGeom>
            <a:grpFill/>
          </p:spPr>
          <p:txBody>
            <a:bodyPr wrap="none" lIns="0" tIns="0" rIns="0" bIns="0" rtlCol="0" anchor="t">
              <a:spAutoFit/>
            </a:bodyPr>
            <a:lstStyle/>
            <a:p>
              <a:pPr algn="ctr" defTabSz="1375467"/>
              <a:r>
                <a:rPr lang="ru-RU" sz="1600" b="1" dirty="0">
                  <a:solidFill>
                    <a:prstClr val="white">
                      <a:lumMod val="95000"/>
                    </a:prstClr>
                  </a:solidFill>
                </a:rPr>
                <a:t>от </a:t>
              </a:r>
              <a:r>
                <a:rPr lang="ru-RU" sz="1600" b="1" dirty="0" smtClean="0">
                  <a:solidFill>
                    <a:prstClr val="white">
                      <a:lumMod val="95000"/>
                    </a:prstClr>
                  </a:solidFill>
                </a:rPr>
                <a:t>3 августа</a:t>
              </a:r>
              <a:endParaRPr lang="en-US" sz="1600" b="1" dirty="0" smtClean="0">
                <a:solidFill>
                  <a:prstClr val="white">
                    <a:lumMod val="95000"/>
                  </a:prstClr>
                </a:solidFill>
              </a:endParaRPr>
            </a:p>
            <a:p>
              <a:pPr algn="ctr" defTabSz="1375467"/>
              <a:r>
                <a:rPr lang="ru-RU" sz="1600" b="1" dirty="0" smtClean="0">
                  <a:solidFill>
                    <a:prstClr val="white">
                      <a:lumMod val="95000"/>
                    </a:prstClr>
                  </a:solidFill>
                </a:rPr>
                <a:t> 2022 </a:t>
              </a:r>
              <a:r>
                <a:rPr lang="ru-RU" sz="1600" b="1" dirty="0">
                  <a:solidFill>
                    <a:prstClr val="white">
                      <a:lumMod val="95000"/>
                    </a:prstClr>
                  </a:solidFill>
                </a:rPr>
                <a:t>года</a:t>
              </a:r>
              <a:endParaRPr lang="en-US" sz="1600" b="1" dirty="0">
                <a:solidFill>
                  <a:prstClr val="white">
                    <a:lumMod val="95000"/>
                  </a:prstClr>
                </a:solidFill>
                <a:latin typeface="Arial"/>
              </a:endParaRPr>
            </a:p>
          </p:txBody>
        </p:sp>
      </p:grpSp>
      <p:sp>
        <p:nvSpPr>
          <p:cNvPr id="58" name="Rectangle 57"/>
          <p:cNvSpPr/>
          <p:nvPr/>
        </p:nvSpPr>
        <p:spPr>
          <a:xfrm>
            <a:off x="7254842" y="3029587"/>
            <a:ext cx="2015400" cy="359370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  <a:latin typeface="Arial"/>
            </a:endParaRPr>
          </a:p>
        </p:txBody>
      </p:sp>
      <p:sp>
        <p:nvSpPr>
          <p:cNvPr id="59" name="Rounded Rectangle 58"/>
          <p:cNvSpPr/>
          <p:nvPr/>
        </p:nvSpPr>
        <p:spPr>
          <a:xfrm>
            <a:off x="7104857" y="3938600"/>
            <a:ext cx="2315371" cy="1992317"/>
          </a:xfrm>
          <a:prstGeom prst="roundRect">
            <a:avLst>
              <a:gd name="adj" fmla="val 3503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1333" dirty="0">
              <a:solidFill>
                <a:prstClr val="white"/>
              </a:solidFill>
              <a:latin typeface="Arial"/>
            </a:endParaRPr>
          </a:p>
        </p:txBody>
      </p:sp>
      <p:grpSp>
        <p:nvGrpSpPr>
          <p:cNvPr id="9" name="Group 59"/>
          <p:cNvGrpSpPr/>
          <p:nvPr/>
        </p:nvGrpSpPr>
        <p:grpSpPr>
          <a:xfrm>
            <a:off x="7104857" y="3029588"/>
            <a:ext cx="2315371" cy="872062"/>
            <a:chOff x="778074" y="1534825"/>
            <a:chExt cx="1736528" cy="654047"/>
          </a:xfrm>
          <a:solidFill>
            <a:schemeClr val="accent3"/>
          </a:solidFill>
        </p:grpSpPr>
        <p:sp>
          <p:nvSpPr>
            <p:cNvPr id="61" name="Rounded Rectangle 60"/>
            <p:cNvSpPr/>
            <p:nvPr/>
          </p:nvSpPr>
          <p:spPr>
            <a:xfrm>
              <a:off x="778074" y="1534825"/>
              <a:ext cx="1736528" cy="603707"/>
            </a:xfrm>
            <a:prstGeom prst="roundRect">
              <a:avLst>
                <a:gd name="adj" fmla="val 3503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white">
                    <a:lumMod val="95000"/>
                  </a:prstClr>
                </a:solidFill>
                <a:latin typeface="Arial"/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897265" y="1542541"/>
              <a:ext cx="1530900" cy="646331"/>
            </a:xfrm>
            <a:prstGeom prst="rect">
              <a:avLst/>
            </a:prstGeom>
            <a:grpFill/>
          </p:spPr>
          <p:txBody>
            <a:bodyPr wrap="none" lIns="0" tIns="0" rIns="0" bIns="0" rtlCol="0" anchor="t">
              <a:spAutoFit/>
            </a:bodyPr>
            <a:lstStyle/>
            <a:p>
              <a:pPr algn="ctr" defTabSz="1375467"/>
              <a:r>
                <a:rPr lang="ru-RU" sz="1400" b="1" dirty="0">
                  <a:solidFill>
                    <a:prstClr val="white">
                      <a:lumMod val="95000"/>
                    </a:prstClr>
                  </a:solidFill>
                </a:rPr>
                <a:t>Приказ Министра </a:t>
              </a:r>
              <a:endParaRPr lang="en-US" sz="1400" b="1" dirty="0" smtClean="0">
                <a:solidFill>
                  <a:prstClr val="white">
                    <a:lumMod val="95000"/>
                  </a:prstClr>
                </a:solidFill>
              </a:endParaRPr>
            </a:p>
            <a:p>
              <a:pPr algn="ctr" defTabSz="1375467"/>
              <a:r>
                <a:rPr lang="ru-RU" sz="1400" b="1" dirty="0" smtClean="0">
                  <a:solidFill>
                    <a:prstClr val="white">
                      <a:lumMod val="95000"/>
                    </a:prstClr>
                  </a:solidFill>
                </a:rPr>
                <a:t>образования </a:t>
              </a:r>
              <a:r>
                <a:rPr lang="ru-RU" sz="1400" b="1" dirty="0">
                  <a:solidFill>
                    <a:prstClr val="white">
                      <a:lumMod val="95000"/>
                    </a:prstClr>
                  </a:solidFill>
                </a:rPr>
                <a:t>и </a:t>
              </a:r>
              <a:r>
                <a:rPr lang="ru-RU" sz="1400" b="1" dirty="0" smtClean="0">
                  <a:solidFill>
                    <a:prstClr val="white">
                      <a:lumMod val="95000"/>
                    </a:prstClr>
                  </a:solidFill>
                </a:rPr>
                <a:t>науки</a:t>
              </a:r>
              <a:endParaRPr lang="en-US" sz="1400" b="1" dirty="0" smtClean="0">
                <a:solidFill>
                  <a:prstClr val="white">
                    <a:lumMod val="95000"/>
                  </a:prstClr>
                </a:solidFill>
              </a:endParaRPr>
            </a:p>
            <a:p>
              <a:pPr algn="ctr" defTabSz="1375467"/>
              <a:r>
                <a:rPr lang="ru-RU" sz="1400" b="1" dirty="0" smtClean="0">
                  <a:solidFill>
                    <a:prstClr val="white">
                      <a:lumMod val="95000"/>
                    </a:prstClr>
                  </a:solidFill>
                </a:rPr>
                <a:t> </a:t>
              </a:r>
              <a:r>
                <a:rPr lang="ru-RU" sz="1400" b="1" dirty="0">
                  <a:solidFill>
                    <a:prstClr val="white">
                      <a:lumMod val="95000"/>
                    </a:prstClr>
                  </a:solidFill>
                </a:rPr>
                <a:t>Республики </a:t>
              </a:r>
              <a:r>
                <a:rPr lang="ru-RU" sz="1400" b="1" dirty="0" smtClean="0">
                  <a:solidFill>
                    <a:prstClr val="white">
                      <a:lumMod val="95000"/>
                    </a:prstClr>
                  </a:solidFill>
                </a:rPr>
                <a:t>Казахстан</a:t>
              </a:r>
              <a:endParaRPr lang="en-US" sz="1400" b="1" dirty="0" smtClean="0">
                <a:solidFill>
                  <a:prstClr val="white">
                    <a:lumMod val="95000"/>
                  </a:prstClr>
                </a:solidFill>
              </a:endParaRPr>
            </a:p>
            <a:p>
              <a:pPr algn="ctr" defTabSz="1375467"/>
              <a:r>
                <a:rPr lang="ru-RU" sz="1400" b="1" dirty="0">
                  <a:solidFill>
                    <a:prstClr val="white">
                      <a:lumMod val="95000"/>
                    </a:prstClr>
                  </a:solidFill>
                </a:rPr>
                <a:t>№ 125  </a:t>
              </a:r>
              <a:endParaRPr lang="en-US" sz="1400" dirty="0">
                <a:solidFill>
                  <a:prstClr val="white">
                    <a:lumMod val="95000"/>
                  </a:prstClr>
                </a:solidFill>
                <a:latin typeface="Arial"/>
              </a:endParaRPr>
            </a:p>
          </p:txBody>
        </p:sp>
      </p:grpSp>
      <p:grpSp>
        <p:nvGrpSpPr>
          <p:cNvPr id="10" name="Group 72"/>
          <p:cNvGrpSpPr/>
          <p:nvPr/>
        </p:nvGrpSpPr>
        <p:grpSpPr>
          <a:xfrm>
            <a:off x="7104857" y="6037852"/>
            <a:ext cx="2315371" cy="585441"/>
            <a:chOff x="778074" y="1534825"/>
            <a:chExt cx="1736528" cy="439081"/>
          </a:xfrm>
          <a:solidFill>
            <a:schemeClr val="accent3"/>
          </a:solidFill>
        </p:grpSpPr>
        <p:sp>
          <p:nvSpPr>
            <p:cNvPr id="74" name="Rounded Rectangle 73"/>
            <p:cNvSpPr/>
            <p:nvPr/>
          </p:nvSpPr>
          <p:spPr>
            <a:xfrm>
              <a:off x="778074" y="1534825"/>
              <a:ext cx="1736528" cy="439081"/>
            </a:xfrm>
            <a:prstGeom prst="roundRect">
              <a:avLst>
                <a:gd name="adj" fmla="val 3503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1600" dirty="0">
                <a:solidFill>
                  <a:prstClr val="white">
                    <a:lumMod val="95000"/>
                  </a:prstClr>
                </a:solidFill>
                <a:latin typeface="Arial"/>
              </a:endParaRP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1187011" y="1545162"/>
              <a:ext cx="916645" cy="369332"/>
            </a:xfrm>
            <a:prstGeom prst="rect">
              <a:avLst/>
            </a:prstGeom>
            <a:grpFill/>
          </p:spPr>
          <p:txBody>
            <a:bodyPr wrap="none" lIns="0" tIns="0" rIns="0" bIns="0" rtlCol="0" anchor="t">
              <a:spAutoFit/>
            </a:bodyPr>
            <a:lstStyle/>
            <a:p>
              <a:pPr algn="ctr" defTabSz="1375467"/>
              <a:r>
                <a:rPr lang="ru-RU" sz="1600" b="1" dirty="0">
                  <a:solidFill>
                    <a:prstClr val="white">
                      <a:lumMod val="95000"/>
                    </a:prstClr>
                  </a:solidFill>
                </a:rPr>
                <a:t>от 18 марта </a:t>
              </a:r>
              <a:endParaRPr lang="en-US" sz="1600" b="1" dirty="0" smtClean="0">
                <a:solidFill>
                  <a:prstClr val="white">
                    <a:lumMod val="95000"/>
                  </a:prstClr>
                </a:solidFill>
              </a:endParaRPr>
            </a:p>
            <a:p>
              <a:pPr algn="ctr" defTabSz="1375467"/>
              <a:r>
                <a:rPr lang="ru-RU" sz="1600" b="1" dirty="0" smtClean="0">
                  <a:solidFill>
                    <a:prstClr val="white">
                      <a:lumMod val="95000"/>
                    </a:prstClr>
                  </a:solidFill>
                </a:rPr>
                <a:t>2008 </a:t>
              </a:r>
              <a:r>
                <a:rPr lang="ru-RU" sz="1600" b="1" dirty="0">
                  <a:solidFill>
                    <a:prstClr val="white">
                      <a:lumMod val="95000"/>
                    </a:prstClr>
                  </a:solidFill>
                </a:rPr>
                <a:t>года </a:t>
              </a:r>
              <a:endParaRPr lang="en-US" sz="1600" b="1" dirty="0">
                <a:solidFill>
                  <a:prstClr val="white">
                    <a:lumMod val="95000"/>
                  </a:prstClr>
                </a:solidFill>
                <a:latin typeface="Arial"/>
              </a:endParaRPr>
            </a:p>
          </p:txBody>
        </p:sp>
      </p:grpSp>
      <p:sp>
        <p:nvSpPr>
          <p:cNvPr id="77" name="Rectangle 76"/>
          <p:cNvSpPr/>
          <p:nvPr/>
        </p:nvSpPr>
        <p:spPr>
          <a:xfrm>
            <a:off x="9829164" y="3086112"/>
            <a:ext cx="2015400" cy="3593705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  <a:latin typeface="Arial"/>
            </a:endParaRPr>
          </a:p>
        </p:txBody>
      </p:sp>
      <p:sp>
        <p:nvSpPr>
          <p:cNvPr id="78" name="Rounded Rectangle 77"/>
          <p:cNvSpPr/>
          <p:nvPr/>
        </p:nvSpPr>
        <p:spPr>
          <a:xfrm>
            <a:off x="9663269" y="3938600"/>
            <a:ext cx="2315371" cy="1992317"/>
          </a:xfrm>
          <a:prstGeom prst="roundRect">
            <a:avLst>
              <a:gd name="adj" fmla="val 3503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  <a:latin typeface="Arial"/>
            </a:endParaRPr>
          </a:p>
        </p:txBody>
      </p:sp>
      <p:grpSp>
        <p:nvGrpSpPr>
          <p:cNvPr id="11" name="Group 78"/>
          <p:cNvGrpSpPr/>
          <p:nvPr/>
        </p:nvGrpSpPr>
        <p:grpSpPr>
          <a:xfrm>
            <a:off x="9663268" y="3022015"/>
            <a:ext cx="2315370" cy="861774"/>
            <a:chOff x="778074" y="1529145"/>
            <a:chExt cx="1736528" cy="646331"/>
          </a:xfrm>
          <a:solidFill>
            <a:schemeClr val="accent4"/>
          </a:solidFill>
        </p:grpSpPr>
        <p:sp>
          <p:nvSpPr>
            <p:cNvPr id="80" name="Rounded Rectangle 79"/>
            <p:cNvSpPr/>
            <p:nvPr/>
          </p:nvSpPr>
          <p:spPr>
            <a:xfrm>
              <a:off x="778074" y="1534825"/>
              <a:ext cx="1736528" cy="603707"/>
            </a:xfrm>
            <a:prstGeom prst="roundRect">
              <a:avLst>
                <a:gd name="adj" fmla="val 3503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white">
                    <a:lumMod val="95000"/>
                  </a:prstClr>
                </a:solidFill>
                <a:latin typeface="Arial"/>
              </a:endParaRP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959738" y="1529145"/>
              <a:ext cx="1397066" cy="646331"/>
            </a:xfrm>
            <a:prstGeom prst="rect">
              <a:avLst/>
            </a:prstGeom>
            <a:grpFill/>
          </p:spPr>
          <p:txBody>
            <a:bodyPr wrap="none" lIns="0" tIns="0" rIns="0" bIns="0" rtlCol="0" anchor="t">
              <a:spAutoFit/>
            </a:bodyPr>
            <a:lstStyle/>
            <a:p>
              <a:pPr algn="ctr" defTabSz="1375467"/>
              <a:r>
                <a:rPr lang="ru-RU" sz="1400" b="1" dirty="0">
                  <a:solidFill>
                    <a:prstClr val="white">
                      <a:lumMod val="95000"/>
                    </a:prstClr>
                  </a:solidFill>
                </a:rPr>
                <a:t>Профессиональные </a:t>
              </a:r>
              <a:endParaRPr lang="ru-RU" sz="1400" b="1" dirty="0" smtClean="0">
                <a:solidFill>
                  <a:prstClr val="white">
                    <a:lumMod val="95000"/>
                  </a:prstClr>
                </a:solidFill>
              </a:endParaRPr>
            </a:p>
            <a:p>
              <a:pPr algn="ctr" defTabSz="1375467"/>
              <a:r>
                <a:rPr lang="ru-RU" sz="1400" b="1" dirty="0" smtClean="0">
                  <a:solidFill>
                    <a:prstClr val="white">
                      <a:lumMod val="95000"/>
                    </a:prstClr>
                  </a:solidFill>
                </a:rPr>
                <a:t>стандарты </a:t>
              </a:r>
            </a:p>
            <a:p>
              <a:pPr algn="ctr" defTabSz="1375467"/>
              <a:r>
                <a:rPr lang="ru-RU" sz="1400" b="1" dirty="0" err="1" smtClean="0">
                  <a:solidFill>
                    <a:prstClr val="white">
                      <a:lumMod val="95000"/>
                    </a:prstClr>
                  </a:solidFill>
                </a:rPr>
                <a:t>WorldSkills</a:t>
              </a:r>
              <a:r>
                <a:rPr lang="ru-RU" sz="1400" b="1" dirty="0" smtClean="0">
                  <a:solidFill>
                    <a:prstClr val="white">
                      <a:lumMod val="95000"/>
                    </a:prstClr>
                  </a:solidFill>
                </a:rPr>
                <a:t> </a:t>
              </a:r>
            </a:p>
            <a:p>
              <a:pPr algn="ctr" defTabSz="1375467"/>
              <a:r>
                <a:rPr lang="ru-RU" sz="1400" b="1" dirty="0" smtClean="0">
                  <a:solidFill>
                    <a:prstClr val="white">
                      <a:lumMod val="95000"/>
                    </a:prstClr>
                  </a:solidFill>
                </a:rPr>
                <a:t>по </a:t>
              </a:r>
              <a:r>
                <a:rPr lang="ru-RU" sz="1400" b="1" dirty="0">
                  <a:solidFill>
                    <a:prstClr val="white">
                      <a:lumMod val="95000"/>
                    </a:prstClr>
                  </a:solidFill>
                </a:rPr>
                <a:t>компетенции</a:t>
              </a:r>
            </a:p>
          </p:txBody>
        </p:sp>
      </p:grpSp>
      <p:grpSp>
        <p:nvGrpSpPr>
          <p:cNvPr id="12" name="Group 88"/>
          <p:cNvGrpSpPr/>
          <p:nvPr/>
        </p:nvGrpSpPr>
        <p:grpSpPr>
          <a:xfrm>
            <a:off x="9663269" y="6037848"/>
            <a:ext cx="2315371" cy="585440"/>
            <a:chOff x="778074" y="1534825"/>
            <a:chExt cx="1736528" cy="439081"/>
          </a:xfrm>
          <a:solidFill>
            <a:schemeClr val="accent4"/>
          </a:solidFill>
        </p:grpSpPr>
        <p:sp>
          <p:nvSpPr>
            <p:cNvPr id="90" name="Rounded Rectangle 89"/>
            <p:cNvSpPr/>
            <p:nvPr/>
          </p:nvSpPr>
          <p:spPr>
            <a:xfrm>
              <a:off x="778074" y="1534825"/>
              <a:ext cx="1736528" cy="439081"/>
            </a:xfrm>
            <a:prstGeom prst="roundRect">
              <a:avLst>
                <a:gd name="adj" fmla="val 3503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1600" dirty="0">
                <a:solidFill>
                  <a:prstClr val="white">
                    <a:lumMod val="95000"/>
                  </a:prstClr>
                </a:solidFill>
                <a:latin typeface="Arial"/>
              </a:endParaRPr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1152843" y="1574207"/>
              <a:ext cx="1010854" cy="369333"/>
            </a:xfrm>
            <a:prstGeom prst="rect">
              <a:avLst/>
            </a:prstGeom>
            <a:grpFill/>
          </p:spPr>
          <p:txBody>
            <a:bodyPr wrap="none" lIns="0" tIns="0" rIns="0" bIns="0" rtlCol="0" anchor="t">
              <a:spAutoFit/>
            </a:bodyPr>
            <a:lstStyle/>
            <a:p>
              <a:pPr algn="ctr" defTabSz="1375467"/>
              <a:r>
                <a:rPr lang="ru-RU" sz="1600" b="1" dirty="0">
                  <a:solidFill>
                    <a:prstClr val="white">
                      <a:lumMod val="95000"/>
                    </a:prstClr>
                  </a:solidFill>
                </a:rPr>
                <a:t>о</a:t>
              </a:r>
              <a:r>
                <a:rPr lang="ru-RU" sz="1600" b="1" dirty="0" smtClean="0">
                  <a:solidFill>
                    <a:prstClr val="white">
                      <a:lumMod val="95000"/>
                    </a:prstClr>
                  </a:solidFill>
                </a:rPr>
                <a:t>т 20 </a:t>
              </a:r>
              <a:r>
                <a:rPr lang="ru-RU" sz="1600" b="1" dirty="0">
                  <a:solidFill>
                    <a:prstClr val="white">
                      <a:lumMod val="95000"/>
                    </a:prstClr>
                  </a:solidFill>
                </a:rPr>
                <a:t>апреля </a:t>
              </a:r>
              <a:endParaRPr lang="ru-RU" sz="1600" b="1" dirty="0" smtClean="0">
                <a:solidFill>
                  <a:prstClr val="white">
                    <a:lumMod val="95000"/>
                  </a:prstClr>
                </a:solidFill>
              </a:endParaRPr>
            </a:p>
            <a:p>
              <a:pPr algn="ctr" defTabSz="1375467"/>
              <a:r>
                <a:rPr lang="ru-RU" sz="1600" b="1" dirty="0" smtClean="0">
                  <a:solidFill>
                    <a:prstClr val="white">
                      <a:lumMod val="95000"/>
                    </a:prstClr>
                  </a:solidFill>
                </a:rPr>
                <a:t>2020 года</a:t>
              </a:r>
              <a:endParaRPr lang="ru-RU" sz="1600" b="1" dirty="0">
                <a:solidFill>
                  <a:prstClr val="white">
                    <a:lumMod val="95000"/>
                  </a:prstClr>
                </a:solidFill>
              </a:endParaRPr>
            </a:p>
          </p:txBody>
        </p:sp>
      </p:grpSp>
      <p:sp>
        <p:nvSpPr>
          <p:cNvPr id="63" name="TextBox 62"/>
          <p:cNvSpPr txBox="1"/>
          <p:nvPr/>
        </p:nvSpPr>
        <p:spPr>
          <a:xfrm>
            <a:off x="1991777" y="3960367"/>
            <a:ext cx="2119677" cy="1672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375467">
              <a:spcBef>
                <a:spcPts val="533"/>
              </a:spcBef>
            </a:pPr>
            <a:r>
              <a:rPr lang="ru-RU" sz="1467" b="1" dirty="0">
                <a:solidFill>
                  <a:prstClr val="white"/>
                </a:solidFill>
              </a:rPr>
              <a:t>Об утверждении национального проекта "Качественное образование "Образованная нация"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4592525" y="3960367"/>
            <a:ext cx="2119677" cy="1672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375467">
              <a:spcBef>
                <a:spcPts val="533"/>
              </a:spcBef>
            </a:pPr>
            <a:r>
              <a:rPr lang="ru-RU" sz="1467" b="1" dirty="0">
                <a:solidFill>
                  <a:prstClr val="white"/>
                </a:solidFill>
              </a:rPr>
              <a:t>«Об утверждении государственных общеобязательных стандартов образования всех уровней образования»</a:t>
            </a:r>
            <a:endParaRPr lang="en-US" sz="1467" b="1" dirty="0">
              <a:solidFill>
                <a:prstClr val="white"/>
              </a:solidFill>
              <a:latin typeface="Arial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7134786" y="3960367"/>
            <a:ext cx="2238233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375467">
              <a:spcBef>
                <a:spcPts val="533"/>
              </a:spcBef>
            </a:pPr>
            <a:r>
              <a:rPr lang="ru-RU" sz="1100" b="1" dirty="0">
                <a:solidFill>
                  <a:prstClr val="white"/>
                </a:solidFill>
              </a:rPr>
              <a:t>«Об утверждении Типовых правил проведения текущего контроля успеваемости, промежуточной и итоговой аттестации обучающихся для организаций среднего, технического и профессионального, </a:t>
            </a:r>
            <a:r>
              <a:rPr lang="ru-RU" sz="1100" b="1" dirty="0" err="1">
                <a:solidFill>
                  <a:prstClr val="white"/>
                </a:solidFill>
              </a:rPr>
              <a:t>послесреднего</a:t>
            </a:r>
            <a:r>
              <a:rPr lang="ru-RU" sz="1100" b="1" dirty="0">
                <a:solidFill>
                  <a:prstClr val="white"/>
                </a:solidFill>
              </a:rPr>
              <a:t> образования»;</a:t>
            </a:r>
            <a:endParaRPr lang="en-US" sz="1100" b="1" dirty="0">
              <a:solidFill>
                <a:prstClr val="white"/>
              </a:solidFill>
              <a:latin typeface="Arial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9737054" y="3960367"/>
            <a:ext cx="2119677" cy="1511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375467">
              <a:spcBef>
                <a:spcPts val="533"/>
              </a:spcBef>
            </a:pPr>
            <a:r>
              <a:rPr lang="ru-RU" sz="1467" b="1" dirty="0">
                <a:solidFill>
                  <a:prstClr val="white"/>
                </a:solidFill>
              </a:rPr>
              <a:t>Профессиональные стандарты </a:t>
            </a:r>
            <a:r>
              <a:rPr lang="ru-RU" sz="1467" b="1" dirty="0" smtClean="0">
                <a:solidFill>
                  <a:prstClr val="white"/>
                </a:solidFill>
              </a:rPr>
              <a:t>по отраслям</a:t>
            </a:r>
          </a:p>
          <a:p>
            <a:pPr algn="ctr" defTabSz="1375467">
              <a:spcBef>
                <a:spcPts val="533"/>
              </a:spcBef>
            </a:pPr>
            <a:r>
              <a:rPr lang="kk-KZ" sz="1467" b="1" dirty="0" smtClean="0">
                <a:solidFill>
                  <a:prstClr val="white"/>
                </a:solidFill>
                <a:latin typeface="Arial"/>
              </a:rPr>
              <a:t>Функциональные карты работодателей</a:t>
            </a:r>
            <a:endParaRPr lang="en-US" sz="1467" b="1" dirty="0">
              <a:solidFill>
                <a:prstClr val="white"/>
              </a:solidFill>
              <a:latin typeface="Arial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347472" y="1112377"/>
            <a:ext cx="11631168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1132874">
              <a:spcAft>
                <a:spcPts val="600"/>
              </a:spcAft>
            </a:pPr>
            <a:r>
              <a:rPr lang="ru-RU" sz="1400" b="1" dirty="0" smtClean="0">
                <a:solidFill>
                  <a:srgbClr val="0070C0"/>
                </a:solidFill>
                <a:cs typeface="Arial" panose="020B0604020202020204" pitchFamily="34" charset="0"/>
              </a:rPr>
              <a:t>ДЕМОНСТРАЦИОННЫЙ ЭКЗАМЕН   </a:t>
            </a:r>
            <a:r>
              <a:rPr lang="ru-RU" sz="1400" dirty="0" smtClean="0">
                <a:solidFill>
                  <a:srgbClr val="293744"/>
                </a:solidFill>
                <a:cs typeface="Arial" panose="020B0604020202020204" pitchFamily="34" charset="0"/>
              </a:rPr>
              <a:t>– одна из форм проведения </a:t>
            </a:r>
            <a:r>
              <a:rPr lang="ru-RU" sz="1400" b="1" dirty="0" smtClean="0">
                <a:solidFill>
                  <a:srgbClr val="293744"/>
                </a:solidFill>
                <a:cs typeface="Arial" panose="020B0604020202020204" pitchFamily="34" charset="0"/>
              </a:rPr>
              <a:t>квалификационного экзамена </a:t>
            </a:r>
            <a:r>
              <a:rPr lang="ru-RU" sz="1400" dirty="0" smtClean="0">
                <a:solidFill>
                  <a:srgbClr val="293744"/>
                </a:solidFill>
                <a:cs typeface="Arial" panose="020B0604020202020204" pitchFamily="34" charset="0"/>
              </a:rPr>
              <a:t>в рамках </a:t>
            </a:r>
            <a:r>
              <a:rPr lang="ru-RU" sz="1400" b="1" dirty="0" smtClean="0">
                <a:solidFill>
                  <a:srgbClr val="293744"/>
                </a:solidFill>
                <a:cs typeface="Arial" panose="020B0604020202020204" pitchFamily="34" charset="0"/>
              </a:rPr>
              <a:t>промежуточной</a:t>
            </a:r>
            <a:r>
              <a:rPr lang="ru-RU" sz="1400" dirty="0" smtClean="0">
                <a:solidFill>
                  <a:srgbClr val="293744"/>
                </a:solidFill>
                <a:cs typeface="Arial" panose="020B0604020202020204" pitchFamily="34" charset="0"/>
              </a:rPr>
              <a:t> или </a:t>
            </a:r>
            <a:r>
              <a:rPr lang="ru-RU" sz="1400" b="1" dirty="0" smtClean="0">
                <a:solidFill>
                  <a:srgbClr val="293744"/>
                </a:solidFill>
                <a:cs typeface="Arial" panose="020B0604020202020204" pitchFamily="34" charset="0"/>
              </a:rPr>
              <a:t>итоговой </a:t>
            </a:r>
            <a:r>
              <a:rPr lang="ru-RU" sz="1400" b="1" dirty="0">
                <a:solidFill>
                  <a:srgbClr val="293744"/>
                </a:solidFill>
                <a:cs typeface="Arial" panose="020B0604020202020204" pitchFamily="34" charset="0"/>
              </a:rPr>
              <a:t>аттестации </a:t>
            </a:r>
            <a:r>
              <a:rPr lang="ru-RU" sz="1400" dirty="0">
                <a:solidFill>
                  <a:srgbClr val="293744"/>
                </a:solidFill>
                <a:cs typeface="Arial" panose="020B0604020202020204" pitchFamily="34" charset="0"/>
              </a:rPr>
              <a:t>выпускников организаций </a:t>
            </a:r>
            <a:r>
              <a:rPr lang="ru-RU" sz="1400" dirty="0" err="1">
                <a:solidFill>
                  <a:srgbClr val="293744"/>
                </a:solidFill>
                <a:cs typeface="Arial" panose="020B0604020202020204" pitchFamily="34" charset="0"/>
              </a:rPr>
              <a:t>ТиПО</a:t>
            </a:r>
            <a:r>
              <a:rPr lang="ru-RU" sz="1400" dirty="0">
                <a:solidFill>
                  <a:srgbClr val="293744"/>
                </a:solidFill>
                <a:cs typeface="Arial" panose="020B0604020202020204" pitchFamily="34" charset="0"/>
              </a:rPr>
              <a:t>, которая предусматривает процедуру демонстрации и независимой экспертной оценки практических навыков, уровня знаний и умений в условиях моделирования </a:t>
            </a:r>
            <a:r>
              <a:rPr lang="ru-RU" sz="1400" dirty="0" smtClean="0">
                <a:solidFill>
                  <a:srgbClr val="293744"/>
                </a:solidFill>
                <a:cs typeface="Arial" panose="020B0604020202020204" pitchFamily="34" charset="0"/>
              </a:rPr>
              <a:t>реальных услуг и </a:t>
            </a:r>
            <a:r>
              <a:rPr lang="ru-RU" sz="1400" dirty="0">
                <a:solidFill>
                  <a:srgbClr val="293744"/>
                </a:solidFill>
                <a:cs typeface="Arial" panose="020B0604020202020204" pitchFamily="34" charset="0"/>
              </a:rPr>
              <a:t>производственных процессов </a:t>
            </a:r>
            <a:r>
              <a:rPr lang="ru-RU" sz="1400" b="1" dirty="0">
                <a:solidFill>
                  <a:srgbClr val="293744"/>
                </a:solidFill>
                <a:cs typeface="Arial" panose="020B0604020202020204" pitchFamily="34" charset="0"/>
              </a:rPr>
              <a:t>по требованиям </a:t>
            </a:r>
            <a:r>
              <a:rPr lang="ru-RU" sz="1400" b="1" dirty="0" err="1">
                <a:solidFill>
                  <a:srgbClr val="293744"/>
                </a:solidFill>
                <a:cs typeface="Arial" panose="020B0604020202020204" pitchFamily="34" charset="0"/>
              </a:rPr>
              <a:t>WorldSkills</a:t>
            </a:r>
            <a:r>
              <a:rPr lang="ru-RU" sz="1400" b="1" dirty="0">
                <a:solidFill>
                  <a:srgbClr val="293744"/>
                </a:solidFill>
                <a:cs typeface="Arial" panose="020B0604020202020204" pitchFamily="34" charset="0"/>
              </a:rPr>
              <a:t> (</a:t>
            </a:r>
            <a:r>
              <a:rPr lang="ru-RU" sz="1400" b="1" dirty="0" err="1">
                <a:solidFill>
                  <a:srgbClr val="293744"/>
                </a:solidFill>
                <a:cs typeface="Arial" panose="020B0604020202020204" pitchFamily="34" charset="0"/>
              </a:rPr>
              <a:t>Ворлдскиллс</a:t>
            </a:r>
            <a:r>
              <a:rPr lang="ru-RU" sz="1600" b="1" dirty="0" smtClean="0">
                <a:solidFill>
                  <a:srgbClr val="293744"/>
                </a:solidFill>
                <a:cs typeface="Arial" panose="020B0604020202020204" pitchFamily="34" charset="0"/>
              </a:rPr>
              <a:t>). </a:t>
            </a:r>
            <a:endParaRPr lang="ru-RU" sz="1600" b="1" dirty="0">
              <a:solidFill>
                <a:srgbClr val="293744"/>
              </a:solidFill>
              <a:cs typeface="Arial" panose="020B0604020202020204" pitchFamily="34" charset="0"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347472" y="1985815"/>
            <a:ext cx="11631168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1132874">
              <a:spcAft>
                <a:spcPts val="600"/>
              </a:spcAft>
            </a:pPr>
            <a:r>
              <a:rPr lang="ru-RU" sz="1400" b="1" dirty="0" smtClean="0">
                <a:solidFill>
                  <a:srgbClr val="0070C0"/>
                </a:solidFill>
                <a:cs typeface="Arial" panose="020B0604020202020204" pitchFamily="34" charset="0"/>
              </a:rPr>
              <a:t>ТРЕБОВАНИЯ </a:t>
            </a:r>
            <a:r>
              <a:rPr lang="ru-RU" sz="1400" b="1" dirty="0">
                <a:solidFill>
                  <a:srgbClr val="0070C0"/>
                </a:solidFill>
                <a:cs typeface="Arial" panose="020B0604020202020204" pitchFamily="34" charset="0"/>
              </a:rPr>
              <a:t>WORLDSKILLS </a:t>
            </a:r>
            <a:r>
              <a:rPr lang="ru-RU" sz="1400" b="1" dirty="0" smtClean="0">
                <a:solidFill>
                  <a:srgbClr val="0070C0"/>
                </a:solidFill>
                <a:cs typeface="Arial" panose="020B0604020202020204" pitchFamily="34" charset="0"/>
              </a:rPr>
              <a:t>(</a:t>
            </a:r>
            <a:r>
              <a:rPr lang="ru-RU" sz="1400" b="1" dirty="0" err="1" smtClean="0">
                <a:solidFill>
                  <a:srgbClr val="0070C0"/>
                </a:solidFill>
                <a:cs typeface="Arial" panose="020B0604020202020204" pitchFamily="34" charset="0"/>
              </a:rPr>
              <a:t>Ворлдскиллс</a:t>
            </a:r>
            <a:r>
              <a:rPr lang="ru-RU" sz="1400" b="1" dirty="0" smtClean="0">
                <a:solidFill>
                  <a:srgbClr val="0070C0"/>
                </a:solidFill>
                <a:cs typeface="Arial" panose="020B0604020202020204" pitchFamily="34" charset="0"/>
              </a:rPr>
              <a:t>)</a:t>
            </a:r>
            <a:r>
              <a:rPr lang="ru-RU" sz="1400" b="1" dirty="0" smtClean="0">
                <a:solidFill>
                  <a:prstClr val="white"/>
                </a:solidFill>
                <a:cs typeface="Arial" panose="020B0604020202020204" pitchFamily="34" charset="0"/>
              </a:rPr>
              <a:t>)</a:t>
            </a:r>
            <a:r>
              <a:rPr lang="ru-RU" sz="1400" dirty="0" smtClean="0">
                <a:solidFill>
                  <a:srgbClr val="293744"/>
                </a:solidFill>
                <a:cs typeface="Arial" panose="020B0604020202020204" pitchFamily="34" charset="0"/>
              </a:rPr>
              <a:t>– </a:t>
            </a:r>
            <a:r>
              <a:rPr lang="ru-RU" sz="1400" dirty="0">
                <a:solidFill>
                  <a:srgbClr val="293744"/>
                </a:solidFill>
                <a:cs typeface="Arial" panose="020B0604020202020204" pitchFamily="34" charset="0"/>
              </a:rPr>
              <a:t>это совокупность установленных и ратифицированных Генеральной Ассамблей </a:t>
            </a:r>
            <a:r>
              <a:rPr lang="en-US" sz="1400" dirty="0" err="1">
                <a:solidFill>
                  <a:srgbClr val="293744"/>
                </a:solidFill>
                <a:cs typeface="Arial" panose="020B0604020202020204" pitchFamily="34" charset="0"/>
              </a:rPr>
              <a:t>Worldskills</a:t>
            </a:r>
            <a:r>
              <a:rPr lang="en-US" sz="1400" dirty="0">
                <a:solidFill>
                  <a:srgbClr val="293744"/>
                </a:solidFill>
                <a:cs typeface="Arial" panose="020B0604020202020204" pitchFamily="34" charset="0"/>
              </a:rPr>
              <a:t> Kazakhstan</a:t>
            </a:r>
            <a:r>
              <a:rPr lang="ru-RU" sz="1400" dirty="0">
                <a:solidFill>
                  <a:srgbClr val="293744"/>
                </a:solidFill>
                <a:cs typeface="Arial" panose="020B0604020202020204" pitchFamily="34" charset="0"/>
              </a:rPr>
              <a:t> правил и требований к процедуре организации и проведения мероприятий, основанных на оценке профессионального мастерства в соответствии со спецификациями стандартов по компетенциям</a:t>
            </a:r>
            <a:r>
              <a:rPr lang="kk-KZ" sz="1400" dirty="0">
                <a:solidFill>
                  <a:srgbClr val="293744"/>
                </a:solidFill>
                <a:cs typeface="Arial" panose="020B0604020202020204" pitchFamily="34" charset="0"/>
              </a:rPr>
              <a:t>, а также иных документов утвержденных уполномоченном </a:t>
            </a:r>
            <a:r>
              <a:rPr lang="kk-KZ" sz="1400" dirty="0" smtClean="0">
                <a:solidFill>
                  <a:srgbClr val="293744"/>
                </a:solidFill>
                <a:cs typeface="Arial" panose="020B0604020202020204" pitchFamily="34" charset="0"/>
              </a:rPr>
              <a:t>органом </a:t>
            </a:r>
            <a:r>
              <a:rPr lang="kk-KZ" sz="1400" dirty="0">
                <a:solidFill>
                  <a:srgbClr val="293744"/>
                </a:solidFill>
                <a:cs typeface="Arial" panose="020B0604020202020204" pitchFamily="34" charset="0"/>
              </a:rPr>
              <a:t>в области образования и/или национальном оператором </a:t>
            </a:r>
            <a:r>
              <a:rPr lang="en-US" sz="1400" dirty="0" err="1">
                <a:solidFill>
                  <a:srgbClr val="293744"/>
                </a:solidFill>
                <a:cs typeface="Arial" panose="020B0604020202020204" pitchFamily="34" charset="0"/>
              </a:rPr>
              <a:t>Worldskills</a:t>
            </a:r>
            <a:r>
              <a:rPr lang="en-US" sz="1400" dirty="0">
                <a:solidFill>
                  <a:srgbClr val="293744"/>
                </a:solidFill>
                <a:cs typeface="Arial" panose="020B0604020202020204" pitchFamily="34" charset="0"/>
              </a:rPr>
              <a:t> Kazakhstan</a:t>
            </a:r>
            <a:r>
              <a:rPr lang="ru-RU" sz="1400" dirty="0">
                <a:solidFill>
                  <a:srgbClr val="293744"/>
                </a:solidFill>
                <a:cs typeface="Arial" panose="020B0604020202020204" pitchFamily="34" charset="0"/>
              </a:rPr>
              <a:t>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4684" y="3154961"/>
            <a:ext cx="88490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 smtClean="0"/>
              <a:t>НПА</a:t>
            </a:r>
            <a:endParaRPr lang="ru-RU" sz="7200" dirty="0"/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4023"/>
            <a:ext cx="1243692" cy="1048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7059614"/>
      </p:ext>
    </p:extLst>
  </p:cSld>
  <p:clrMapOvr>
    <a:masterClrMapping/>
  </p:clrMapOvr>
  <p:transition>
    <p:push dir="u"/>
  </p:transition>
  <p:timing>
    <p:tnLst>
      <p:par>
        <p:cTn id="1" dur="indefinite" restart="never" nodeType="tmRoot"/>
      </p:par>
    </p:tnLst>
    <p:bldLst>
      <p:bldP spid="2" grpId="0"/>
      <p:bldP spid="2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C136B7D2-B98C-44FD-8D04-7EC62A564975}" type="slidenum">
              <a:rPr lang="en-US" smtClean="0"/>
              <a:pPr/>
              <a:t>4</a:t>
            </a:fld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7447935" y="604012"/>
            <a:ext cx="2147897" cy="2318722"/>
            <a:chOff x="953424" y="1486519"/>
            <a:chExt cx="2228412" cy="2228408"/>
          </a:xfrm>
        </p:grpSpPr>
        <p:sp>
          <p:nvSpPr>
            <p:cNvPr id="6" name="Freeform 5"/>
            <p:cNvSpPr/>
            <p:nvPr/>
          </p:nvSpPr>
          <p:spPr>
            <a:xfrm>
              <a:off x="953424" y="1486519"/>
              <a:ext cx="2228412" cy="2228408"/>
            </a:xfrm>
            <a:custGeom>
              <a:avLst/>
              <a:gdLst>
                <a:gd name="connsiteX0" fmla="*/ 1124074 w 1583637"/>
                <a:gd name="connsiteY0" fmla="*/ 252493 h 1583637"/>
                <a:gd name="connsiteX1" fmla="*/ 1247256 w 1583637"/>
                <a:gd name="connsiteY1" fmla="*/ 149126 h 1583637"/>
                <a:gd name="connsiteX2" fmla="*/ 1345663 w 1583637"/>
                <a:gd name="connsiteY2" fmla="*/ 231701 h 1583637"/>
                <a:gd name="connsiteX3" fmla="*/ 1265256 w 1583637"/>
                <a:gd name="connsiteY3" fmla="*/ 370961 h 1583637"/>
                <a:gd name="connsiteX4" fmla="*/ 1393012 w 1583637"/>
                <a:gd name="connsiteY4" fmla="*/ 592241 h 1583637"/>
                <a:gd name="connsiteX5" fmla="*/ 1553818 w 1583637"/>
                <a:gd name="connsiteY5" fmla="*/ 592237 h 1583637"/>
                <a:gd name="connsiteX6" fmla="*/ 1576125 w 1583637"/>
                <a:gd name="connsiteY6" fmla="*/ 718748 h 1583637"/>
                <a:gd name="connsiteX7" fmla="*/ 1425015 w 1583637"/>
                <a:gd name="connsiteY7" fmla="*/ 773743 h 1583637"/>
                <a:gd name="connsiteX8" fmla="*/ 1380646 w 1583637"/>
                <a:gd name="connsiteY8" fmla="*/ 1025372 h 1583637"/>
                <a:gd name="connsiteX9" fmla="*/ 1503833 w 1583637"/>
                <a:gd name="connsiteY9" fmla="*/ 1128733 h 1583637"/>
                <a:gd name="connsiteX10" fmla="*/ 1439602 w 1583637"/>
                <a:gd name="connsiteY10" fmla="*/ 1239984 h 1583637"/>
                <a:gd name="connsiteX11" fmla="*/ 1288495 w 1583637"/>
                <a:gd name="connsiteY11" fmla="*/ 1184982 h 1583637"/>
                <a:gd name="connsiteX12" fmla="*/ 1092761 w 1583637"/>
                <a:gd name="connsiteY12" fmla="*/ 1349222 h 1583637"/>
                <a:gd name="connsiteX13" fmla="*/ 1120689 w 1583637"/>
                <a:gd name="connsiteY13" fmla="*/ 1507584 h 1583637"/>
                <a:gd name="connsiteX14" fmla="*/ 999974 w 1583637"/>
                <a:gd name="connsiteY14" fmla="*/ 1551521 h 1583637"/>
                <a:gd name="connsiteX15" fmla="*/ 919574 w 1583637"/>
                <a:gd name="connsiteY15" fmla="*/ 1412257 h 1583637"/>
                <a:gd name="connsiteX16" fmla="*/ 664062 w 1583637"/>
                <a:gd name="connsiteY16" fmla="*/ 1412257 h 1583637"/>
                <a:gd name="connsiteX17" fmla="*/ 583663 w 1583637"/>
                <a:gd name="connsiteY17" fmla="*/ 1551521 h 1583637"/>
                <a:gd name="connsiteX18" fmla="*/ 462948 w 1583637"/>
                <a:gd name="connsiteY18" fmla="*/ 1507584 h 1583637"/>
                <a:gd name="connsiteX19" fmla="*/ 490876 w 1583637"/>
                <a:gd name="connsiteY19" fmla="*/ 1349222 h 1583637"/>
                <a:gd name="connsiteX20" fmla="*/ 295142 w 1583637"/>
                <a:gd name="connsiteY20" fmla="*/ 1184981 h 1583637"/>
                <a:gd name="connsiteX21" fmla="*/ 144035 w 1583637"/>
                <a:gd name="connsiteY21" fmla="*/ 1239984 h 1583637"/>
                <a:gd name="connsiteX22" fmla="*/ 79804 w 1583637"/>
                <a:gd name="connsiteY22" fmla="*/ 1128733 h 1583637"/>
                <a:gd name="connsiteX23" fmla="*/ 202991 w 1583637"/>
                <a:gd name="connsiteY23" fmla="*/ 1025372 h 1583637"/>
                <a:gd name="connsiteX24" fmla="*/ 158622 w 1583637"/>
                <a:gd name="connsiteY24" fmla="*/ 773743 h 1583637"/>
                <a:gd name="connsiteX25" fmla="*/ 7512 w 1583637"/>
                <a:gd name="connsiteY25" fmla="*/ 718748 h 1583637"/>
                <a:gd name="connsiteX26" fmla="*/ 29819 w 1583637"/>
                <a:gd name="connsiteY26" fmla="*/ 592237 h 1583637"/>
                <a:gd name="connsiteX27" fmla="*/ 190625 w 1583637"/>
                <a:gd name="connsiteY27" fmla="*/ 592241 h 1583637"/>
                <a:gd name="connsiteX28" fmla="*/ 318381 w 1583637"/>
                <a:gd name="connsiteY28" fmla="*/ 370961 h 1583637"/>
                <a:gd name="connsiteX29" fmla="*/ 237974 w 1583637"/>
                <a:gd name="connsiteY29" fmla="*/ 231701 h 1583637"/>
                <a:gd name="connsiteX30" fmla="*/ 336381 w 1583637"/>
                <a:gd name="connsiteY30" fmla="*/ 149126 h 1583637"/>
                <a:gd name="connsiteX31" fmla="*/ 459563 w 1583637"/>
                <a:gd name="connsiteY31" fmla="*/ 252493 h 1583637"/>
                <a:gd name="connsiteX32" fmla="*/ 699666 w 1583637"/>
                <a:gd name="connsiteY32" fmla="*/ 165103 h 1583637"/>
                <a:gd name="connsiteX33" fmla="*/ 727586 w 1583637"/>
                <a:gd name="connsiteY33" fmla="*/ 6739 h 1583637"/>
                <a:gd name="connsiteX34" fmla="*/ 856051 w 1583637"/>
                <a:gd name="connsiteY34" fmla="*/ 6739 h 1583637"/>
                <a:gd name="connsiteX35" fmla="*/ 883970 w 1583637"/>
                <a:gd name="connsiteY35" fmla="*/ 165102 h 1583637"/>
                <a:gd name="connsiteX36" fmla="*/ 1124073 w 1583637"/>
                <a:gd name="connsiteY36" fmla="*/ 252493 h 1583637"/>
                <a:gd name="connsiteX37" fmla="*/ 1124074 w 1583637"/>
                <a:gd name="connsiteY37" fmla="*/ 252493 h 15836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1583637" h="1583637">
                  <a:moveTo>
                    <a:pt x="1124074" y="252493"/>
                  </a:moveTo>
                  <a:lnTo>
                    <a:pt x="1247256" y="149126"/>
                  </a:lnTo>
                  <a:lnTo>
                    <a:pt x="1345663" y="231701"/>
                  </a:lnTo>
                  <a:lnTo>
                    <a:pt x="1265256" y="370961"/>
                  </a:lnTo>
                  <a:cubicBezTo>
                    <a:pt x="1322430" y="435278"/>
                    <a:pt x="1365899" y="510569"/>
                    <a:pt x="1393012" y="592241"/>
                  </a:cubicBezTo>
                  <a:lnTo>
                    <a:pt x="1553818" y="592237"/>
                  </a:lnTo>
                  <a:lnTo>
                    <a:pt x="1576125" y="718748"/>
                  </a:lnTo>
                  <a:lnTo>
                    <a:pt x="1425015" y="773743"/>
                  </a:lnTo>
                  <a:cubicBezTo>
                    <a:pt x="1427471" y="859762"/>
                    <a:pt x="1412374" y="945380"/>
                    <a:pt x="1380646" y="1025372"/>
                  </a:cubicBezTo>
                  <a:lnTo>
                    <a:pt x="1503833" y="1128733"/>
                  </a:lnTo>
                  <a:lnTo>
                    <a:pt x="1439602" y="1239984"/>
                  </a:lnTo>
                  <a:lnTo>
                    <a:pt x="1288495" y="1184982"/>
                  </a:lnTo>
                  <a:cubicBezTo>
                    <a:pt x="1235084" y="1252456"/>
                    <a:pt x="1168484" y="1308339"/>
                    <a:pt x="1092761" y="1349222"/>
                  </a:cubicBezTo>
                  <a:lnTo>
                    <a:pt x="1120689" y="1507584"/>
                  </a:lnTo>
                  <a:lnTo>
                    <a:pt x="999974" y="1551521"/>
                  </a:lnTo>
                  <a:lnTo>
                    <a:pt x="919574" y="1412257"/>
                  </a:lnTo>
                  <a:cubicBezTo>
                    <a:pt x="835287" y="1429613"/>
                    <a:pt x="748348" y="1429613"/>
                    <a:pt x="664062" y="1412257"/>
                  </a:cubicBezTo>
                  <a:lnTo>
                    <a:pt x="583663" y="1551521"/>
                  </a:lnTo>
                  <a:lnTo>
                    <a:pt x="462948" y="1507584"/>
                  </a:lnTo>
                  <a:lnTo>
                    <a:pt x="490876" y="1349222"/>
                  </a:lnTo>
                  <a:cubicBezTo>
                    <a:pt x="415153" y="1308339"/>
                    <a:pt x="348553" y="1252455"/>
                    <a:pt x="295142" y="1184981"/>
                  </a:cubicBezTo>
                  <a:lnTo>
                    <a:pt x="144035" y="1239984"/>
                  </a:lnTo>
                  <a:lnTo>
                    <a:pt x="79804" y="1128733"/>
                  </a:lnTo>
                  <a:lnTo>
                    <a:pt x="202991" y="1025372"/>
                  </a:lnTo>
                  <a:cubicBezTo>
                    <a:pt x="171263" y="945380"/>
                    <a:pt x="156166" y="859762"/>
                    <a:pt x="158622" y="773743"/>
                  </a:cubicBezTo>
                  <a:lnTo>
                    <a:pt x="7512" y="718748"/>
                  </a:lnTo>
                  <a:lnTo>
                    <a:pt x="29819" y="592237"/>
                  </a:lnTo>
                  <a:lnTo>
                    <a:pt x="190625" y="592241"/>
                  </a:lnTo>
                  <a:cubicBezTo>
                    <a:pt x="217738" y="510569"/>
                    <a:pt x="261208" y="435277"/>
                    <a:pt x="318381" y="370961"/>
                  </a:cubicBezTo>
                  <a:lnTo>
                    <a:pt x="237974" y="231701"/>
                  </a:lnTo>
                  <a:lnTo>
                    <a:pt x="336381" y="149126"/>
                  </a:lnTo>
                  <a:lnTo>
                    <a:pt x="459563" y="252493"/>
                  </a:lnTo>
                  <a:cubicBezTo>
                    <a:pt x="532831" y="207356"/>
                    <a:pt x="614527" y="177621"/>
                    <a:pt x="699666" y="165103"/>
                  </a:cubicBezTo>
                  <a:lnTo>
                    <a:pt x="727586" y="6739"/>
                  </a:lnTo>
                  <a:lnTo>
                    <a:pt x="856051" y="6739"/>
                  </a:lnTo>
                  <a:lnTo>
                    <a:pt x="883970" y="165102"/>
                  </a:lnTo>
                  <a:cubicBezTo>
                    <a:pt x="969110" y="177621"/>
                    <a:pt x="1050806" y="207356"/>
                    <a:pt x="1124073" y="252493"/>
                  </a:cubicBezTo>
                  <a:lnTo>
                    <a:pt x="1124074" y="25249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75308" tIns="731520" rIns="475308" bIns="582340" numCol="1" spcCol="1270" anchor="ctr" anchorCtr="0">
              <a:noAutofit/>
            </a:bodyPr>
            <a:lstStyle/>
            <a:p>
              <a:pPr algn="ctr" defTabSz="1777956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4000" dirty="0"/>
            </a:p>
          </p:txBody>
        </p:sp>
        <p:sp>
          <p:nvSpPr>
            <p:cNvPr id="7" name="Oval 6"/>
            <p:cNvSpPr/>
            <p:nvPr/>
          </p:nvSpPr>
          <p:spPr>
            <a:xfrm>
              <a:off x="1376346" y="1909439"/>
              <a:ext cx="1382568" cy="1382568"/>
            </a:xfrm>
            <a:prstGeom prst="ellipse">
              <a:avLst/>
            </a:prstGeom>
            <a:solidFill>
              <a:schemeClr val="accent1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800" dirty="0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9239002" y="1859927"/>
            <a:ext cx="1999269" cy="1959906"/>
            <a:chOff x="953424" y="1486519"/>
            <a:chExt cx="2228412" cy="2228408"/>
          </a:xfrm>
        </p:grpSpPr>
        <p:sp>
          <p:nvSpPr>
            <p:cNvPr id="9" name="Freeform 8"/>
            <p:cNvSpPr/>
            <p:nvPr/>
          </p:nvSpPr>
          <p:spPr>
            <a:xfrm>
              <a:off x="953424" y="1486519"/>
              <a:ext cx="2228412" cy="2228408"/>
            </a:xfrm>
            <a:custGeom>
              <a:avLst/>
              <a:gdLst>
                <a:gd name="connsiteX0" fmla="*/ 1124074 w 1583637"/>
                <a:gd name="connsiteY0" fmla="*/ 252493 h 1583637"/>
                <a:gd name="connsiteX1" fmla="*/ 1247256 w 1583637"/>
                <a:gd name="connsiteY1" fmla="*/ 149126 h 1583637"/>
                <a:gd name="connsiteX2" fmla="*/ 1345663 w 1583637"/>
                <a:gd name="connsiteY2" fmla="*/ 231701 h 1583637"/>
                <a:gd name="connsiteX3" fmla="*/ 1265256 w 1583637"/>
                <a:gd name="connsiteY3" fmla="*/ 370961 h 1583637"/>
                <a:gd name="connsiteX4" fmla="*/ 1393012 w 1583637"/>
                <a:gd name="connsiteY4" fmla="*/ 592241 h 1583637"/>
                <a:gd name="connsiteX5" fmla="*/ 1553818 w 1583637"/>
                <a:gd name="connsiteY5" fmla="*/ 592237 h 1583637"/>
                <a:gd name="connsiteX6" fmla="*/ 1576125 w 1583637"/>
                <a:gd name="connsiteY6" fmla="*/ 718748 h 1583637"/>
                <a:gd name="connsiteX7" fmla="*/ 1425015 w 1583637"/>
                <a:gd name="connsiteY7" fmla="*/ 773743 h 1583637"/>
                <a:gd name="connsiteX8" fmla="*/ 1380646 w 1583637"/>
                <a:gd name="connsiteY8" fmla="*/ 1025372 h 1583637"/>
                <a:gd name="connsiteX9" fmla="*/ 1503833 w 1583637"/>
                <a:gd name="connsiteY9" fmla="*/ 1128733 h 1583637"/>
                <a:gd name="connsiteX10" fmla="*/ 1439602 w 1583637"/>
                <a:gd name="connsiteY10" fmla="*/ 1239984 h 1583637"/>
                <a:gd name="connsiteX11" fmla="*/ 1288495 w 1583637"/>
                <a:gd name="connsiteY11" fmla="*/ 1184982 h 1583637"/>
                <a:gd name="connsiteX12" fmla="*/ 1092761 w 1583637"/>
                <a:gd name="connsiteY12" fmla="*/ 1349222 h 1583637"/>
                <a:gd name="connsiteX13" fmla="*/ 1120689 w 1583637"/>
                <a:gd name="connsiteY13" fmla="*/ 1507584 h 1583637"/>
                <a:gd name="connsiteX14" fmla="*/ 999974 w 1583637"/>
                <a:gd name="connsiteY14" fmla="*/ 1551521 h 1583637"/>
                <a:gd name="connsiteX15" fmla="*/ 919574 w 1583637"/>
                <a:gd name="connsiteY15" fmla="*/ 1412257 h 1583637"/>
                <a:gd name="connsiteX16" fmla="*/ 664062 w 1583637"/>
                <a:gd name="connsiteY16" fmla="*/ 1412257 h 1583637"/>
                <a:gd name="connsiteX17" fmla="*/ 583663 w 1583637"/>
                <a:gd name="connsiteY17" fmla="*/ 1551521 h 1583637"/>
                <a:gd name="connsiteX18" fmla="*/ 462948 w 1583637"/>
                <a:gd name="connsiteY18" fmla="*/ 1507584 h 1583637"/>
                <a:gd name="connsiteX19" fmla="*/ 490876 w 1583637"/>
                <a:gd name="connsiteY19" fmla="*/ 1349222 h 1583637"/>
                <a:gd name="connsiteX20" fmla="*/ 295142 w 1583637"/>
                <a:gd name="connsiteY20" fmla="*/ 1184981 h 1583637"/>
                <a:gd name="connsiteX21" fmla="*/ 144035 w 1583637"/>
                <a:gd name="connsiteY21" fmla="*/ 1239984 h 1583637"/>
                <a:gd name="connsiteX22" fmla="*/ 79804 w 1583637"/>
                <a:gd name="connsiteY22" fmla="*/ 1128733 h 1583637"/>
                <a:gd name="connsiteX23" fmla="*/ 202991 w 1583637"/>
                <a:gd name="connsiteY23" fmla="*/ 1025372 h 1583637"/>
                <a:gd name="connsiteX24" fmla="*/ 158622 w 1583637"/>
                <a:gd name="connsiteY24" fmla="*/ 773743 h 1583637"/>
                <a:gd name="connsiteX25" fmla="*/ 7512 w 1583637"/>
                <a:gd name="connsiteY25" fmla="*/ 718748 h 1583637"/>
                <a:gd name="connsiteX26" fmla="*/ 29819 w 1583637"/>
                <a:gd name="connsiteY26" fmla="*/ 592237 h 1583637"/>
                <a:gd name="connsiteX27" fmla="*/ 190625 w 1583637"/>
                <a:gd name="connsiteY27" fmla="*/ 592241 h 1583637"/>
                <a:gd name="connsiteX28" fmla="*/ 318381 w 1583637"/>
                <a:gd name="connsiteY28" fmla="*/ 370961 h 1583637"/>
                <a:gd name="connsiteX29" fmla="*/ 237974 w 1583637"/>
                <a:gd name="connsiteY29" fmla="*/ 231701 h 1583637"/>
                <a:gd name="connsiteX30" fmla="*/ 336381 w 1583637"/>
                <a:gd name="connsiteY30" fmla="*/ 149126 h 1583637"/>
                <a:gd name="connsiteX31" fmla="*/ 459563 w 1583637"/>
                <a:gd name="connsiteY31" fmla="*/ 252493 h 1583637"/>
                <a:gd name="connsiteX32" fmla="*/ 699666 w 1583637"/>
                <a:gd name="connsiteY32" fmla="*/ 165103 h 1583637"/>
                <a:gd name="connsiteX33" fmla="*/ 727586 w 1583637"/>
                <a:gd name="connsiteY33" fmla="*/ 6739 h 1583637"/>
                <a:gd name="connsiteX34" fmla="*/ 856051 w 1583637"/>
                <a:gd name="connsiteY34" fmla="*/ 6739 h 1583637"/>
                <a:gd name="connsiteX35" fmla="*/ 883970 w 1583637"/>
                <a:gd name="connsiteY35" fmla="*/ 165102 h 1583637"/>
                <a:gd name="connsiteX36" fmla="*/ 1124073 w 1583637"/>
                <a:gd name="connsiteY36" fmla="*/ 252493 h 1583637"/>
                <a:gd name="connsiteX37" fmla="*/ 1124074 w 1583637"/>
                <a:gd name="connsiteY37" fmla="*/ 252493 h 15836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1583637" h="1583637">
                  <a:moveTo>
                    <a:pt x="1124074" y="252493"/>
                  </a:moveTo>
                  <a:lnTo>
                    <a:pt x="1247256" y="149126"/>
                  </a:lnTo>
                  <a:lnTo>
                    <a:pt x="1345663" y="231701"/>
                  </a:lnTo>
                  <a:lnTo>
                    <a:pt x="1265256" y="370961"/>
                  </a:lnTo>
                  <a:cubicBezTo>
                    <a:pt x="1322430" y="435278"/>
                    <a:pt x="1365899" y="510569"/>
                    <a:pt x="1393012" y="592241"/>
                  </a:cubicBezTo>
                  <a:lnTo>
                    <a:pt x="1553818" y="592237"/>
                  </a:lnTo>
                  <a:lnTo>
                    <a:pt x="1576125" y="718748"/>
                  </a:lnTo>
                  <a:lnTo>
                    <a:pt x="1425015" y="773743"/>
                  </a:lnTo>
                  <a:cubicBezTo>
                    <a:pt x="1427471" y="859762"/>
                    <a:pt x="1412374" y="945380"/>
                    <a:pt x="1380646" y="1025372"/>
                  </a:cubicBezTo>
                  <a:lnTo>
                    <a:pt x="1503833" y="1128733"/>
                  </a:lnTo>
                  <a:lnTo>
                    <a:pt x="1439602" y="1239984"/>
                  </a:lnTo>
                  <a:lnTo>
                    <a:pt x="1288495" y="1184982"/>
                  </a:lnTo>
                  <a:cubicBezTo>
                    <a:pt x="1235084" y="1252456"/>
                    <a:pt x="1168484" y="1308339"/>
                    <a:pt x="1092761" y="1349222"/>
                  </a:cubicBezTo>
                  <a:lnTo>
                    <a:pt x="1120689" y="1507584"/>
                  </a:lnTo>
                  <a:lnTo>
                    <a:pt x="999974" y="1551521"/>
                  </a:lnTo>
                  <a:lnTo>
                    <a:pt x="919574" y="1412257"/>
                  </a:lnTo>
                  <a:cubicBezTo>
                    <a:pt x="835287" y="1429613"/>
                    <a:pt x="748348" y="1429613"/>
                    <a:pt x="664062" y="1412257"/>
                  </a:cubicBezTo>
                  <a:lnTo>
                    <a:pt x="583663" y="1551521"/>
                  </a:lnTo>
                  <a:lnTo>
                    <a:pt x="462948" y="1507584"/>
                  </a:lnTo>
                  <a:lnTo>
                    <a:pt x="490876" y="1349222"/>
                  </a:lnTo>
                  <a:cubicBezTo>
                    <a:pt x="415153" y="1308339"/>
                    <a:pt x="348553" y="1252455"/>
                    <a:pt x="295142" y="1184981"/>
                  </a:cubicBezTo>
                  <a:lnTo>
                    <a:pt x="144035" y="1239984"/>
                  </a:lnTo>
                  <a:lnTo>
                    <a:pt x="79804" y="1128733"/>
                  </a:lnTo>
                  <a:lnTo>
                    <a:pt x="202991" y="1025372"/>
                  </a:lnTo>
                  <a:cubicBezTo>
                    <a:pt x="171263" y="945380"/>
                    <a:pt x="156166" y="859762"/>
                    <a:pt x="158622" y="773743"/>
                  </a:cubicBezTo>
                  <a:lnTo>
                    <a:pt x="7512" y="718748"/>
                  </a:lnTo>
                  <a:lnTo>
                    <a:pt x="29819" y="592237"/>
                  </a:lnTo>
                  <a:lnTo>
                    <a:pt x="190625" y="592241"/>
                  </a:lnTo>
                  <a:cubicBezTo>
                    <a:pt x="217738" y="510569"/>
                    <a:pt x="261208" y="435277"/>
                    <a:pt x="318381" y="370961"/>
                  </a:cubicBezTo>
                  <a:lnTo>
                    <a:pt x="237974" y="231701"/>
                  </a:lnTo>
                  <a:lnTo>
                    <a:pt x="336381" y="149126"/>
                  </a:lnTo>
                  <a:lnTo>
                    <a:pt x="459563" y="252493"/>
                  </a:lnTo>
                  <a:cubicBezTo>
                    <a:pt x="532831" y="207356"/>
                    <a:pt x="614527" y="177621"/>
                    <a:pt x="699666" y="165103"/>
                  </a:cubicBezTo>
                  <a:lnTo>
                    <a:pt x="727586" y="6739"/>
                  </a:lnTo>
                  <a:lnTo>
                    <a:pt x="856051" y="6739"/>
                  </a:lnTo>
                  <a:lnTo>
                    <a:pt x="883970" y="165102"/>
                  </a:lnTo>
                  <a:cubicBezTo>
                    <a:pt x="969110" y="177621"/>
                    <a:pt x="1050806" y="207356"/>
                    <a:pt x="1124073" y="252493"/>
                  </a:cubicBezTo>
                  <a:lnTo>
                    <a:pt x="1124074" y="252493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75308" tIns="731520" rIns="475308" bIns="582340" numCol="1" spcCol="1270" anchor="ctr" anchorCtr="0">
              <a:noAutofit/>
            </a:bodyPr>
            <a:lstStyle/>
            <a:p>
              <a:pPr algn="ctr" defTabSz="1777956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4000" dirty="0"/>
            </a:p>
          </p:txBody>
        </p:sp>
        <p:sp>
          <p:nvSpPr>
            <p:cNvPr id="10" name="Oval 9"/>
            <p:cNvSpPr/>
            <p:nvPr/>
          </p:nvSpPr>
          <p:spPr>
            <a:xfrm>
              <a:off x="1335155" y="1868251"/>
              <a:ext cx="1464952" cy="1464946"/>
            </a:xfrm>
            <a:prstGeom prst="ellipse">
              <a:avLst/>
            </a:prstGeom>
            <a:solidFill>
              <a:schemeClr val="accent3"/>
            </a:solidFill>
            <a:ln w="571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267" dirty="0"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7683770" y="2859666"/>
            <a:ext cx="1526089" cy="1496044"/>
            <a:chOff x="953424" y="1486519"/>
            <a:chExt cx="2228412" cy="2228408"/>
          </a:xfrm>
          <a:solidFill>
            <a:srgbClr val="FF3F3F"/>
          </a:solidFill>
        </p:grpSpPr>
        <p:sp>
          <p:nvSpPr>
            <p:cNvPr id="12" name="Freeform 11"/>
            <p:cNvSpPr/>
            <p:nvPr/>
          </p:nvSpPr>
          <p:spPr>
            <a:xfrm>
              <a:off x="953424" y="1486519"/>
              <a:ext cx="2228412" cy="2228408"/>
            </a:xfrm>
            <a:custGeom>
              <a:avLst/>
              <a:gdLst>
                <a:gd name="connsiteX0" fmla="*/ 1124074 w 1583637"/>
                <a:gd name="connsiteY0" fmla="*/ 252493 h 1583637"/>
                <a:gd name="connsiteX1" fmla="*/ 1247256 w 1583637"/>
                <a:gd name="connsiteY1" fmla="*/ 149126 h 1583637"/>
                <a:gd name="connsiteX2" fmla="*/ 1345663 w 1583637"/>
                <a:gd name="connsiteY2" fmla="*/ 231701 h 1583637"/>
                <a:gd name="connsiteX3" fmla="*/ 1265256 w 1583637"/>
                <a:gd name="connsiteY3" fmla="*/ 370961 h 1583637"/>
                <a:gd name="connsiteX4" fmla="*/ 1393012 w 1583637"/>
                <a:gd name="connsiteY4" fmla="*/ 592241 h 1583637"/>
                <a:gd name="connsiteX5" fmla="*/ 1553818 w 1583637"/>
                <a:gd name="connsiteY5" fmla="*/ 592237 h 1583637"/>
                <a:gd name="connsiteX6" fmla="*/ 1576125 w 1583637"/>
                <a:gd name="connsiteY6" fmla="*/ 718748 h 1583637"/>
                <a:gd name="connsiteX7" fmla="*/ 1425015 w 1583637"/>
                <a:gd name="connsiteY7" fmla="*/ 773743 h 1583637"/>
                <a:gd name="connsiteX8" fmla="*/ 1380646 w 1583637"/>
                <a:gd name="connsiteY8" fmla="*/ 1025372 h 1583637"/>
                <a:gd name="connsiteX9" fmla="*/ 1503833 w 1583637"/>
                <a:gd name="connsiteY9" fmla="*/ 1128733 h 1583637"/>
                <a:gd name="connsiteX10" fmla="*/ 1439602 w 1583637"/>
                <a:gd name="connsiteY10" fmla="*/ 1239984 h 1583637"/>
                <a:gd name="connsiteX11" fmla="*/ 1288495 w 1583637"/>
                <a:gd name="connsiteY11" fmla="*/ 1184982 h 1583637"/>
                <a:gd name="connsiteX12" fmla="*/ 1092761 w 1583637"/>
                <a:gd name="connsiteY12" fmla="*/ 1349222 h 1583637"/>
                <a:gd name="connsiteX13" fmla="*/ 1120689 w 1583637"/>
                <a:gd name="connsiteY13" fmla="*/ 1507584 h 1583637"/>
                <a:gd name="connsiteX14" fmla="*/ 999974 w 1583637"/>
                <a:gd name="connsiteY14" fmla="*/ 1551521 h 1583637"/>
                <a:gd name="connsiteX15" fmla="*/ 919574 w 1583637"/>
                <a:gd name="connsiteY15" fmla="*/ 1412257 h 1583637"/>
                <a:gd name="connsiteX16" fmla="*/ 664062 w 1583637"/>
                <a:gd name="connsiteY16" fmla="*/ 1412257 h 1583637"/>
                <a:gd name="connsiteX17" fmla="*/ 583663 w 1583637"/>
                <a:gd name="connsiteY17" fmla="*/ 1551521 h 1583637"/>
                <a:gd name="connsiteX18" fmla="*/ 462948 w 1583637"/>
                <a:gd name="connsiteY18" fmla="*/ 1507584 h 1583637"/>
                <a:gd name="connsiteX19" fmla="*/ 490876 w 1583637"/>
                <a:gd name="connsiteY19" fmla="*/ 1349222 h 1583637"/>
                <a:gd name="connsiteX20" fmla="*/ 295142 w 1583637"/>
                <a:gd name="connsiteY20" fmla="*/ 1184981 h 1583637"/>
                <a:gd name="connsiteX21" fmla="*/ 144035 w 1583637"/>
                <a:gd name="connsiteY21" fmla="*/ 1239984 h 1583637"/>
                <a:gd name="connsiteX22" fmla="*/ 79804 w 1583637"/>
                <a:gd name="connsiteY22" fmla="*/ 1128733 h 1583637"/>
                <a:gd name="connsiteX23" fmla="*/ 202991 w 1583637"/>
                <a:gd name="connsiteY23" fmla="*/ 1025372 h 1583637"/>
                <a:gd name="connsiteX24" fmla="*/ 158622 w 1583637"/>
                <a:gd name="connsiteY24" fmla="*/ 773743 h 1583637"/>
                <a:gd name="connsiteX25" fmla="*/ 7512 w 1583637"/>
                <a:gd name="connsiteY25" fmla="*/ 718748 h 1583637"/>
                <a:gd name="connsiteX26" fmla="*/ 29819 w 1583637"/>
                <a:gd name="connsiteY26" fmla="*/ 592237 h 1583637"/>
                <a:gd name="connsiteX27" fmla="*/ 190625 w 1583637"/>
                <a:gd name="connsiteY27" fmla="*/ 592241 h 1583637"/>
                <a:gd name="connsiteX28" fmla="*/ 318381 w 1583637"/>
                <a:gd name="connsiteY28" fmla="*/ 370961 h 1583637"/>
                <a:gd name="connsiteX29" fmla="*/ 237974 w 1583637"/>
                <a:gd name="connsiteY29" fmla="*/ 231701 h 1583637"/>
                <a:gd name="connsiteX30" fmla="*/ 336381 w 1583637"/>
                <a:gd name="connsiteY30" fmla="*/ 149126 h 1583637"/>
                <a:gd name="connsiteX31" fmla="*/ 459563 w 1583637"/>
                <a:gd name="connsiteY31" fmla="*/ 252493 h 1583637"/>
                <a:gd name="connsiteX32" fmla="*/ 699666 w 1583637"/>
                <a:gd name="connsiteY32" fmla="*/ 165103 h 1583637"/>
                <a:gd name="connsiteX33" fmla="*/ 727586 w 1583637"/>
                <a:gd name="connsiteY33" fmla="*/ 6739 h 1583637"/>
                <a:gd name="connsiteX34" fmla="*/ 856051 w 1583637"/>
                <a:gd name="connsiteY34" fmla="*/ 6739 h 1583637"/>
                <a:gd name="connsiteX35" fmla="*/ 883970 w 1583637"/>
                <a:gd name="connsiteY35" fmla="*/ 165102 h 1583637"/>
                <a:gd name="connsiteX36" fmla="*/ 1124073 w 1583637"/>
                <a:gd name="connsiteY36" fmla="*/ 252493 h 1583637"/>
                <a:gd name="connsiteX37" fmla="*/ 1124074 w 1583637"/>
                <a:gd name="connsiteY37" fmla="*/ 252493 h 15836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1583637" h="1583637">
                  <a:moveTo>
                    <a:pt x="1124074" y="252493"/>
                  </a:moveTo>
                  <a:lnTo>
                    <a:pt x="1247256" y="149126"/>
                  </a:lnTo>
                  <a:lnTo>
                    <a:pt x="1345663" y="231701"/>
                  </a:lnTo>
                  <a:lnTo>
                    <a:pt x="1265256" y="370961"/>
                  </a:lnTo>
                  <a:cubicBezTo>
                    <a:pt x="1322430" y="435278"/>
                    <a:pt x="1365899" y="510569"/>
                    <a:pt x="1393012" y="592241"/>
                  </a:cubicBezTo>
                  <a:lnTo>
                    <a:pt x="1553818" y="592237"/>
                  </a:lnTo>
                  <a:lnTo>
                    <a:pt x="1576125" y="718748"/>
                  </a:lnTo>
                  <a:lnTo>
                    <a:pt x="1425015" y="773743"/>
                  </a:lnTo>
                  <a:cubicBezTo>
                    <a:pt x="1427471" y="859762"/>
                    <a:pt x="1412374" y="945380"/>
                    <a:pt x="1380646" y="1025372"/>
                  </a:cubicBezTo>
                  <a:lnTo>
                    <a:pt x="1503833" y="1128733"/>
                  </a:lnTo>
                  <a:lnTo>
                    <a:pt x="1439602" y="1239984"/>
                  </a:lnTo>
                  <a:lnTo>
                    <a:pt x="1288495" y="1184982"/>
                  </a:lnTo>
                  <a:cubicBezTo>
                    <a:pt x="1235084" y="1252456"/>
                    <a:pt x="1168484" y="1308339"/>
                    <a:pt x="1092761" y="1349222"/>
                  </a:cubicBezTo>
                  <a:lnTo>
                    <a:pt x="1120689" y="1507584"/>
                  </a:lnTo>
                  <a:lnTo>
                    <a:pt x="999974" y="1551521"/>
                  </a:lnTo>
                  <a:lnTo>
                    <a:pt x="919574" y="1412257"/>
                  </a:lnTo>
                  <a:cubicBezTo>
                    <a:pt x="835287" y="1429613"/>
                    <a:pt x="748348" y="1429613"/>
                    <a:pt x="664062" y="1412257"/>
                  </a:cubicBezTo>
                  <a:lnTo>
                    <a:pt x="583663" y="1551521"/>
                  </a:lnTo>
                  <a:lnTo>
                    <a:pt x="462948" y="1507584"/>
                  </a:lnTo>
                  <a:lnTo>
                    <a:pt x="490876" y="1349222"/>
                  </a:lnTo>
                  <a:cubicBezTo>
                    <a:pt x="415153" y="1308339"/>
                    <a:pt x="348553" y="1252455"/>
                    <a:pt x="295142" y="1184981"/>
                  </a:cubicBezTo>
                  <a:lnTo>
                    <a:pt x="144035" y="1239984"/>
                  </a:lnTo>
                  <a:lnTo>
                    <a:pt x="79804" y="1128733"/>
                  </a:lnTo>
                  <a:lnTo>
                    <a:pt x="202991" y="1025372"/>
                  </a:lnTo>
                  <a:cubicBezTo>
                    <a:pt x="171263" y="945380"/>
                    <a:pt x="156166" y="859762"/>
                    <a:pt x="158622" y="773743"/>
                  </a:cubicBezTo>
                  <a:lnTo>
                    <a:pt x="7512" y="718748"/>
                  </a:lnTo>
                  <a:lnTo>
                    <a:pt x="29819" y="592237"/>
                  </a:lnTo>
                  <a:lnTo>
                    <a:pt x="190625" y="592241"/>
                  </a:lnTo>
                  <a:cubicBezTo>
                    <a:pt x="217738" y="510569"/>
                    <a:pt x="261208" y="435277"/>
                    <a:pt x="318381" y="370961"/>
                  </a:cubicBezTo>
                  <a:lnTo>
                    <a:pt x="237974" y="231701"/>
                  </a:lnTo>
                  <a:lnTo>
                    <a:pt x="336381" y="149126"/>
                  </a:lnTo>
                  <a:lnTo>
                    <a:pt x="459563" y="252493"/>
                  </a:lnTo>
                  <a:cubicBezTo>
                    <a:pt x="532831" y="207356"/>
                    <a:pt x="614527" y="177621"/>
                    <a:pt x="699666" y="165103"/>
                  </a:cubicBezTo>
                  <a:lnTo>
                    <a:pt x="727586" y="6739"/>
                  </a:lnTo>
                  <a:lnTo>
                    <a:pt x="856051" y="6739"/>
                  </a:lnTo>
                  <a:lnTo>
                    <a:pt x="883970" y="165102"/>
                  </a:lnTo>
                  <a:cubicBezTo>
                    <a:pt x="969110" y="177621"/>
                    <a:pt x="1050806" y="207356"/>
                    <a:pt x="1124073" y="252493"/>
                  </a:cubicBezTo>
                  <a:lnTo>
                    <a:pt x="1124074" y="252493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75308" tIns="731520" rIns="475308" bIns="582340" numCol="1" spcCol="1270" anchor="ctr" anchorCtr="0">
              <a:noAutofit/>
            </a:bodyPr>
            <a:lstStyle/>
            <a:p>
              <a:pPr algn="ctr" defTabSz="1777956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4000" dirty="0"/>
            </a:p>
          </p:txBody>
        </p:sp>
        <p:sp>
          <p:nvSpPr>
            <p:cNvPr id="13" name="Oval 12"/>
            <p:cNvSpPr/>
            <p:nvPr/>
          </p:nvSpPr>
          <p:spPr>
            <a:xfrm>
              <a:off x="1376346" y="1909439"/>
              <a:ext cx="1382568" cy="1382568"/>
            </a:xfrm>
            <a:prstGeom prst="ellipse">
              <a:avLst/>
            </a:prstGeom>
            <a:solidFill>
              <a:schemeClr val="accent2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8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9266095" y="145302"/>
            <a:ext cx="1492494" cy="1463110"/>
            <a:chOff x="953424" y="1486519"/>
            <a:chExt cx="2228412" cy="2228408"/>
          </a:xfrm>
          <a:solidFill>
            <a:srgbClr val="FFC000"/>
          </a:solidFill>
        </p:grpSpPr>
        <p:sp>
          <p:nvSpPr>
            <p:cNvPr id="15" name="Freeform 14"/>
            <p:cNvSpPr/>
            <p:nvPr/>
          </p:nvSpPr>
          <p:spPr>
            <a:xfrm>
              <a:off x="953424" y="1486519"/>
              <a:ext cx="2228412" cy="2228408"/>
            </a:xfrm>
            <a:custGeom>
              <a:avLst/>
              <a:gdLst>
                <a:gd name="connsiteX0" fmla="*/ 1124074 w 1583637"/>
                <a:gd name="connsiteY0" fmla="*/ 252493 h 1583637"/>
                <a:gd name="connsiteX1" fmla="*/ 1247256 w 1583637"/>
                <a:gd name="connsiteY1" fmla="*/ 149126 h 1583637"/>
                <a:gd name="connsiteX2" fmla="*/ 1345663 w 1583637"/>
                <a:gd name="connsiteY2" fmla="*/ 231701 h 1583637"/>
                <a:gd name="connsiteX3" fmla="*/ 1265256 w 1583637"/>
                <a:gd name="connsiteY3" fmla="*/ 370961 h 1583637"/>
                <a:gd name="connsiteX4" fmla="*/ 1393012 w 1583637"/>
                <a:gd name="connsiteY4" fmla="*/ 592241 h 1583637"/>
                <a:gd name="connsiteX5" fmla="*/ 1553818 w 1583637"/>
                <a:gd name="connsiteY5" fmla="*/ 592237 h 1583637"/>
                <a:gd name="connsiteX6" fmla="*/ 1576125 w 1583637"/>
                <a:gd name="connsiteY6" fmla="*/ 718748 h 1583637"/>
                <a:gd name="connsiteX7" fmla="*/ 1425015 w 1583637"/>
                <a:gd name="connsiteY7" fmla="*/ 773743 h 1583637"/>
                <a:gd name="connsiteX8" fmla="*/ 1380646 w 1583637"/>
                <a:gd name="connsiteY8" fmla="*/ 1025372 h 1583637"/>
                <a:gd name="connsiteX9" fmla="*/ 1503833 w 1583637"/>
                <a:gd name="connsiteY9" fmla="*/ 1128733 h 1583637"/>
                <a:gd name="connsiteX10" fmla="*/ 1439602 w 1583637"/>
                <a:gd name="connsiteY10" fmla="*/ 1239984 h 1583637"/>
                <a:gd name="connsiteX11" fmla="*/ 1288495 w 1583637"/>
                <a:gd name="connsiteY11" fmla="*/ 1184982 h 1583637"/>
                <a:gd name="connsiteX12" fmla="*/ 1092761 w 1583637"/>
                <a:gd name="connsiteY12" fmla="*/ 1349222 h 1583637"/>
                <a:gd name="connsiteX13" fmla="*/ 1120689 w 1583637"/>
                <a:gd name="connsiteY13" fmla="*/ 1507584 h 1583637"/>
                <a:gd name="connsiteX14" fmla="*/ 999974 w 1583637"/>
                <a:gd name="connsiteY14" fmla="*/ 1551521 h 1583637"/>
                <a:gd name="connsiteX15" fmla="*/ 919574 w 1583637"/>
                <a:gd name="connsiteY15" fmla="*/ 1412257 h 1583637"/>
                <a:gd name="connsiteX16" fmla="*/ 664062 w 1583637"/>
                <a:gd name="connsiteY16" fmla="*/ 1412257 h 1583637"/>
                <a:gd name="connsiteX17" fmla="*/ 583663 w 1583637"/>
                <a:gd name="connsiteY17" fmla="*/ 1551521 h 1583637"/>
                <a:gd name="connsiteX18" fmla="*/ 462948 w 1583637"/>
                <a:gd name="connsiteY18" fmla="*/ 1507584 h 1583637"/>
                <a:gd name="connsiteX19" fmla="*/ 490876 w 1583637"/>
                <a:gd name="connsiteY19" fmla="*/ 1349222 h 1583637"/>
                <a:gd name="connsiteX20" fmla="*/ 295142 w 1583637"/>
                <a:gd name="connsiteY20" fmla="*/ 1184981 h 1583637"/>
                <a:gd name="connsiteX21" fmla="*/ 144035 w 1583637"/>
                <a:gd name="connsiteY21" fmla="*/ 1239984 h 1583637"/>
                <a:gd name="connsiteX22" fmla="*/ 79804 w 1583637"/>
                <a:gd name="connsiteY22" fmla="*/ 1128733 h 1583637"/>
                <a:gd name="connsiteX23" fmla="*/ 202991 w 1583637"/>
                <a:gd name="connsiteY23" fmla="*/ 1025372 h 1583637"/>
                <a:gd name="connsiteX24" fmla="*/ 158622 w 1583637"/>
                <a:gd name="connsiteY24" fmla="*/ 773743 h 1583637"/>
                <a:gd name="connsiteX25" fmla="*/ 7512 w 1583637"/>
                <a:gd name="connsiteY25" fmla="*/ 718748 h 1583637"/>
                <a:gd name="connsiteX26" fmla="*/ 29819 w 1583637"/>
                <a:gd name="connsiteY26" fmla="*/ 592237 h 1583637"/>
                <a:gd name="connsiteX27" fmla="*/ 190625 w 1583637"/>
                <a:gd name="connsiteY27" fmla="*/ 592241 h 1583637"/>
                <a:gd name="connsiteX28" fmla="*/ 318381 w 1583637"/>
                <a:gd name="connsiteY28" fmla="*/ 370961 h 1583637"/>
                <a:gd name="connsiteX29" fmla="*/ 237974 w 1583637"/>
                <a:gd name="connsiteY29" fmla="*/ 231701 h 1583637"/>
                <a:gd name="connsiteX30" fmla="*/ 336381 w 1583637"/>
                <a:gd name="connsiteY30" fmla="*/ 149126 h 1583637"/>
                <a:gd name="connsiteX31" fmla="*/ 459563 w 1583637"/>
                <a:gd name="connsiteY31" fmla="*/ 252493 h 1583637"/>
                <a:gd name="connsiteX32" fmla="*/ 699666 w 1583637"/>
                <a:gd name="connsiteY32" fmla="*/ 165103 h 1583637"/>
                <a:gd name="connsiteX33" fmla="*/ 727586 w 1583637"/>
                <a:gd name="connsiteY33" fmla="*/ 6739 h 1583637"/>
                <a:gd name="connsiteX34" fmla="*/ 856051 w 1583637"/>
                <a:gd name="connsiteY34" fmla="*/ 6739 h 1583637"/>
                <a:gd name="connsiteX35" fmla="*/ 883970 w 1583637"/>
                <a:gd name="connsiteY35" fmla="*/ 165102 h 1583637"/>
                <a:gd name="connsiteX36" fmla="*/ 1124073 w 1583637"/>
                <a:gd name="connsiteY36" fmla="*/ 252493 h 1583637"/>
                <a:gd name="connsiteX37" fmla="*/ 1124074 w 1583637"/>
                <a:gd name="connsiteY37" fmla="*/ 252493 h 15836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1583637" h="1583637">
                  <a:moveTo>
                    <a:pt x="1124074" y="252493"/>
                  </a:moveTo>
                  <a:lnTo>
                    <a:pt x="1247256" y="149126"/>
                  </a:lnTo>
                  <a:lnTo>
                    <a:pt x="1345663" y="231701"/>
                  </a:lnTo>
                  <a:lnTo>
                    <a:pt x="1265256" y="370961"/>
                  </a:lnTo>
                  <a:cubicBezTo>
                    <a:pt x="1322430" y="435278"/>
                    <a:pt x="1365899" y="510569"/>
                    <a:pt x="1393012" y="592241"/>
                  </a:cubicBezTo>
                  <a:lnTo>
                    <a:pt x="1553818" y="592237"/>
                  </a:lnTo>
                  <a:lnTo>
                    <a:pt x="1576125" y="718748"/>
                  </a:lnTo>
                  <a:lnTo>
                    <a:pt x="1425015" y="773743"/>
                  </a:lnTo>
                  <a:cubicBezTo>
                    <a:pt x="1427471" y="859762"/>
                    <a:pt x="1412374" y="945380"/>
                    <a:pt x="1380646" y="1025372"/>
                  </a:cubicBezTo>
                  <a:lnTo>
                    <a:pt x="1503833" y="1128733"/>
                  </a:lnTo>
                  <a:lnTo>
                    <a:pt x="1439602" y="1239984"/>
                  </a:lnTo>
                  <a:lnTo>
                    <a:pt x="1288495" y="1184982"/>
                  </a:lnTo>
                  <a:cubicBezTo>
                    <a:pt x="1235084" y="1252456"/>
                    <a:pt x="1168484" y="1308339"/>
                    <a:pt x="1092761" y="1349222"/>
                  </a:cubicBezTo>
                  <a:lnTo>
                    <a:pt x="1120689" y="1507584"/>
                  </a:lnTo>
                  <a:lnTo>
                    <a:pt x="999974" y="1551521"/>
                  </a:lnTo>
                  <a:lnTo>
                    <a:pt x="919574" y="1412257"/>
                  </a:lnTo>
                  <a:cubicBezTo>
                    <a:pt x="835287" y="1429613"/>
                    <a:pt x="748348" y="1429613"/>
                    <a:pt x="664062" y="1412257"/>
                  </a:cubicBezTo>
                  <a:lnTo>
                    <a:pt x="583663" y="1551521"/>
                  </a:lnTo>
                  <a:lnTo>
                    <a:pt x="462948" y="1507584"/>
                  </a:lnTo>
                  <a:lnTo>
                    <a:pt x="490876" y="1349222"/>
                  </a:lnTo>
                  <a:cubicBezTo>
                    <a:pt x="415153" y="1308339"/>
                    <a:pt x="348553" y="1252455"/>
                    <a:pt x="295142" y="1184981"/>
                  </a:cubicBezTo>
                  <a:lnTo>
                    <a:pt x="144035" y="1239984"/>
                  </a:lnTo>
                  <a:lnTo>
                    <a:pt x="79804" y="1128733"/>
                  </a:lnTo>
                  <a:lnTo>
                    <a:pt x="202991" y="1025372"/>
                  </a:lnTo>
                  <a:cubicBezTo>
                    <a:pt x="171263" y="945380"/>
                    <a:pt x="156166" y="859762"/>
                    <a:pt x="158622" y="773743"/>
                  </a:cubicBezTo>
                  <a:lnTo>
                    <a:pt x="7512" y="718748"/>
                  </a:lnTo>
                  <a:lnTo>
                    <a:pt x="29819" y="592237"/>
                  </a:lnTo>
                  <a:lnTo>
                    <a:pt x="190625" y="592241"/>
                  </a:lnTo>
                  <a:cubicBezTo>
                    <a:pt x="217738" y="510569"/>
                    <a:pt x="261208" y="435277"/>
                    <a:pt x="318381" y="370961"/>
                  </a:cubicBezTo>
                  <a:lnTo>
                    <a:pt x="237974" y="231701"/>
                  </a:lnTo>
                  <a:lnTo>
                    <a:pt x="336381" y="149126"/>
                  </a:lnTo>
                  <a:lnTo>
                    <a:pt x="459563" y="252493"/>
                  </a:lnTo>
                  <a:cubicBezTo>
                    <a:pt x="532831" y="207356"/>
                    <a:pt x="614527" y="177621"/>
                    <a:pt x="699666" y="165103"/>
                  </a:cubicBezTo>
                  <a:lnTo>
                    <a:pt x="727586" y="6739"/>
                  </a:lnTo>
                  <a:lnTo>
                    <a:pt x="856051" y="6739"/>
                  </a:lnTo>
                  <a:lnTo>
                    <a:pt x="883970" y="165102"/>
                  </a:lnTo>
                  <a:cubicBezTo>
                    <a:pt x="969110" y="177621"/>
                    <a:pt x="1050806" y="207356"/>
                    <a:pt x="1124073" y="252493"/>
                  </a:cubicBezTo>
                  <a:lnTo>
                    <a:pt x="1124074" y="252493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75308" tIns="731520" rIns="475308" bIns="582340" numCol="1" spcCol="1270" anchor="ctr" anchorCtr="0">
              <a:noAutofit/>
            </a:bodyPr>
            <a:lstStyle/>
            <a:p>
              <a:pPr algn="ctr" defTabSz="1777956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4000" dirty="0"/>
            </a:p>
          </p:txBody>
        </p:sp>
        <p:sp>
          <p:nvSpPr>
            <p:cNvPr id="16" name="Oval 15"/>
            <p:cNvSpPr/>
            <p:nvPr/>
          </p:nvSpPr>
          <p:spPr>
            <a:xfrm>
              <a:off x="1376346" y="1909439"/>
              <a:ext cx="1382568" cy="1382568"/>
            </a:xfrm>
            <a:prstGeom prst="ellipse">
              <a:avLst/>
            </a:prstGeom>
            <a:solidFill>
              <a:schemeClr val="accent4"/>
            </a:solidFill>
            <a:ln w="571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267" dirty="0"/>
            </a:p>
          </p:txBody>
        </p:sp>
      </p:grpSp>
      <p:sp>
        <p:nvSpPr>
          <p:cNvPr id="17" name="Arc 16"/>
          <p:cNvSpPr/>
          <p:nvPr/>
        </p:nvSpPr>
        <p:spPr>
          <a:xfrm rot="19051047">
            <a:off x="8907607" y="1524690"/>
            <a:ext cx="2115494" cy="2073846"/>
          </a:xfrm>
          <a:prstGeom prst="arc">
            <a:avLst/>
          </a:prstGeom>
          <a:ln w="28575">
            <a:solidFill>
              <a:schemeClr val="bg1">
                <a:lumMod val="65000"/>
              </a:schemeClr>
            </a:solidFill>
            <a:prstDash val="sysDot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18" name="Arc 17"/>
          <p:cNvSpPr/>
          <p:nvPr/>
        </p:nvSpPr>
        <p:spPr>
          <a:xfrm rot="11931966">
            <a:off x="7894318" y="2465868"/>
            <a:ext cx="1352252" cy="1231192"/>
          </a:xfrm>
          <a:prstGeom prst="arc">
            <a:avLst/>
          </a:prstGeom>
          <a:ln w="28575">
            <a:solidFill>
              <a:schemeClr val="bg1">
                <a:lumMod val="65000"/>
              </a:schemeClr>
            </a:solidFill>
            <a:prstDash val="sysDot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39" name="Arc 38"/>
          <p:cNvSpPr/>
          <p:nvPr/>
        </p:nvSpPr>
        <p:spPr>
          <a:xfrm rot="5691386">
            <a:off x="9281430" y="1891654"/>
            <a:ext cx="2073846" cy="2115494"/>
          </a:xfrm>
          <a:prstGeom prst="arc">
            <a:avLst/>
          </a:prstGeom>
          <a:ln w="28575">
            <a:solidFill>
              <a:schemeClr val="bg1">
                <a:lumMod val="65000"/>
              </a:schemeClr>
            </a:solidFill>
            <a:prstDash val="sysDot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36" name="Freeform 42"/>
          <p:cNvSpPr>
            <a:spLocks noEditPoints="1"/>
          </p:cNvSpPr>
          <p:nvPr/>
        </p:nvSpPr>
        <p:spPr bwMode="auto">
          <a:xfrm>
            <a:off x="8134974" y="1412134"/>
            <a:ext cx="769677" cy="649464"/>
          </a:xfrm>
          <a:custGeom>
            <a:avLst/>
            <a:gdLst/>
            <a:ahLst/>
            <a:cxnLst>
              <a:cxn ang="0">
                <a:pos x="73" y="47"/>
              </a:cxn>
              <a:cxn ang="0">
                <a:pos x="67" y="53"/>
              </a:cxn>
              <a:cxn ang="0">
                <a:pos x="46" y="53"/>
              </a:cxn>
              <a:cxn ang="0">
                <a:pos x="48" y="60"/>
              </a:cxn>
              <a:cxn ang="0">
                <a:pos x="46" y="63"/>
              </a:cxn>
              <a:cxn ang="0">
                <a:pos x="26" y="63"/>
              </a:cxn>
              <a:cxn ang="0">
                <a:pos x="24" y="60"/>
              </a:cxn>
              <a:cxn ang="0">
                <a:pos x="26" y="53"/>
              </a:cxn>
              <a:cxn ang="0">
                <a:pos x="6" y="53"/>
              </a:cxn>
              <a:cxn ang="0">
                <a:pos x="0" y="47"/>
              </a:cxn>
              <a:cxn ang="0">
                <a:pos x="0" y="6"/>
              </a:cxn>
              <a:cxn ang="0">
                <a:pos x="6" y="0"/>
              </a:cxn>
              <a:cxn ang="0">
                <a:pos x="67" y="0"/>
              </a:cxn>
              <a:cxn ang="0">
                <a:pos x="73" y="6"/>
              </a:cxn>
              <a:cxn ang="0">
                <a:pos x="73" y="47"/>
              </a:cxn>
              <a:cxn ang="0">
                <a:pos x="68" y="6"/>
              </a:cxn>
              <a:cxn ang="0">
                <a:pos x="67" y="5"/>
              </a:cxn>
              <a:cxn ang="0">
                <a:pos x="6" y="5"/>
              </a:cxn>
              <a:cxn ang="0">
                <a:pos x="5" y="6"/>
              </a:cxn>
              <a:cxn ang="0">
                <a:pos x="5" y="37"/>
              </a:cxn>
              <a:cxn ang="0">
                <a:pos x="6" y="39"/>
              </a:cxn>
              <a:cxn ang="0">
                <a:pos x="67" y="39"/>
              </a:cxn>
              <a:cxn ang="0">
                <a:pos x="68" y="37"/>
              </a:cxn>
              <a:cxn ang="0">
                <a:pos x="68" y="6"/>
              </a:cxn>
            </a:cxnLst>
            <a:rect l="0" t="0" r="r" b="b"/>
            <a:pathLst>
              <a:path w="73" h="63">
                <a:moveTo>
                  <a:pt x="73" y="47"/>
                </a:moveTo>
                <a:cubicBezTo>
                  <a:pt x="73" y="50"/>
                  <a:pt x="70" y="53"/>
                  <a:pt x="67" y="53"/>
                </a:cubicBezTo>
                <a:cubicBezTo>
                  <a:pt x="46" y="53"/>
                  <a:pt x="46" y="53"/>
                  <a:pt x="46" y="53"/>
                </a:cubicBezTo>
                <a:cubicBezTo>
                  <a:pt x="46" y="56"/>
                  <a:pt x="48" y="59"/>
                  <a:pt x="48" y="60"/>
                </a:cubicBezTo>
                <a:cubicBezTo>
                  <a:pt x="48" y="62"/>
                  <a:pt x="47" y="63"/>
                  <a:pt x="46" y="63"/>
                </a:cubicBezTo>
                <a:cubicBezTo>
                  <a:pt x="26" y="63"/>
                  <a:pt x="26" y="63"/>
                  <a:pt x="26" y="63"/>
                </a:cubicBezTo>
                <a:cubicBezTo>
                  <a:pt x="25" y="63"/>
                  <a:pt x="24" y="62"/>
                  <a:pt x="24" y="60"/>
                </a:cubicBezTo>
                <a:cubicBezTo>
                  <a:pt x="24" y="59"/>
                  <a:pt x="26" y="56"/>
                  <a:pt x="26" y="53"/>
                </a:cubicBezTo>
                <a:cubicBezTo>
                  <a:pt x="6" y="53"/>
                  <a:pt x="6" y="53"/>
                  <a:pt x="6" y="53"/>
                </a:cubicBezTo>
                <a:cubicBezTo>
                  <a:pt x="2" y="53"/>
                  <a:pt x="0" y="50"/>
                  <a:pt x="0" y="47"/>
                </a:cubicBezTo>
                <a:cubicBezTo>
                  <a:pt x="0" y="6"/>
                  <a:pt x="0" y="6"/>
                  <a:pt x="0" y="6"/>
                </a:cubicBezTo>
                <a:cubicBezTo>
                  <a:pt x="0" y="2"/>
                  <a:pt x="2" y="0"/>
                  <a:pt x="6" y="0"/>
                </a:cubicBezTo>
                <a:cubicBezTo>
                  <a:pt x="67" y="0"/>
                  <a:pt x="67" y="0"/>
                  <a:pt x="67" y="0"/>
                </a:cubicBezTo>
                <a:cubicBezTo>
                  <a:pt x="70" y="0"/>
                  <a:pt x="73" y="2"/>
                  <a:pt x="73" y="6"/>
                </a:cubicBezTo>
                <a:lnTo>
                  <a:pt x="73" y="47"/>
                </a:lnTo>
                <a:close/>
                <a:moveTo>
                  <a:pt x="68" y="6"/>
                </a:moveTo>
                <a:cubicBezTo>
                  <a:pt x="68" y="5"/>
                  <a:pt x="67" y="5"/>
                  <a:pt x="67" y="5"/>
                </a:cubicBezTo>
                <a:cubicBezTo>
                  <a:pt x="6" y="5"/>
                  <a:pt x="6" y="5"/>
                  <a:pt x="6" y="5"/>
                </a:cubicBezTo>
                <a:cubicBezTo>
                  <a:pt x="5" y="5"/>
                  <a:pt x="5" y="5"/>
                  <a:pt x="5" y="6"/>
                </a:cubicBezTo>
                <a:cubicBezTo>
                  <a:pt x="5" y="37"/>
                  <a:pt x="5" y="37"/>
                  <a:pt x="5" y="37"/>
                </a:cubicBezTo>
                <a:cubicBezTo>
                  <a:pt x="5" y="38"/>
                  <a:pt x="5" y="39"/>
                  <a:pt x="6" y="39"/>
                </a:cubicBezTo>
                <a:cubicBezTo>
                  <a:pt x="67" y="39"/>
                  <a:pt x="67" y="39"/>
                  <a:pt x="67" y="39"/>
                </a:cubicBezTo>
                <a:cubicBezTo>
                  <a:pt x="67" y="39"/>
                  <a:pt x="68" y="38"/>
                  <a:pt x="68" y="37"/>
                </a:cubicBezTo>
                <a:lnTo>
                  <a:pt x="68" y="6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  <p:sp>
        <p:nvSpPr>
          <p:cNvPr id="37" name="Freeform 152"/>
          <p:cNvSpPr>
            <a:spLocks noEditPoints="1"/>
          </p:cNvSpPr>
          <p:nvPr/>
        </p:nvSpPr>
        <p:spPr bwMode="auto">
          <a:xfrm>
            <a:off x="9739601" y="656739"/>
            <a:ext cx="567961" cy="514540"/>
          </a:xfrm>
          <a:custGeom>
            <a:avLst/>
            <a:gdLst/>
            <a:ahLst/>
            <a:cxnLst>
              <a:cxn ang="0">
                <a:pos x="67" y="20"/>
              </a:cxn>
              <a:cxn ang="0">
                <a:pos x="46" y="36"/>
              </a:cxn>
              <a:cxn ang="0">
                <a:pos x="42" y="40"/>
              </a:cxn>
              <a:cxn ang="0">
                <a:pos x="39" y="47"/>
              </a:cxn>
              <a:cxn ang="0">
                <a:pos x="44" y="52"/>
              </a:cxn>
              <a:cxn ang="0">
                <a:pos x="52" y="58"/>
              </a:cxn>
              <a:cxn ang="0">
                <a:pos x="52" y="61"/>
              </a:cxn>
              <a:cxn ang="0">
                <a:pos x="51" y="62"/>
              </a:cxn>
              <a:cxn ang="0">
                <a:pos x="17" y="62"/>
              </a:cxn>
              <a:cxn ang="0">
                <a:pos x="16" y="61"/>
              </a:cxn>
              <a:cxn ang="0">
                <a:pos x="16" y="58"/>
              </a:cxn>
              <a:cxn ang="0">
                <a:pos x="24" y="52"/>
              </a:cxn>
              <a:cxn ang="0">
                <a:pos x="29" y="47"/>
              </a:cxn>
              <a:cxn ang="0">
                <a:pos x="26" y="40"/>
              </a:cxn>
              <a:cxn ang="0">
                <a:pos x="22" y="36"/>
              </a:cxn>
              <a:cxn ang="0">
                <a:pos x="0" y="20"/>
              </a:cxn>
              <a:cxn ang="0">
                <a:pos x="0" y="15"/>
              </a:cxn>
              <a:cxn ang="0">
                <a:pos x="4" y="11"/>
              </a:cxn>
              <a:cxn ang="0">
                <a:pos x="16" y="11"/>
              </a:cxn>
              <a:cxn ang="0">
                <a:pos x="16" y="7"/>
              </a:cxn>
              <a:cxn ang="0">
                <a:pos x="22" y="0"/>
              </a:cxn>
              <a:cxn ang="0">
                <a:pos x="45" y="0"/>
              </a:cxn>
              <a:cxn ang="0">
                <a:pos x="52" y="7"/>
              </a:cxn>
              <a:cxn ang="0">
                <a:pos x="52" y="11"/>
              </a:cxn>
              <a:cxn ang="0">
                <a:pos x="63" y="11"/>
              </a:cxn>
              <a:cxn ang="0">
                <a:pos x="67" y="15"/>
              </a:cxn>
              <a:cxn ang="0">
                <a:pos x="67" y="20"/>
              </a:cxn>
              <a:cxn ang="0">
                <a:pos x="16" y="16"/>
              </a:cxn>
              <a:cxn ang="0">
                <a:pos x="6" y="16"/>
              </a:cxn>
              <a:cxn ang="0">
                <a:pos x="6" y="20"/>
              </a:cxn>
              <a:cxn ang="0">
                <a:pos x="19" y="31"/>
              </a:cxn>
              <a:cxn ang="0">
                <a:pos x="16" y="16"/>
              </a:cxn>
              <a:cxn ang="0">
                <a:pos x="62" y="16"/>
              </a:cxn>
              <a:cxn ang="0">
                <a:pos x="52" y="16"/>
              </a:cxn>
              <a:cxn ang="0">
                <a:pos x="49" y="31"/>
              </a:cxn>
              <a:cxn ang="0">
                <a:pos x="62" y="20"/>
              </a:cxn>
              <a:cxn ang="0">
                <a:pos x="62" y="16"/>
              </a:cxn>
            </a:cxnLst>
            <a:rect l="0" t="0" r="r" b="b"/>
            <a:pathLst>
              <a:path w="67" h="62">
                <a:moveTo>
                  <a:pt x="67" y="20"/>
                </a:moveTo>
                <a:cubicBezTo>
                  <a:pt x="67" y="27"/>
                  <a:pt x="58" y="36"/>
                  <a:pt x="46" y="36"/>
                </a:cubicBezTo>
                <a:cubicBezTo>
                  <a:pt x="44" y="38"/>
                  <a:pt x="42" y="40"/>
                  <a:pt x="42" y="40"/>
                </a:cubicBezTo>
                <a:cubicBezTo>
                  <a:pt x="40" y="42"/>
                  <a:pt x="39" y="44"/>
                  <a:pt x="39" y="47"/>
                </a:cubicBezTo>
                <a:cubicBezTo>
                  <a:pt x="39" y="49"/>
                  <a:pt x="40" y="52"/>
                  <a:pt x="44" y="52"/>
                </a:cubicBezTo>
                <a:cubicBezTo>
                  <a:pt x="48" y="52"/>
                  <a:pt x="52" y="54"/>
                  <a:pt x="52" y="58"/>
                </a:cubicBezTo>
                <a:cubicBezTo>
                  <a:pt x="52" y="61"/>
                  <a:pt x="52" y="61"/>
                  <a:pt x="52" y="61"/>
                </a:cubicBezTo>
                <a:cubicBezTo>
                  <a:pt x="52" y="62"/>
                  <a:pt x="51" y="62"/>
                  <a:pt x="51" y="62"/>
                </a:cubicBezTo>
                <a:cubicBezTo>
                  <a:pt x="17" y="62"/>
                  <a:pt x="17" y="62"/>
                  <a:pt x="17" y="62"/>
                </a:cubicBezTo>
                <a:cubicBezTo>
                  <a:pt x="16" y="62"/>
                  <a:pt x="16" y="62"/>
                  <a:pt x="16" y="61"/>
                </a:cubicBezTo>
                <a:cubicBezTo>
                  <a:pt x="16" y="58"/>
                  <a:pt x="16" y="58"/>
                  <a:pt x="16" y="58"/>
                </a:cubicBezTo>
                <a:cubicBezTo>
                  <a:pt x="16" y="54"/>
                  <a:pt x="20" y="52"/>
                  <a:pt x="24" y="52"/>
                </a:cubicBezTo>
                <a:cubicBezTo>
                  <a:pt x="27" y="52"/>
                  <a:pt x="29" y="49"/>
                  <a:pt x="29" y="47"/>
                </a:cubicBezTo>
                <a:cubicBezTo>
                  <a:pt x="29" y="44"/>
                  <a:pt x="28" y="42"/>
                  <a:pt x="26" y="40"/>
                </a:cubicBezTo>
                <a:cubicBezTo>
                  <a:pt x="25" y="40"/>
                  <a:pt x="24" y="38"/>
                  <a:pt x="22" y="36"/>
                </a:cubicBezTo>
                <a:cubicBezTo>
                  <a:pt x="10" y="36"/>
                  <a:pt x="0" y="27"/>
                  <a:pt x="0" y="20"/>
                </a:cubicBezTo>
                <a:cubicBezTo>
                  <a:pt x="0" y="15"/>
                  <a:pt x="0" y="15"/>
                  <a:pt x="0" y="15"/>
                </a:cubicBezTo>
                <a:cubicBezTo>
                  <a:pt x="0" y="12"/>
                  <a:pt x="2" y="11"/>
                  <a:pt x="4" y="11"/>
                </a:cubicBezTo>
                <a:cubicBezTo>
                  <a:pt x="16" y="11"/>
                  <a:pt x="16" y="11"/>
                  <a:pt x="16" y="11"/>
                </a:cubicBezTo>
                <a:cubicBezTo>
                  <a:pt x="16" y="7"/>
                  <a:pt x="16" y="7"/>
                  <a:pt x="16" y="7"/>
                </a:cubicBezTo>
                <a:cubicBezTo>
                  <a:pt x="16" y="3"/>
                  <a:pt x="19" y="0"/>
                  <a:pt x="22" y="0"/>
                </a:cubicBezTo>
                <a:cubicBezTo>
                  <a:pt x="45" y="0"/>
                  <a:pt x="45" y="0"/>
                  <a:pt x="45" y="0"/>
                </a:cubicBezTo>
                <a:cubicBezTo>
                  <a:pt x="49" y="0"/>
                  <a:pt x="52" y="3"/>
                  <a:pt x="52" y="7"/>
                </a:cubicBezTo>
                <a:cubicBezTo>
                  <a:pt x="52" y="11"/>
                  <a:pt x="52" y="11"/>
                  <a:pt x="52" y="11"/>
                </a:cubicBezTo>
                <a:cubicBezTo>
                  <a:pt x="63" y="11"/>
                  <a:pt x="63" y="11"/>
                  <a:pt x="63" y="11"/>
                </a:cubicBezTo>
                <a:cubicBezTo>
                  <a:pt x="66" y="11"/>
                  <a:pt x="67" y="12"/>
                  <a:pt x="67" y="15"/>
                </a:cubicBezTo>
                <a:lnTo>
                  <a:pt x="67" y="20"/>
                </a:lnTo>
                <a:close/>
                <a:moveTo>
                  <a:pt x="16" y="16"/>
                </a:moveTo>
                <a:cubicBezTo>
                  <a:pt x="6" y="16"/>
                  <a:pt x="6" y="16"/>
                  <a:pt x="6" y="16"/>
                </a:cubicBezTo>
                <a:cubicBezTo>
                  <a:pt x="6" y="20"/>
                  <a:pt x="6" y="20"/>
                  <a:pt x="6" y="20"/>
                </a:cubicBezTo>
                <a:cubicBezTo>
                  <a:pt x="6" y="24"/>
                  <a:pt x="11" y="29"/>
                  <a:pt x="19" y="31"/>
                </a:cubicBezTo>
                <a:cubicBezTo>
                  <a:pt x="17" y="27"/>
                  <a:pt x="16" y="22"/>
                  <a:pt x="16" y="16"/>
                </a:cubicBezTo>
                <a:close/>
                <a:moveTo>
                  <a:pt x="62" y="16"/>
                </a:moveTo>
                <a:cubicBezTo>
                  <a:pt x="52" y="16"/>
                  <a:pt x="52" y="16"/>
                  <a:pt x="52" y="16"/>
                </a:cubicBezTo>
                <a:cubicBezTo>
                  <a:pt x="52" y="22"/>
                  <a:pt x="51" y="27"/>
                  <a:pt x="49" y="31"/>
                </a:cubicBezTo>
                <a:cubicBezTo>
                  <a:pt x="57" y="29"/>
                  <a:pt x="62" y="24"/>
                  <a:pt x="62" y="20"/>
                </a:cubicBezTo>
                <a:lnTo>
                  <a:pt x="62" y="16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  <p:sp>
        <p:nvSpPr>
          <p:cNvPr id="38" name="Freeform 144"/>
          <p:cNvSpPr>
            <a:spLocks noEditPoints="1"/>
          </p:cNvSpPr>
          <p:nvPr/>
        </p:nvSpPr>
        <p:spPr bwMode="auto">
          <a:xfrm>
            <a:off x="8350833" y="3158684"/>
            <a:ext cx="529729" cy="402791"/>
          </a:xfrm>
          <a:custGeom>
            <a:avLst/>
            <a:gdLst/>
            <a:ahLst/>
            <a:cxnLst>
              <a:cxn ang="0">
                <a:pos x="67" y="55"/>
              </a:cxn>
              <a:cxn ang="0">
                <a:pos x="65" y="56"/>
              </a:cxn>
              <a:cxn ang="0">
                <a:pos x="8" y="56"/>
              </a:cxn>
              <a:cxn ang="0">
                <a:pos x="6" y="55"/>
              </a:cxn>
              <a:cxn ang="0">
                <a:pos x="0" y="36"/>
              </a:cxn>
              <a:cxn ang="0">
                <a:pos x="36" y="0"/>
              </a:cxn>
              <a:cxn ang="0">
                <a:pos x="72" y="36"/>
              </a:cxn>
              <a:cxn ang="0">
                <a:pos x="67" y="55"/>
              </a:cxn>
              <a:cxn ang="0">
                <a:pos x="11" y="30"/>
              </a:cxn>
              <a:cxn ang="0">
                <a:pos x="6" y="36"/>
              </a:cxn>
              <a:cxn ang="0">
                <a:pos x="11" y="41"/>
              </a:cxn>
              <a:cxn ang="0">
                <a:pos x="16" y="36"/>
              </a:cxn>
              <a:cxn ang="0">
                <a:pos x="11" y="30"/>
              </a:cxn>
              <a:cxn ang="0">
                <a:pos x="18" y="12"/>
              </a:cxn>
              <a:cxn ang="0">
                <a:pos x="13" y="18"/>
              </a:cxn>
              <a:cxn ang="0">
                <a:pos x="18" y="23"/>
              </a:cxn>
              <a:cxn ang="0">
                <a:pos x="24" y="18"/>
              </a:cxn>
              <a:cxn ang="0">
                <a:pos x="18" y="12"/>
              </a:cxn>
              <a:cxn ang="0">
                <a:pos x="45" y="22"/>
              </a:cxn>
              <a:cxn ang="0">
                <a:pos x="43" y="18"/>
              </a:cxn>
              <a:cxn ang="0">
                <a:pos x="40" y="20"/>
              </a:cxn>
              <a:cxn ang="0">
                <a:pos x="36" y="36"/>
              </a:cxn>
              <a:cxn ang="0">
                <a:pos x="29" y="41"/>
              </a:cxn>
              <a:cxn ang="0">
                <a:pos x="34" y="51"/>
              </a:cxn>
              <a:cxn ang="0">
                <a:pos x="44" y="45"/>
              </a:cxn>
              <a:cxn ang="0">
                <a:pos x="41" y="37"/>
              </a:cxn>
              <a:cxn ang="0">
                <a:pos x="45" y="22"/>
              </a:cxn>
              <a:cxn ang="0">
                <a:pos x="36" y="5"/>
              </a:cxn>
              <a:cxn ang="0">
                <a:pos x="31" y="10"/>
              </a:cxn>
              <a:cxn ang="0">
                <a:pos x="36" y="15"/>
              </a:cxn>
              <a:cxn ang="0">
                <a:pos x="42" y="10"/>
              </a:cxn>
              <a:cxn ang="0">
                <a:pos x="36" y="5"/>
              </a:cxn>
              <a:cxn ang="0">
                <a:pos x="54" y="12"/>
              </a:cxn>
              <a:cxn ang="0">
                <a:pos x="49" y="18"/>
              </a:cxn>
              <a:cxn ang="0">
                <a:pos x="54" y="23"/>
              </a:cxn>
              <a:cxn ang="0">
                <a:pos x="60" y="18"/>
              </a:cxn>
              <a:cxn ang="0">
                <a:pos x="54" y="12"/>
              </a:cxn>
              <a:cxn ang="0">
                <a:pos x="62" y="30"/>
              </a:cxn>
              <a:cxn ang="0">
                <a:pos x="57" y="36"/>
              </a:cxn>
              <a:cxn ang="0">
                <a:pos x="62" y="41"/>
              </a:cxn>
              <a:cxn ang="0">
                <a:pos x="67" y="36"/>
              </a:cxn>
              <a:cxn ang="0">
                <a:pos x="62" y="30"/>
              </a:cxn>
            </a:cxnLst>
            <a:rect l="0" t="0" r="r" b="b"/>
            <a:pathLst>
              <a:path w="72" h="56">
                <a:moveTo>
                  <a:pt x="67" y="55"/>
                </a:moveTo>
                <a:cubicBezTo>
                  <a:pt x="66" y="56"/>
                  <a:pt x="66" y="56"/>
                  <a:pt x="65" y="56"/>
                </a:cubicBezTo>
                <a:cubicBezTo>
                  <a:pt x="8" y="56"/>
                  <a:pt x="8" y="56"/>
                  <a:pt x="8" y="56"/>
                </a:cubicBezTo>
                <a:cubicBezTo>
                  <a:pt x="7" y="56"/>
                  <a:pt x="7" y="56"/>
                  <a:pt x="6" y="55"/>
                </a:cubicBezTo>
                <a:cubicBezTo>
                  <a:pt x="2" y="49"/>
                  <a:pt x="0" y="42"/>
                  <a:pt x="0" y="36"/>
                </a:cubicBezTo>
                <a:cubicBezTo>
                  <a:pt x="0" y="16"/>
                  <a:pt x="17" y="0"/>
                  <a:pt x="36" y="0"/>
                </a:cubicBezTo>
                <a:cubicBezTo>
                  <a:pt x="56" y="0"/>
                  <a:pt x="72" y="16"/>
                  <a:pt x="72" y="36"/>
                </a:cubicBezTo>
                <a:cubicBezTo>
                  <a:pt x="72" y="42"/>
                  <a:pt x="70" y="49"/>
                  <a:pt x="67" y="55"/>
                </a:cubicBezTo>
                <a:close/>
                <a:moveTo>
                  <a:pt x="11" y="30"/>
                </a:moveTo>
                <a:cubicBezTo>
                  <a:pt x="8" y="30"/>
                  <a:pt x="6" y="33"/>
                  <a:pt x="6" y="36"/>
                </a:cubicBezTo>
                <a:cubicBezTo>
                  <a:pt x="6" y="38"/>
                  <a:pt x="8" y="41"/>
                  <a:pt x="11" y="41"/>
                </a:cubicBezTo>
                <a:cubicBezTo>
                  <a:pt x="14" y="41"/>
                  <a:pt x="16" y="38"/>
                  <a:pt x="16" y="36"/>
                </a:cubicBezTo>
                <a:cubicBezTo>
                  <a:pt x="16" y="33"/>
                  <a:pt x="14" y="30"/>
                  <a:pt x="11" y="30"/>
                </a:cubicBezTo>
                <a:close/>
                <a:moveTo>
                  <a:pt x="18" y="12"/>
                </a:moveTo>
                <a:cubicBezTo>
                  <a:pt x="16" y="12"/>
                  <a:pt x="13" y="15"/>
                  <a:pt x="13" y="18"/>
                </a:cubicBezTo>
                <a:cubicBezTo>
                  <a:pt x="13" y="20"/>
                  <a:pt x="16" y="23"/>
                  <a:pt x="18" y="23"/>
                </a:cubicBezTo>
                <a:cubicBezTo>
                  <a:pt x="21" y="23"/>
                  <a:pt x="24" y="20"/>
                  <a:pt x="24" y="18"/>
                </a:cubicBezTo>
                <a:cubicBezTo>
                  <a:pt x="24" y="15"/>
                  <a:pt x="21" y="12"/>
                  <a:pt x="18" y="12"/>
                </a:cubicBezTo>
                <a:close/>
                <a:moveTo>
                  <a:pt x="45" y="22"/>
                </a:moveTo>
                <a:cubicBezTo>
                  <a:pt x="45" y="20"/>
                  <a:pt x="44" y="19"/>
                  <a:pt x="43" y="18"/>
                </a:cubicBezTo>
                <a:cubicBezTo>
                  <a:pt x="42" y="18"/>
                  <a:pt x="40" y="19"/>
                  <a:pt x="40" y="20"/>
                </a:cubicBezTo>
                <a:cubicBezTo>
                  <a:pt x="36" y="36"/>
                  <a:pt x="36" y="36"/>
                  <a:pt x="36" y="36"/>
                </a:cubicBezTo>
                <a:cubicBezTo>
                  <a:pt x="33" y="36"/>
                  <a:pt x="30" y="38"/>
                  <a:pt x="29" y="41"/>
                </a:cubicBezTo>
                <a:cubicBezTo>
                  <a:pt x="28" y="45"/>
                  <a:pt x="30" y="50"/>
                  <a:pt x="34" y="51"/>
                </a:cubicBezTo>
                <a:cubicBezTo>
                  <a:pt x="39" y="52"/>
                  <a:pt x="43" y="49"/>
                  <a:pt x="44" y="45"/>
                </a:cubicBezTo>
                <a:cubicBezTo>
                  <a:pt x="45" y="42"/>
                  <a:pt x="43" y="39"/>
                  <a:pt x="41" y="37"/>
                </a:cubicBezTo>
                <a:lnTo>
                  <a:pt x="45" y="22"/>
                </a:lnTo>
                <a:close/>
                <a:moveTo>
                  <a:pt x="36" y="5"/>
                </a:moveTo>
                <a:cubicBezTo>
                  <a:pt x="34" y="5"/>
                  <a:pt x="31" y="7"/>
                  <a:pt x="31" y="10"/>
                </a:cubicBezTo>
                <a:cubicBezTo>
                  <a:pt x="31" y="13"/>
                  <a:pt x="34" y="15"/>
                  <a:pt x="36" y="15"/>
                </a:cubicBezTo>
                <a:cubicBezTo>
                  <a:pt x="39" y="15"/>
                  <a:pt x="42" y="13"/>
                  <a:pt x="42" y="10"/>
                </a:cubicBezTo>
                <a:cubicBezTo>
                  <a:pt x="42" y="7"/>
                  <a:pt x="39" y="5"/>
                  <a:pt x="36" y="5"/>
                </a:cubicBezTo>
                <a:close/>
                <a:moveTo>
                  <a:pt x="54" y="12"/>
                </a:moveTo>
                <a:cubicBezTo>
                  <a:pt x="52" y="12"/>
                  <a:pt x="49" y="15"/>
                  <a:pt x="49" y="18"/>
                </a:cubicBezTo>
                <a:cubicBezTo>
                  <a:pt x="49" y="20"/>
                  <a:pt x="52" y="23"/>
                  <a:pt x="54" y="23"/>
                </a:cubicBezTo>
                <a:cubicBezTo>
                  <a:pt x="57" y="23"/>
                  <a:pt x="60" y="20"/>
                  <a:pt x="60" y="18"/>
                </a:cubicBezTo>
                <a:cubicBezTo>
                  <a:pt x="60" y="15"/>
                  <a:pt x="57" y="12"/>
                  <a:pt x="54" y="12"/>
                </a:cubicBezTo>
                <a:close/>
                <a:moveTo>
                  <a:pt x="62" y="30"/>
                </a:moveTo>
                <a:cubicBezTo>
                  <a:pt x="59" y="30"/>
                  <a:pt x="57" y="33"/>
                  <a:pt x="57" y="36"/>
                </a:cubicBezTo>
                <a:cubicBezTo>
                  <a:pt x="57" y="38"/>
                  <a:pt x="59" y="41"/>
                  <a:pt x="62" y="41"/>
                </a:cubicBezTo>
                <a:cubicBezTo>
                  <a:pt x="65" y="41"/>
                  <a:pt x="67" y="38"/>
                  <a:pt x="67" y="36"/>
                </a:cubicBezTo>
                <a:cubicBezTo>
                  <a:pt x="67" y="33"/>
                  <a:pt x="65" y="30"/>
                  <a:pt x="62" y="30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  <p:sp>
        <p:nvSpPr>
          <p:cNvPr id="40" name="Freeform 234"/>
          <p:cNvSpPr>
            <a:spLocks/>
          </p:cNvSpPr>
          <p:nvPr/>
        </p:nvSpPr>
        <p:spPr bwMode="auto">
          <a:xfrm>
            <a:off x="9996917" y="2616939"/>
            <a:ext cx="530663" cy="527294"/>
          </a:xfrm>
          <a:custGeom>
            <a:avLst/>
            <a:gdLst/>
            <a:ahLst/>
            <a:cxnLst>
              <a:cxn ang="0">
                <a:pos x="66" y="25"/>
              </a:cxn>
              <a:cxn ang="0">
                <a:pos x="51" y="40"/>
              </a:cxn>
              <a:cxn ang="0">
                <a:pos x="57" y="46"/>
              </a:cxn>
              <a:cxn ang="0">
                <a:pos x="51" y="52"/>
              </a:cxn>
              <a:cxn ang="0">
                <a:pos x="20" y="55"/>
              </a:cxn>
              <a:cxn ang="0">
                <a:pos x="7" y="69"/>
              </a:cxn>
              <a:cxn ang="0">
                <a:pos x="0" y="69"/>
              </a:cxn>
              <a:cxn ang="0">
                <a:pos x="0" y="62"/>
              </a:cxn>
              <a:cxn ang="0">
                <a:pos x="14" y="48"/>
              </a:cxn>
              <a:cxn ang="0">
                <a:pos x="17" y="18"/>
              </a:cxn>
              <a:cxn ang="0">
                <a:pos x="23" y="12"/>
              </a:cxn>
              <a:cxn ang="0">
                <a:pos x="29" y="17"/>
              </a:cxn>
              <a:cxn ang="0">
                <a:pos x="44" y="2"/>
              </a:cxn>
              <a:cxn ang="0">
                <a:pos x="51" y="2"/>
              </a:cxn>
              <a:cxn ang="0">
                <a:pos x="51" y="9"/>
              </a:cxn>
              <a:cxn ang="0">
                <a:pos x="35" y="24"/>
              </a:cxn>
              <a:cxn ang="0">
                <a:pos x="44" y="33"/>
              </a:cxn>
              <a:cxn ang="0">
                <a:pos x="60" y="18"/>
              </a:cxn>
              <a:cxn ang="0">
                <a:pos x="66" y="18"/>
              </a:cxn>
              <a:cxn ang="0">
                <a:pos x="66" y="25"/>
              </a:cxn>
            </a:cxnLst>
            <a:rect l="0" t="0" r="r" b="b"/>
            <a:pathLst>
              <a:path w="68" h="69">
                <a:moveTo>
                  <a:pt x="66" y="25"/>
                </a:moveTo>
                <a:cubicBezTo>
                  <a:pt x="51" y="40"/>
                  <a:pt x="51" y="40"/>
                  <a:pt x="51" y="40"/>
                </a:cubicBezTo>
                <a:cubicBezTo>
                  <a:pt x="57" y="46"/>
                  <a:pt x="57" y="46"/>
                  <a:pt x="57" y="46"/>
                </a:cubicBezTo>
                <a:cubicBezTo>
                  <a:pt x="51" y="52"/>
                  <a:pt x="51" y="52"/>
                  <a:pt x="51" y="52"/>
                </a:cubicBezTo>
                <a:cubicBezTo>
                  <a:pt x="42" y="60"/>
                  <a:pt x="30" y="61"/>
                  <a:pt x="20" y="55"/>
                </a:cubicBezTo>
                <a:cubicBezTo>
                  <a:pt x="7" y="69"/>
                  <a:pt x="7" y="69"/>
                  <a:pt x="7" y="69"/>
                </a:cubicBezTo>
                <a:cubicBezTo>
                  <a:pt x="0" y="69"/>
                  <a:pt x="0" y="69"/>
                  <a:pt x="0" y="69"/>
                </a:cubicBezTo>
                <a:cubicBezTo>
                  <a:pt x="0" y="62"/>
                  <a:pt x="0" y="62"/>
                  <a:pt x="0" y="62"/>
                </a:cubicBezTo>
                <a:cubicBezTo>
                  <a:pt x="14" y="48"/>
                  <a:pt x="14" y="48"/>
                  <a:pt x="14" y="48"/>
                </a:cubicBezTo>
                <a:cubicBezTo>
                  <a:pt x="7" y="39"/>
                  <a:pt x="8" y="26"/>
                  <a:pt x="17" y="18"/>
                </a:cubicBezTo>
                <a:cubicBezTo>
                  <a:pt x="23" y="12"/>
                  <a:pt x="23" y="12"/>
                  <a:pt x="23" y="12"/>
                </a:cubicBezTo>
                <a:cubicBezTo>
                  <a:pt x="29" y="17"/>
                  <a:pt x="29" y="17"/>
                  <a:pt x="29" y="17"/>
                </a:cubicBezTo>
                <a:cubicBezTo>
                  <a:pt x="44" y="2"/>
                  <a:pt x="44" y="2"/>
                  <a:pt x="44" y="2"/>
                </a:cubicBezTo>
                <a:cubicBezTo>
                  <a:pt x="46" y="0"/>
                  <a:pt x="49" y="0"/>
                  <a:pt x="51" y="2"/>
                </a:cubicBezTo>
                <a:cubicBezTo>
                  <a:pt x="52" y="4"/>
                  <a:pt x="52" y="7"/>
                  <a:pt x="51" y="9"/>
                </a:cubicBezTo>
                <a:cubicBezTo>
                  <a:pt x="35" y="24"/>
                  <a:pt x="35" y="24"/>
                  <a:pt x="35" y="24"/>
                </a:cubicBezTo>
                <a:cubicBezTo>
                  <a:pt x="44" y="33"/>
                  <a:pt x="44" y="33"/>
                  <a:pt x="44" y="33"/>
                </a:cubicBezTo>
                <a:cubicBezTo>
                  <a:pt x="60" y="18"/>
                  <a:pt x="60" y="18"/>
                  <a:pt x="60" y="18"/>
                </a:cubicBezTo>
                <a:cubicBezTo>
                  <a:pt x="61" y="16"/>
                  <a:pt x="64" y="16"/>
                  <a:pt x="66" y="18"/>
                </a:cubicBezTo>
                <a:cubicBezTo>
                  <a:pt x="68" y="20"/>
                  <a:pt x="68" y="23"/>
                  <a:pt x="66" y="25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13070" y="203009"/>
            <a:ext cx="725695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prstClr val="black">
                    <a:lumMod val="85000"/>
                    <a:lumOff val="15000"/>
                  </a:prstClr>
                </a:solidFill>
                <a:ea typeface="+mj-ea"/>
              </a:rPr>
              <a:t>Постановление Правительства Республики Казахстан от 12 октября 2021 года </a:t>
            </a:r>
            <a:r>
              <a:rPr lang="ru-RU" b="1" dirty="0" smtClean="0">
                <a:solidFill>
                  <a:prstClr val="black">
                    <a:lumMod val="85000"/>
                    <a:lumOff val="15000"/>
                  </a:prstClr>
                </a:solidFill>
                <a:ea typeface="+mj-ea"/>
              </a:rPr>
              <a:t>№ </a:t>
            </a:r>
            <a:r>
              <a:rPr lang="ru-RU" b="1" dirty="0">
                <a:solidFill>
                  <a:prstClr val="black">
                    <a:lumMod val="85000"/>
                    <a:lumOff val="15000"/>
                  </a:prstClr>
                </a:solidFill>
                <a:ea typeface="+mj-ea"/>
              </a:rPr>
              <a:t>726 Об утверждении национального проекта </a:t>
            </a:r>
            <a:r>
              <a:rPr lang="ru-RU" b="1" dirty="0" smtClean="0">
                <a:solidFill>
                  <a:prstClr val="black">
                    <a:lumMod val="85000"/>
                    <a:lumOff val="15000"/>
                  </a:prstClr>
                </a:solidFill>
                <a:ea typeface="+mj-ea"/>
              </a:rPr>
              <a:t>"</a:t>
            </a:r>
            <a:r>
              <a:rPr lang="ru-RU" b="1" dirty="0">
                <a:solidFill>
                  <a:prstClr val="black">
                    <a:lumMod val="85000"/>
                    <a:lumOff val="15000"/>
                  </a:prstClr>
                </a:solidFill>
                <a:ea typeface="+mj-ea"/>
              </a:rPr>
              <a:t>Качественное образование "Образованная нация"</a:t>
            </a:r>
            <a:endParaRPr lang="ru-RU" dirty="0"/>
          </a:p>
        </p:txBody>
      </p:sp>
      <p:sp>
        <p:nvSpPr>
          <p:cNvPr id="25" name="Text Placeholder 3"/>
          <p:cNvSpPr txBox="1">
            <a:spLocks/>
          </p:cNvSpPr>
          <p:nvPr/>
        </p:nvSpPr>
        <p:spPr>
          <a:xfrm>
            <a:off x="675146" y="1884017"/>
            <a:ext cx="5388977" cy="738664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marL="0" indent="0" algn="ctr">
              <a:buNone/>
              <a:defRPr sz="16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algn="just"/>
            <a:r>
              <a:rPr lang="ru-RU" dirty="0">
                <a:solidFill>
                  <a:schemeClr val="tx1"/>
                </a:solidFill>
              </a:rPr>
              <a:t>Показатель </a:t>
            </a:r>
            <a:r>
              <a:rPr lang="ru-RU" dirty="0" smtClean="0">
                <a:solidFill>
                  <a:schemeClr val="tx1"/>
                </a:solidFill>
              </a:rPr>
              <a:t>- </a:t>
            </a:r>
            <a:r>
              <a:rPr lang="ru-RU" dirty="0">
                <a:solidFill>
                  <a:schemeClr val="tx1"/>
                </a:solidFill>
              </a:rPr>
              <a:t>Доля колледжей, внедривших систему оценивания </a:t>
            </a:r>
            <a:r>
              <a:rPr lang="ru-RU" dirty="0" err="1">
                <a:solidFill>
                  <a:schemeClr val="tx1"/>
                </a:solidFill>
              </a:rPr>
              <a:t>WorldSkills</a:t>
            </a:r>
            <a:r>
              <a:rPr lang="ru-RU" dirty="0">
                <a:solidFill>
                  <a:schemeClr val="tx1"/>
                </a:solidFill>
              </a:rPr>
              <a:t> в учебный процесс организаций </a:t>
            </a:r>
            <a:r>
              <a:rPr lang="ru-RU" dirty="0" err="1">
                <a:solidFill>
                  <a:schemeClr val="tx1"/>
                </a:solidFill>
              </a:rPr>
              <a:t>ТиПО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6" name="Text Placeholder 3"/>
          <p:cNvSpPr txBox="1">
            <a:spLocks/>
          </p:cNvSpPr>
          <p:nvPr/>
        </p:nvSpPr>
        <p:spPr>
          <a:xfrm>
            <a:off x="713366" y="1113774"/>
            <a:ext cx="5388976" cy="738664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marL="0" indent="0" algn="ctr">
              <a:buNone/>
              <a:defRPr sz="16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algn="just"/>
            <a:r>
              <a:rPr lang="ru-RU" dirty="0">
                <a:solidFill>
                  <a:schemeClr val="tx1"/>
                </a:solidFill>
              </a:rPr>
              <a:t>Мероприятие </a:t>
            </a:r>
            <a:r>
              <a:rPr lang="ru-RU" dirty="0" smtClean="0">
                <a:solidFill>
                  <a:schemeClr val="tx1"/>
                </a:solidFill>
              </a:rPr>
              <a:t>- </a:t>
            </a:r>
            <a:r>
              <a:rPr lang="ru-RU" dirty="0">
                <a:solidFill>
                  <a:schemeClr val="tx1"/>
                </a:solidFill>
              </a:rPr>
              <a:t>Внедрение демонстрационного экзамена по определению компетенции с учетом требований </a:t>
            </a:r>
            <a:r>
              <a:rPr lang="ru-RU" dirty="0" err="1">
                <a:solidFill>
                  <a:schemeClr val="tx1"/>
                </a:solidFill>
              </a:rPr>
              <a:t>WorldSkills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7" name="Freeform 45"/>
          <p:cNvSpPr>
            <a:spLocks noEditPoints="1"/>
          </p:cNvSpPr>
          <p:nvPr/>
        </p:nvSpPr>
        <p:spPr bwMode="auto">
          <a:xfrm>
            <a:off x="136529" y="1171279"/>
            <a:ext cx="414624" cy="414624"/>
          </a:xfrm>
          <a:custGeom>
            <a:avLst/>
            <a:gdLst/>
            <a:ahLst/>
            <a:cxnLst>
              <a:cxn ang="0">
                <a:pos x="27" y="55"/>
              </a:cxn>
              <a:cxn ang="0">
                <a:pos x="0" y="27"/>
              </a:cxn>
              <a:cxn ang="0">
                <a:pos x="27" y="0"/>
              </a:cxn>
              <a:cxn ang="0">
                <a:pos x="55" y="27"/>
              </a:cxn>
              <a:cxn ang="0">
                <a:pos x="27" y="55"/>
              </a:cxn>
              <a:cxn ang="0">
                <a:pos x="45" y="20"/>
              </a:cxn>
              <a:cxn ang="0">
                <a:pos x="42" y="17"/>
              </a:cxn>
              <a:cxn ang="0">
                <a:pos x="40" y="16"/>
              </a:cxn>
              <a:cxn ang="0">
                <a:pos x="38" y="17"/>
              </a:cxn>
              <a:cxn ang="0">
                <a:pos x="24" y="31"/>
              </a:cxn>
              <a:cxn ang="0">
                <a:pos x="16" y="23"/>
              </a:cxn>
              <a:cxn ang="0">
                <a:pos x="14" y="22"/>
              </a:cxn>
              <a:cxn ang="0">
                <a:pos x="13" y="23"/>
              </a:cxn>
              <a:cxn ang="0">
                <a:pos x="9" y="26"/>
              </a:cxn>
              <a:cxn ang="0">
                <a:pos x="9" y="28"/>
              </a:cxn>
              <a:cxn ang="0">
                <a:pos x="9" y="30"/>
              </a:cxn>
              <a:cxn ang="0">
                <a:pos x="22" y="43"/>
              </a:cxn>
              <a:cxn ang="0">
                <a:pos x="24" y="43"/>
              </a:cxn>
              <a:cxn ang="0">
                <a:pos x="26" y="43"/>
              </a:cxn>
              <a:cxn ang="0">
                <a:pos x="45" y="23"/>
              </a:cxn>
              <a:cxn ang="0">
                <a:pos x="46" y="22"/>
              </a:cxn>
              <a:cxn ang="0">
                <a:pos x="45" y="20"/>
              </a:cxn>
            </a:cxnLst>
            <a:rect l="0" t="0" r="r" b="b"/>
            <a:pathLst>
              <a:path w="55" h="55">
                <a:moveTo>
                  <a:pt x="27" y="55"/>
                </a:moveTo>
                <a:cubicBezTo>
                  <a:pt x="12" y="55"/>
                  <a:pt x="0" y="42"/>
                  <a:pt x="0" y="27"/>
                </a:cubicBezTo>
                <a:cubicBezTo>
                  <a:pt x="0" y="12"/>
                  <a:pt x="12" y="0"/>
                  <a:pt x="27" y="0"/>
                </a:cubicBezTo>
                <a:cubicBezTo>
                  <a:pt x="42" y="0"/>
                  <a:pt x="55" y="12"/>
                  <a:pt x="55" y="27"/>
                </a:cubicBezTo>
                <a:cubicBezTo>
                  <a:pt x="55" y="42"/>
                  <a:pt x="42" y="55"/>
                  <a:pt x="27" y="55"/>
                </a:cubicBezTo>
                <a:close/>
                <a:moveTo>
                  <a:pt x="45" y="20"/>
                </a:moveTo>
                <a:cubicBezTo>
                  <a:pt x="42" y="17"/>
                  <a:pt x="42" y="17"/>
                  <a:pt x="42" y="17"/>
                </a:cubicBezTo>
                <a:cubicBezTo>
                  <a:pt x="41" y="16"/>
                  <a:pt x="41" y="16"/>
                  <a:pt x="40" y="16"/>
                </a:cubicBezTo>
                <a:cubicBezTo>
                  <a:pt x="39" y="16"/>
                  <a:pt x="39" y="16"/>
                  <a:pt x="38" y="17"/>
                </a:cubicBezTo>
                <a:cubicBezTo>
                  <a:pt x="24" y="31"/>
                  <a:pt x="24" y="31"/>
                  <a:pt x="24" y="31"/>
                </a:cubicBezTo>
                <a:cubicBezTo>
                  <a:pt x="16" y="23"/>
                  <a:pt x="16" y="23"/>
                  <a:pt x="16" y="23"/>
                </a:cubicBezTo>
                <a:cubicBezTo>
                  <a:pt x="15" y="23"/>
                  <a:pt x="15" y="22"/>
                  <a:pt x="14" y="22"/>
                </a:cubicBezTo>
                <a:cubicBezTo>
                  <a:pt x="14" y="22"/>
                  <a:pt x="13" y="23"/>
                  <a:pt x="13" y="23"/>
                </a:cubicBezTo>
                <a:cubicBezTo>
                  <a:pt x="9" y="26"/>
                  <a:pt x="9" y="26"/>
                  <a:pt x="9" y="26"/>
                </a:cubicBezTo>
                <a:cubicBezTo>
                  <a:pt x="9" y="27"/>
                  <a:pt x="9" y="27"/>
                  <a:pt x="9" y="28"/>
                </a:cubicBezTo>
                <a:cubicBezTo>
                  <a:pt x="9" y="29"/>
                  <a:pt x="9" y="29"/>
                  <a:pt x="9" y="30"/>
                </a:cubicBezTo>
                <a:cubicBezTo>
                  <a:pt x="22" y="43"/>
                  <a:pt x="22" y="43"/>
                  <a:pt x="22" y="43"/>
                </a:cubicBezTo>
                <a:cubicBezTo>
                  <a:pt x="23" y="43"/>
                  <a:pt x="23" y="43"/>
                  <a:pt x="24" y="43"/>
                </a:cubicBezTo>
                <a:cubicBezTo>
                  <a:pt x="25" y="43"/>
                  <a:pt x="25" y="43"/>
                  <a:pt x="26" y="43"/>
                </a:cubicBezTo>
                <a:cubicBezTo>
                  <a:pt x="45" y="23"/>
                  <a:pt x="45" y="23"/>
                  <a:pt x="45" y="23"/>
                </a:cubicBezTo>
                <a:cubicBezTo>
                  <a:pt x="45" y="23"/>
                  <a:pt x="46" y="22"/>
                  <a:pt x="46" y="22"/>
                </a:cubicBezTo>
                <a:cubicBezTo>
                  <a:pt x="46" y="21"/>
                  <a:pt x="45" y="20"/>
                  <a:pt x="45" y="20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  <p:sp>
        <p:nvSpPr>
          <p:cNvPr id="28" name="Freeform 45"/>
          <p:cNvSpPr>
            <a:spLocks noEditPoints="1"/>
          </p:cNvSpPr>
          <p:nvPr/>
        </p:nvSpPr>
        <p:spPr bwMode="auto">
          <a:xfrm>
            <a:off x="136529" y="1902080"/>
            <a:ext cx="414624" cy="414624"/>
          </a:xfrm>
          <a:custGeom>
            <a:avLst/>
            <a:gdLst/>
            <a:ahLst/>
            <a:cxnLst>
              <a:cxn ang="0">
                <a:pos x="27" y="55"/>
              </a:cxn>
              <a:cxn ang="0">
                <a:pos x="0" y="27"/>
              </a:cxn>
              <a:cxn ang="0">
                <a:pos x="27" y="0"/>
              </a:cxn>
              <a:cxn ang="0">
                <a:pos x="55" y="27"/>
              </a:cxn>
              <a:cxn ang="0">
                <a:pos x="27" y="55"/>
              </a:cxn>
              <a:cxn ang="0">
                <a:pos x="45" y="20"/>
              </a:cxn>
              <a:cxn ang="0">
                <a:pos x="42" y="17"/>
              </a:cxn>
              <a:cxn ang="0">
                <a:pos x="40" y="16"/>
              </a:cxn>
              <a:cxn ang="0">
                <a:pos x="38" y="17"/>
              </a:cxn>
              <a:cxn ang="0">
                <a:pos x="24" y="31"/>
              </a:cxn>
              <a:cxn ang="0">
                <a:pos x="16" y="23"/>
              </a:cxn>
              <a:cxn ang="0">
                <a:pos x="14" y="22"/>
              </a:cxn>
              <a:cxn ang="0">
                <a:pos x="13" y="23"/>
              </a:cxn>
              <a:cxn ang="0">
                <a:pos x="9" y="26"/>
              </a:cxn>
              <a:cxn ang="0">
                <a:pos x="9" y="28"/>
              </a:cxn>
              <a:cxn ang="0">
                <a:pos x="9" y="30"/>
              </a:cxn>
              <a:cxn ang="0">
                <a:pos x="22" y="43"/>
              </a:cxn>
              <a:cxn ang="0">
                <a:pos x="24" y="43"/>
              </a:cxn>
              <a:cxn ang="0">
                <a:pos x="26" y="43"/>
              </a:cxn>
              <a:cxn ang="0">
                <a:pos x="45" y="23"/>
              </a:cxn>
              <a:cxn ang="0">
                <a:pos x="46" y="22"/>
              </a:cxn>
              <a:cxn ang="0">
                <a:pos x="45" y="20"/>
              </a:cxn>
            </a:cxnLst>
            <a:rect l="0" t="0" r="r" b="b"/>
            <a:pathLst>
              <a:path w="55" h="55">
                <a:moveTo>
                  <a:pt x="27" y="55"/>
                </a:moveTo>
                <a:cubicBezTo>
                  <a:pt x="12" y="55"/>
                  <a:pt x="0" y="42"/>
                  <a:pt x="0" y="27"/>
                </a:cubicBezTo>
                <a:cubicBezTo>
                  <a:pt x="0" y="12"/>
                  <a:pt x="12" y="0"/>
                  <a:pt x="27" y="0"/>
                </a:cubicBezTo>
                <a:cubicBezTo>
                  <a:pt x="42" y="0"/>
                  <a:pt x="55" y="12"/>
                  <a:pt x="55" y="27"/>
                </a:cubicBezTo>
                <a:cubicBezTo>
                  <a:pt x="55" y="42"/>
                  <a:pt x="42" y="55"/>
                  <a:pt x="27" y="55"/>
                </a:cubicBezTo>
                <a:close/>
                <a:moveTo>
                  <a:pt x="45" y="20"/>
                </a:moveTo>
                <a:cubicBezTo>
                  <a:pt x="42" y="17"/>
                  <a:pt x="42" y="17"/>
                  <a:pt x="42" y="17"/>
                </a:cubicBezTo>
                <a:cubicBezTo>
                  <a:pt x="41" y="16"/>
                  <a:pt x="41" y="16"/>
                  <a:pt x="40" y="16"/>
                </a:cubicBezTo>
                <a:cubicBezTo>
                  <a:pt x="39" y="16"/>
                  <a:pt x="39" y="16"/>
                  <a:pt x="38" y="17"/>
                </a:cubicBezTo>
                <a:cubicBezTo>
                  <a:pt x="24" y="31"/>
                  <a:pt x="24" y="31"/>
                  <a:pt x="24" y="31"/>
                </a:cubicBezTo>
                <a:cubicBezTo>
                  <a:pt x="16" y="23"/>
                  <a:pt x="16" y="23"/>
                  <a:pt x="16" y="23"/>
                </a:cubicBezTo>
                <a:cubicBezTo>
                  <a:pt x="15" y="23"/>
                  <a:pt x="15" y="22"/>
                  <a:pt x="14" y="22"/>
                </a:cubicBezTo>
                <a:cubicBezTo>
                  <a:pt x="14" y="22"/>
                  <a:pt x="13" y="23"/>
                  <a:pt x="13" y="23"/>
                </a:cubicBezTo>
                <a:cubicBezTo>
                  <a:pt x="9" y="26"/>
                  <a:pt x="9" y="26"/>
                  <a:pt x="9" y="26"/>
                </a:cubicBezTo>
                <a:cubicBezTo>
                  <a:pt x="9" y="27"/>
                  <a:pt x="9" y="27"/>
                  <a:pt x="9" y="28"/>
                </a:cubicBezTo>
                <a:cubicBezTo>
                  <a:pt x="9" y="29"/>
                  <a:pt x="9" y="29"/>
                  <a:pt x="9" y="30"/>
                </a:cubicBezTo>
                <a:cubicBezTo>
                  <a:pt x="22" y="43"/>
                  <a:pt x="22" y="43"/>
                  <a:pt x="22" y="43"/>
                </a:cubicBezTo>
                <a:cubicBezTo>
                  <a:pt x="23" y="43"/>
                  <a:pt x="23" y="43"/>
                  <a:pt x="24" y="43"/>
                </a:cubicBezTo>
                <a:cubicBezTo>
                  <a:pt x="25" y="43"/>
                  <a:pt x="25" y="43"/>
                  <a:pt x="26" y="43"/>
                </a:cubicBezTo>
                <a:cubicBezTo>
                  <a:pt x="45" y="23"/>
                  <a:pt x="45" y="23"/>
                  <a:pt x="45" y="23"/>
                </a:cubicBezTo>
                <a:cubicBezTo>
                  <a:pt x="45" y="23"/>
                  <a:pt x="46" y="22"/>
                  <a:pt x="46" y="22"/>
                </a:cubicBezTo>
                <a:cubicBezTo>
                  <a:pt x="46" y="21"/>
                  <a:pt x="45" y="20"/>
                  <a:pt x="45" y="20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13071" y="2803798"/>
            <a:ext cx="789528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Приказ Министра образования и науки Республики Казахстан </a:t>
            </a:r>
            <a:br>
              <a:rPr lang="ru-RU" b="1" dirty="0"/>
            </a:br>
            <a:r>
              <a:rPr lang="ru-RU" b="1" dirty="0"/>
              <a:t>от </a:t>
            </a:r>
            <a:r>
              <a:rPr lang="ru-RU" b="1" dirty="0" smtClean="0"/>
              <a:t>03 </a:t>
            </a:r>
            <a:r>
              <a:rPr lang="ru-RU" b="1" dirty="0"/>
              <a:t>августа 2022 года № 348 «Об утверждении государственных </a:t>
            </a:r>
            <a:br>
              <a:rPr lang="ru-RU" b="1" dirty="0"/>
            </a:br>
            <a:r>
              <a:rPr lang="ru-RU" b="1" dirty="0"/>
              <a:t>общеобязательных стандартов образования всех уровней образования»</a:t>
            </a:r>
          </a:p>
        </p:txBody>
      </p:sp>
      <p:sp>
        <p:nvSpPr>
          <p:cNvPr id="30" name="Text Placeholder 3"/>
          <p:cNvSpPr txBox="1">
            <a:spLocks/>
          </p:cNvSpPr>
          <p:nvPr/>
        </p:nvSpPr>
        <p:spPr>
          <a:xfrm>
            <a:off x="551153" y="5273345"/>
            <a:ext cx="5879144" cy="984885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marL="0" indent="0" algn="ctr">
              <a:buNone/>
              <a:defRPr sz="16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algn="just"/>
            <a:r>
              <a:rPr lang="ru-RU" dirty="0">
                <a:solidFill>
                  <a:schemeClr val="tx1"/>
                </a:solidFill>
              </a:rPr>
              <a:t>Демонстрационный экзамен – форма проведения промежуточной и/или итоговой аттестации, позволяющая обучающемуся практически продемонстрировать освоенные профессиональные компетенции</a:t>
            </a:r>
            <a:r>
              <a:rPr lang="ru-RU" dirty="0" smtClean="0">
                <a:solidFill>
                  <a:schemeClr val="tx1"/>
                </a:solidFill>
              </a:rPr>
              <a:t>. ГЛ1 п2 пп7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1" name="Text Placeholder 3"/>
          <p:cNvSpPr txBox="1">
            <a:spLocks/>
          </p:cNvSpPr>
          <p:nvPr/>
        </p:nvSpPr>
        <p:spPr>
          <a:xfrm>
            <a:off x="7131546" y="4820252"/>
            <a:ext cx="4899868" cy="1477328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marL="0" indent="0" algn="ctr">
              <a:buNone/>
              <a:defRPr sz="16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algn="just"/>
            <a:r>
              <a:rPr lang="ru-RU" dirty="0">
                <a:solidFill>
                  <a:schemeClr val="tx1"/>
                </a:solidFill>
              </a:rPr>
              <a:t>Квалификационный экзамен проводится в форме практической работы или демонстрационного экзамена в учебно-производственных мастерских, лабораториях и учебных центрах организаций ПО и/или на производственных площадках </a:t>
            </a:r>
            <a:r>
              <a:rPr lang="ru-RU" dirty="0" smtClean="0">
                <a:solidFill>
                  <a:schemeClr val="tx1"/>
                </a:solidFill>
              </a:rPr>
              <a:t>предприятий. ГЛ2 п9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497505" y="3898583"/>
            <a:ext cx="643984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/>
              <a:t>Образовательные программы разрабатываются организациями </a:t>
            </a:r>
            <a:r>
              <a:rPr lang="ru-RU" sz="1600" dirty="0" err="1"/>
              <a:t>ТиПО</a:t>
            </a:r>
            <a:r>
              <a:rPr lang="ru-RU" sz="1600" dirty="0"/>
              <a:t> самостоятельно с участием работодателей на основе настоящих требований ГОСО, профессиональных стандартов (при наличии), профессиональных стандартов </a:t>
            </a:r>
            <a:r>
              <a:rPr lang="ru-RU" sz="1600" dirty="0" err="1"/>
              <a:t>WorldSkills</a:t>
            </a:r>
            <a:r>
              <a:rPr lang="ru-RU" sz="1600" dirty="0"/>
              <a:t> (при наличии).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1362024" y="4861244"/>
            <a:ext cx="10229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. ГЛ2 </a:t>
            </a:r>
            <a:r>
              <a:rPr lang="ru-RU" dirty="0" smtClean="0"/>
              <a:t>п5</a:t>
            </a:r>
            <a:endParaRPr lang="ru-RU" dirty="0"/>
          </a:p>
        </p:txBody>
      </p:sp>
      <p:sp>
        <p:nvSpPr>
          <p:cNvPr id="35" name="Freeform 45"/>
          <p:cNvSpPr>
            <a:spLocks noEditPoints="1"/>
          </p:cNvSpPr>
          <p:nvPr/>
        </p:nvSpPr>
        <p:spPr bwMode="auto">
          <a:xfrm>
            <a:off x="6662539" y="4988824"/>
            <a:ext cx="414624" cy="414624"/>
          </a:xfrm>
          <a:custGeom>
            <a:avLst/>
            <a:gdLst/>
            <a:ahLst/>
            <a:cxnLst>
              <a:cxn ang="0">
                <a:pos x="27" y="55"/>
              </a:cxn>
              <a:cxn ang="0">
                <a:pos x="0" y="27"/>
              </a:cxn>
              <a:cxn ang="0">
                <a:pos x="27" y="0"/>
              </a:cxn>
              <a:cxn ang="0">
                <a:pos x="55" y="27"/>
              </a:cxn>
              <a:cxn ang="0">
                <a:pos x="27" y="55"/>
              </a:cxn>
              <a:cxn ang="0">
                <a:pos x="45" y="20"/>
              </a:cxn>
              <a:cxn ang="0">
                <a:pos x="42" y="17"/>
              </a:cxn>
              <a:cxn ang="0">
                <a:pos x="40" y="16"/>
              </a:cxn>
              <a:cxn ang="0">
                <a:pos x="38" y="17"/>
              </a:cxn>
              <a:cxn ang="0">
                <a:pos x="24" y="31"/>
              </a:cxn>
              <a:cxn ang="0">
                <a:pos x="16" y="23"/>
              </a:cxn>
              <a:cxn ang="0">
                <a:pos x="14" y="22"/>
              </a:cxn>
              <a:cxn ang="0">
                <a:pos x="13" y="23"/>
              </a:cxn>
              <a:cxn ang="0">
                <a:pos x="9" y="26"/>
              </a:cxn>
              <a:cxn ang="0">
                <a:pos x="9" y="28"/>
              </a:cxn>
              <a:cxn ang="0">
                <a:pos x="9" y="30"/>
              </a:cxn>
              <a:cxn ang="0">
                <a:pos x="22" y="43"/>
              </a:cxn>
              <a:cxn ang="0">
                <a:pos x="24" y="43"/>
              </a:cxn>
              <a:cxn ang="0">
                <a:pos x="26" y="43"/>
              </a:cxn>
              <a:cxn ang="0">
                <a:pos x="45" y="23"/>
              </a:cxn>
              <a:cxn ang="0">
                <a:pos x="46" y="22"/>
              </a:cxn>
              <a:cxn ang="0">
                <a:pos x="45" y="20"/>
              </a:cxn>
            </a:cxnLst>
            <a:rect l="0" t="0" r="r" b="b"/>
            <a:pathLst>
              <a:path w="55" h="55">
                <a:moveTo>
                  <a:pt x="27" y="55"/>
                </a:moveTo>
                <a:cubicBezTo>
                  <a:pt x="12" y="55"/>
                  <a:pt x="0" y="42"/>
                  <a:pt x="0" y="27"/>
                </a:cubicBezTo>
                <a:cubicBezTo>
                  <a:pt x="0" y="12"/>
                  <a:pt x="12" y="0"/>
                  <a:pt x="27" y="0"/>
                </a:cubicBezTo>
                <a:cubicBezTo>
                  <a:pt x="42" y="0"/>
                  <a:pt x="55" y="12"/>
                  <a:pt x="55" y="27"/>
                </a:cubicBezTo>
                <a:cubicBezTo>
                  <a:pt x="55" y="42"/>
                  <a:pt x="42" y="55"/>
                  <a:pt x="27" y="55"/>
                </a:cubicBezTo>
                <a:close/>
                <a:moveTo>
                  <a:pt x="45" y="20"/>
                </a:moveTo>
                <a:cubicBezTo>
                  <a:pt x="42" y="17"/>
                  <a:pt x="42" y="17"/>
                  <a:pt x="42" y="17"/>
                </a:cubicBezTo>
                <a:cubicBezTo>
                  <a:pt x="41" y="16"/>
                  <a:pt x="41" y="16"/>
                  <a:pt x="40" y="16"/>
                </a:cubicBezTo>
                <a:cubicBezTo>
                  <a:pt x="39" y="16"/>
                  <a:pt x="39" y="16"/>
                  <a:pt x="38" y="17"/>
                </a:cubicBezTo>
                <a:cubicBezTo>
                  <a:pt x="24" y="31"/>
                  <a:pt x="24" y="31"/>
                  <a:pt x="24" y="31"/>
                </a:cubicBezTo>
                <a:cubicBezTo>
                  <a:pt x="16" y="23"/>
                  <a:pt x="16" y="23"/>
                  <a:pt x="16" y="23"/>
                </a:cubicBezTo>
                <a:cubicBezTo>
                  <a:pt x="15" y="23"/>
                  <a:pt x="15" y="22"/>
                  <a:pt x="14" y="22"/>
                </a:cubicBezTo>
                <a:cubicBezTo>
                  <a:pt x="14" y="22"/>
                  <a:pt x="13" y="23"/>
                  <a:pt x="13" y="23"/>
                </a:cubicBezTo>
                <a:cubicBezTo>
                  <a:pt x="9" y="26"/>
                  <a:pt x="9" y="26"/>
                  <a:pt x="9" y="26"/>
                </a:cubicBezTo>
                <a:cubicBezTo>
                  <a:pt x="9" y="27"/>
                  <a:pt x="9" y="27"/>
                  <a:pt x="9" y="28"/>
                </a:cubicBezTo>
                <a:cubicBezTo>
                  <a:pt x="9" y="29"/>
                  <a:pt x="9" y="29"/>
                  <a:pt x="9" y="30"/>
                </a:cubicBezTo>
                <a:cubicBezTo>
                  <a:pt x="22" y="43"/>
                  <a:pt x="22" y="43"/>
                  <a:pt x="22" y="43"/>
                </a:cubicBezTo>
                <a:cubicBezTo>
                  <a:pt x="23" y="43"/>
                  <a:pt x="23" y="43"/>
                  <a:pt x="24" y="43"/>
                </a:cubicBezTo>
                <a:cubicBezTo>
                  <a:pt x="25" y="43"/>
                  <a:pt x="25" y="43"/>
                  <a:pt x="26" y="43"/>
                </a:cubicBezTo>
                <a:cubicBezTo>
                  <a:pt x="45" y="23"/>
                  <a:pt x="45" y="23"/>
                  <a:pt x="45" y="23"/>
                </a:cubicBezTo>
                <a:cubicBezTo>
                  <a:pt x="45" y="23"/>
                  <a:pt x="46" y="22"/>
                  <a:pt x="46" y="22"/>
                </a:cubicBezTo>
                <a:cubicBezTo>
                  <a:pt x="46" y="21"/>
                  <a:pt x="45" y="20"/>
                  <a:pt x="45" y="20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  <p:sp>
        <p:nvSpPr>
          <p:cNvPr id="41" name="Freeform 45"/>
          <p:cNvSpPr>
            <a:spLocks noEditPoints="1"/>
          </p:cNvSpPr>
          <p:nvPr/>
        </p:nvSpPr>
        <p:spPr bwMode="auto">
          <a:xfrm>
            <a:off x="109338" y="5474274"/>
            <a:ext cx="414624" cy="414624"/>
          </a:xfrm>
          <a:custGeom>
            <a:avLst/>
            <a:gdLst/>
            <a:ahLst/>
            <a:cxnLst>
              <a:cxn ang="0">
                <a:pos x="27" y="55"/>
              </a:cxn>
              <a:cxn ang="0">
                <a:pos x="0" y="27"/>
              </a:cxn>
              <a:cxn ang="0">
                <a:pos x="27" y="0"/>
              </a:cxn>
              <a:cxn ang="0">
                <a:pos x="55" y="27"/>
              </a:cxn>
              <a:cxn ang="0">
                <a:pos x="27" y="55"/>
              </a:cxn>
              <a:cxn ang="0">
                <a:pos x="45" y="20"/>
              </a:cxn>
              <a:cxn ang="0">
                <a:pos x="42" y="17"/>
              </a:cxn>
              <a:cxn ang="0">
                <a:pos x="40" y="16"/>
              </a:cxn>
              <a:cxn ang="0">
                <a:pos x="38" y="17"/>
              </a:cxn>
              <a:cxn ang="0">
                <a:pos x="24" y="31"/>
              </a:cxn>
              <a:cxn ang="0">
                <a:pos x="16" y="23"/>
              </a:cxn>
              <a:cxn ang="0">
                <a:pos x="14" y="22"/>
              </a:cxn>
              <a:cxn ang="0">
                <a:pos x="13" y="23"/>
              </a:cxn>
              <a:cxn ang="0">
                <a:pos x="9" y="26"/>
              </a:cxn>
              <a:cxn ang="0">
                <a:pos x="9" y="28"/>
              </a:cxn>
              <a:cxn ang="0">
                <a:pos x="9" y="30"/>
              </a:cxn>
              <a:cxn ang="0">
                <a:pos x="22" y="43"/>
              </a:cxn>
              <a:cxn ang="0">
                <a:pos x="24" y="43"/>
              </a:cxn>
              <a:cxn ang="0">
                <a:pos x="26" y="43"/>
              </a:cxn>
              <a:cxn ang="0">
                <a:pos x="45" y="23"/>
              </a:cxn>
              <a:cxn ang="0">
                <a:pos x="46" y="22"/>
              </a:cxn>
              <a:cxn ang="0">
                <a:pos x="45" y="20"/>
              </a:cxn>
            </a:cxnLst>
            <a:rect l="0" t="0" r="r" b="b"/>
            <a:pathLst>
              <a:path w="55" h="55">
                <a:moveTo>
                  <a:pt x="27" y="55"/>
                </a:moveTo>
                <a:cubicBezTo>
                  <a:pt x="12" y="55"/>
                  <a:pt x="0" y="42"/>
                  <a:pt x="0" y="27"/>
                </a:cubicBezTo>
                <a:cubicBezTo>
                  <a:pt x="0" y="12"/>
                  <a:pt x="12" y="0"/>
                  <a:pt x="27" y="0"/>
                </a:cubicBezTo>
                <a:cubicBezTo>
                  <a:pt x="42" y="0"/>
                  <a:pt x="55" y="12"/>
                  <a:pt x="55" y="27"/>
                </a:cubicBezTo>
                <a:cubicBezTo>
                  <a:pt x="55" y="42"/>
                  <a:pt x="42" y="55"/>
                  <a:pt x="27" y="55"/>
                </a:cubicBezTo>
                <a:close/>
                <a:moveTo>
                  <a:pt x="45" y="20"/>
                </a:moveTo>
                <a:cubicBezTo>
                  <a:pt x="42" y="17"/>
                  <a:pt x="42" y="17"/>
                  <a:pt x="42" y="17"/>
                </a:cubicBezTo>
                <a:cubicBezTo>
                  <a:pt x="41" y="16"/>
                  <a:pt x="41" y="16"/>
                  <a:pt x="40" y="16"/>
                </a:cubicBezTo>
                <a:cubicBezTo>
                  <a:pt x="39" y="16"/>
                  <a:pt x="39" y="16"/>
                  <a:pt x="38" y="17"/>
                </a:cubicBezTo>
                <a:cubicBezTo>
                  <a:pt x="24" y="31"/>
                  <a:pt x="24" y="31"/>
                  <a:pt x="24" y="31"/>
                </a:cubicBezTo>
                <a:cubicBezTo>
                  <a:pt x="16" y="23"/>
                  <a:pt x="16" y="23"/>
                  <a:pt x="16" y="23"/>
                </a:cubicBezTo>
                <a:cubicBezTo>
                  <a:pt x="15" y="23"/>
                  <a:pt x="15" y="22"/>
                  <a:pt x="14" y="22"/>
                </a:cubicBezTo>
                <a:cubicBezTo>
                  <a:pt x="14" y="22"/>
                  <a:pt x="13" y="23"/>
                  <a:pt x="13" y="23"/>
                </a:cubicBezTo>
                <a:cubicBezTo>
                  <a:pt x="9" y="26"/>
                  <a:pt x="9" y="26"/>
                  <a:pt x="9" y="26"/>
                </a:cubicBezTo>
                <a:cubicBezTo>
                  <a:pt x="9" y="27"/>
                  <a:pt x="9" y="27"/>
                  <a:pt x="9" y="28"/>
                </a:cubicBezTo>
                <a:cubicBezTo>
                  <a:pt x="9" y="29"/>
                  <a:pt x="9" y="29"/>
                  <a:pt x="9" y="30"/>
                </a:cubicBezTo>
                <a:cubicBezTo>
                  <a:pt x="22" y="43"/>
                  <a:pt x="22" y="43"/>
                  <a:pt x="22" y="43"/>
                </a:cubicBezTo>
                <a:cubicBezTo>
                  <a:pt x="23" y="43"/>
                  <a:pt x="23" y="43"/>
                  <a:pt x="24" y="43"/>
                </a:cubicBezTo>
                <a:cubicBezTo>
                  <a:pt x="25" y="43"/>
                  <a:pt x="25" y="43"/>
                  <a:pt x="26" y="43"/>
                </a:cubicBezTo>
                <a:cubicBezTo>
                  <a:pt x="45" y="23"/>
                  <a:pt x="45" y="23"/>
                  <a:pt x="45" y="23"/>
                </a:cubicBezTo>
                <a:cubicBezTo>
                  <a:pt x="45" y="23"/>
                  <a:pt x="46" y="22"/>
                  <a:pt x="46" y="22"/>
                </a:cubicBezTo>
                <a:cubicBezTo>
                  <a:pt x="46" y="21"/>
                  <a:pt x="45" y="20"/>
                  <a:pt x="45" y="20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  <p:sp>
        <p:nvSpPr>
          <p:cNvPr id="42" name="Freeform 45"/>
          <p:cNvSpPr>
            <a:spLocks noEditPoints="1"/>
          </p:cNvSpPr>
          <p:nvPr/>
        </p:nvSpPr>
        <p:spPr bwMode="auto">
          <a:xfrm>
            <a:off x="26705" y="4091651"/>
            <a:ext cx="414624" cy="414624"/>
          </a:xfrm>
          <a:custGeom>
            <a:avLst/>
            <a:gdLst/>
            <a:ahLst/>
            <a:cxnLst>
              <a:cxn ang="0">
                <a:pos x="27" y="55"/>
              </a:cxn>
              <a:cxn ang="0">
                <a:pos x="0" y="27"/>
              </a:cxn>
              <a:cxn ang="0">
                <a:pos x="27" y="0"/>
              </a:cxn>
              <a:cxn ang="0">
                <a:pos x="55" y="27"/>
              </a:cxn>
              <a:cxn ang="0">
                <a:pos x="27" y="55"/>
              </a:cxn>
              <a:cxn ang="0">
                <a:pos x="45" y="20"/>
              </a:cxn>
              <a:cxn ang="0">
                <a:pos x="42" y="17"/>
              </a:cxn>
              <a:cxn ang="0">
                <a:pos x="40" y="16"/>
              </a:cxn>
              <a:cxn ang="0">
                <a:pos x="38" y="17"/>
              </a:cxn>
              <a:cxn ang="0">
                <a:pos x="24" y="31"/>
              </a:cxn>
              <a:cxn ang="0">
                <a:pos x="16" y="23"/>
              </a:cxn>
              <a:cxn ang="0">
                <a:pos x="14" y="22"/>
              </a:cxn>
              <a:cxn ang="0">
                <a:pos x="13" y="23"/>
              </a:cxn>
              <a:cxn ang="0">
                <a:pos x="9" y="26"/>
              </a:cxn>
              <a:cxn ang="0">
                <a:pos x="9" y="28"/>
              </a:cxn>
              <a:cxn ang="0">
                <a:pos x="9" y="30"/>
              </a:cxn>
              <a:cxn ang="0">
                <a:pos x="22" y="43"/>
              </a:cxn>
              <a:cxn ang="0">
                <a:pos x="24" y="43"/>
              </a:cxn>
              <a:cxn ang="0">
                <a:pos x="26" y="43"/>
              </a:cxn>
              <a:cxn ang="0">
                <a:pos x="45" y="23"/>
              </a:cxn>
              <a:cxn ang="0">
                <a:pos x="46" y="22"/>
              </a:cxn>
              <a:cxn ang="0">
                <a:pos x="45" y="20"/>
              </a:cxn>
            </a:cxnLst>
            <a:rect l="0" t="0" r="r" b="b"/>
            <a:pathLst>
              <a:path w="55" h="55">
                <a:moveTo>
                  <a:pt x="27" y="55"/>
                </a:moveTo>
                <a:cubicBezTo>
                  <a:pt x="12" y="55"/>
                  <a:pt x="0" y="42"/>
                  <a:pt x="0" y="27"/>
                </a:cubicBezTo>
                <a:cubicBezTo>
                  <a:pt x="0" y="12"/>
                  <a:pt x="12" y="0"/>
                  <a:pt x="27" y="0"/>
                </a:cubicBezTo>
                <a:cubicBezTo>
                  <a:pt x="42" y="0"/>
                  <a:pt x="55" y="12"/>
                  <a:pt x="55" y="27"/>
                </a:cubicBezTo>
                <a:cubicBezTo>
                  <a:pt x="55" y="42"/>
                  <a:pt x="42" y="55"/>
                  <a:pt x="27" y="55"/>
                </a:cubicBezTo>
                <a:close/>
                <a:moveTo>
                  <a:pt x="45" y="20"/>
                </a:moveTo>
                <a:cubicBezTo>
                  <a:pt x="42" y="17"/>
                  <a:pt x="42" y="17"/>
                  <a:pt x="42" y="17"/>
                </a:cubicBezTo>
                <a:cubicBezTo>
                  <a:pt x="41" y="16"/>
                  <a:pt x="41" y="16"/>
                  <a:pt x="40" y="16"/>
                </a:cubicBezTo>
                <a:cubicBezTo>
                  <a:pt x="39" y="16"/>
                  <a:pt x="39" y="16"/>
                  <a:pt x="38" y="17"/>
                </a:cubicBezTo>
                <a:cubicBezTo>
                  <a:pt x="24" y="31"/>
                  <a:pt x="24" y="31"/>
                  <a:pt x="24" y="31"/>
                </a:cubicBezTo>
                <a:cubicBezTo>
                  <a:pt x="16" y="23"/>
                  <a:pt x="16" y="23"/>
                  <a:pt x="16" y="23"/>
                </a:cubicBezTo>
                <a:cubicBezTo>
                  <a:pt x="15" y="23"/>
                  <a:pt x="15" y="22"/>
                  <a:pt x="14" y="22"/>
                </a:cubicBezTo>
                <a:cubicBezTo>
                  <a:pt x="14" y="22"/>
                  <a:pt x="13" y="23"/>
                  <a:pt x="13" y="23"/>
                </a:cubicBezTo>
                <a:cubicBezTo>
                  <a:pt x="9" y="26"/>
                  <a:pt x="9" y="26"/>
                  <a:pt x="9" y="26"/>
                </a:cubicBezTo>
                <a:cubicBezTo>
                  <a:pt x="9" y="27"/>
                  <a:pt x="9" y="27"/>
                  <a:pt x="9" y="28"/>
                </a:cubicBezTo>
                <a:cubicBezTo>
                  <a:pt x="9" y="29"/>
                  <a:pt x="9" y="29"/>
                  <a:pt x="9" y="30"/>
                </a:cubicBezTo>
                <a:cubicBezTo>
                  <a:pt x="22" y="43"/>
                  <a:pt x="22" y="43"/>
                  <a:pt x="22" y="43"/>
                </a:cubicBezTo>
                <a:cubicBezTo>
                  <a:pt x="23" y="43"/>
                  <a:pt x="23" y="43"/>
                  <a:pt x="24" y="43"/>
                </a:cubicBezTo>
                <a:cubicBezTo>
                  <a:pt x="25" y="43"/>
                  <a:pt x="25" y="43"/>
                  <a:pt x="26" y="43"/>
                </a:cubicBezTo>
                <a:cubicBezTo>
                  <a:pt x="45" y="23"/>
                  <a:pt x="45" y="23"/>
                  <a:pt x="45" y="23"/>
                </a:cubicBezTo>
                <a:cubicBezTo>
                  <a:pt x="45" y="23"/>
                  <a:pt x="46" y="22"/>
                  <a:pt x="46" y="22"/>
                </a:cubicBezTo>
                <a:cubicBezTo>
                  <a:pt x="46" y="21"/>
                  <a:pt x="45" y="20"/>
                  <a:pt x="45" y="20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54579321"/>
      </p:ext>
    </p:extLst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44365" y="758479"/>
            <a:ext cx="10862796" cy="471365"/>
          </a:xfrm>
          <a:prstGeom prst="rect">
            <a:avLst/>
          </a:prstGeom>
        </p:spPr>
        <p:txBody>
          <a:bodyPr/>
          <a:lstStyle/>
          <a:p>
            <a:r>
              <a:rPr lang="kk-KZ" sz="2000" dirty="0" smtClean="0"/>
              <a:t>Действия колледжей в случае положительного решения организацией образования </a:t>
            </a:r>
            <a:br>
              <a:rPr lang="kk-KZ" sz="2000" dirty="0" smtClean="0"/>
            </a:br>
            <a:r>
              <a:rPr lang="kk-KZ" sz="2000" dirty="0" smtClean="0"/>
              <a:t>по проведению демонстрационного экзамена</a:t>
            </a:r>
            <a:br>
              <a:rPr lang="kk-KZ" sz="2000" dirty="0" smtClean="0"/>
            </a:br>
            <a:r>
              <a:rPr lang="ru-RU" sz="1400" dirty="0">
                <a:solidFill>
                  <a:prstClr val="black">
                    <a:lumMod val="85000"/>
                    <a:lumOff val="15000"/>
                  </a:prstClr>
                </a:solidFill>
              </a:rPr>
              <a:t>Приказ Министра образования и науки Республики Казахстан от 18 марта 2008 года </a:t>
            </a:r>
            <a:r>
              <a:rPr lang="ru-RU" sz="1400" dirty="0" smtClean="0">
                <a:solidFill>
                  <a:prstClr val="black">
                    <a:lumMod val="85000"/>
                    <a:lumOff val="15000"/>
                  </a:prstClr>
                </a:solidFill>
              </a:rPr>
              <a:t>№ </a:t>
            </a:r>
            <a:r>
              <a:rPr lang="ru-RU" sz="1400" dirty="0">
                <a:solidFill>
                  <a:prstClr val="black">
                    <a:lumMod val="85000"/>
                    <a:lumOff val="15000"/>
                  </a:prstClr>
                </a:solidFill>
              </a:rPr>
              <a:t>125 «Об утверждении Типовых правил </a:t>
            </a:r>
            <a:r>
              <a:rPr lang="ru-RU" sz="1400" dirty="0" smtClean="0">
                <a:solidFill>
                  <a:prstClr val="black">
                    <a:lumMod val="85000"/>
                    <a:lumOff val="15000"/>
                  </a:prstClr>
                </a:solidFill>
              </a:rPr>
              <a:t/>
            </a:r>
            <a:br>
              <a:rPr lang="ru-RU" sz="1400" dirty="0" smtClean="0">
                <a:solidFill>
                  <a:prstClr val="black">
                    <a:lumMod val="85000"/>
                    <a:lumOff val="15000"/>
                  </a:prstClr>
                </a:solidFill>
              </a:rPr>
            </a:br>
            <a:r>
              <a:rPr lang="ru-RU" sz="1400" dirty="0" smtClean="0">
                <a:solidFill>
                  <a:prstClr val="black">
                    <a:lumMod val="85000"/>
                    <a:lumOff val="15000"/>
                  </a:prstClr>
                </a:solidFill>
              </a:rPr>
              <a:t>проведения </a:t>
            </a:r>
            <a:r>
              <a:rPr lang="ru-RU" sz="1400" dirty="0">
                <a:solidFill>
                  <a:prstClr val="black">
                    <a:lumMod val="85000"/>
                    <a:lumOff val="15000"/>
                  </a:prstClr>
                </a:solidFill>
              </a:rPr>
              <a:t>текущего контроля успеваемости, </a:t>
            </a:r>
            <a:r>
              <a:rPr lang="ru-RU" sz="1400" dirty="0" smtClean="0">
                <a:solidFill>
                  <a:prstClr val="black">
                    <a:lumMod val="85000"/>
                    <a:lumOff val="15000"/>
                  </a:prstClr>
                </a:solidFill>
              </a:rPr>
              <a:t>промежуточной </a:t>
            </a:r>
            <a:r>
              <a:rPr lang="ru-RU" sz="1400" dirty="0">
                <a:solidFill>
                  <a:prstClr val="black">
                    <a:lumMod val="85000"/>
                    <a:lumOff val="15000"/>
                  </a:prstClr>
                </a:solidFill>
              </a:rPr>
              <a:t>и итоговой аттестации обучающихся для организаций </a:t>
            </a:r>
            <a:r>
              <a:rPr lang="ru-RU" sz="1400" dirty="0" smtClean="0">
                <a:solidFill>
                  <a:prstClr val="black">
                    <a:lumMod val="85000"/>
                    <a:lumOff val="15000"/>
                  </a:prstClr>
                </a:solidFill>
              </a:rPr>
              <a:t>среднего, </a:t>
            </a:r>
            <a:br>
              <a:rPr lang="ru-RU" sz="1400" dirty="0" smtClean="0">
                <a:solidFill>
                  <a:prstClr val="black">
                    <a:lumMod val="85000"/>
                    <a:lumOff val="15000"/>
                  </a:prstClr>
                </a:solidFill>
              </a:rPr>
            </a:br>
            <a:r>
              <a:rPr lang="ru-RU" sz="1400" dirty="0" smtClean="0">
                <a:solidFill>
                  <a:prstClr val="black">
                    <a:lumMod val="85000"/>
                    <a:lumOff val="15000"/>
                  </a:prstClr>
                </a:solidFill>
              </a:rPr>
              <a:t>технического </a:t>
            </a:r>
            <a:r>
              <a:rPr lang="ru-RU" sz="1400" dirty="0">
                <a:solidFill>
                  <a:prstClr val="black">
                    <a:lumMod val="85000"/>
                    <a:lumOff val="15000"/>
                  </a:prstClr>
                </a:solidFill>
              </a:rPr>
              <a:t>и профессионального, </a:t>
            </a:r>
            <a:r>
              <a:rPr lang="ru-RU" sz="1400" dirty="0" err="1">
                <a:solidFill>
                  <a:prstClr val="black">
                    <a:lumMod val="85000"/>
                    <a:lumOff val="15000"/>
                  </a:prstClr>
                </a:solidFill>
              </a:rPr>
              <a:t>послесреднего</a:t>
            </a:r>
            <a:r>
              <a:rPr lang="ru-RU" sz="14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образования»</a:t>
            </a:r>
            <a:endParaRPr lang="en-US" sz="1400" dirty="0"/>
          </a:p>
        </p:txBody>
      </p:sp>
      <p:sp>
        <p:nvSpPr>
          <p:cNvPr id="62" name="Slide Number Placeholder 61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C136B7D2-B98C-44FD-8D04-7EC62A564975}" type="slidenum">
              <a:rPr lang="en-US" smtClean="0"/>
              <a:pPr/>
              <a:t>5</a:t>
            </a:fld>
            <a:endParaRPr lang="en-US" dirty="0"/>
          </a:p>
        </p:txBody>
      </p:sp>
      <p:grpSp>
        <p:nvGrpSpPr>
          <p:cNvPr id="68" name="Group 67"/>
          <p:cNvGrpSpPr/>
          <p:nvPr/>
        </p:nvGrpSpPr>
        <p:grpSpPr>
          <a:xfrm>
            <a:off x="10829396" y="2454632"/>
            <a:ext cx="384738" cy="445370"/>
            <a:chOff x="5038726" y="1838325"/>
            <a:chExt cx="625475" cy="625475"/>
          </a:xfrm>
          <a:solidFill>
            <a:schemeClr val="accent4"/>
          </a:solidFill>
        </p:grpSpPr>
        <p:sp>
          <p:nvSpPr>
            <p:cNvPr id="5125" name="Freeform 5"/>
            <p:cNvSpPr>
              <a:spLocks noEditPoints="1"/>
            </p:cNvSpPr>
            <p:nvPr/>
          </p:nvSpPr>
          <p:spPr bwMode="auto">
            <a:xfrm>
              <a:off x="5038726" y="1838325"/>
              <a:ext cx="625475" cy="625475"/>
            </a:xfrm>
            <a:custGeom>
              <a:avLst/>
              <a:gdLst/>
              <a:ahLst/>
              <a:cxnLst>
                <a:cxn ang="0">
                  <a:pos x="147" y="0"/>
                </a:cxn>
                <a:cxn ang="0">
                  <a:pos x="0" y="147"/>
                </a:cxn>
                <a:cxn ang="0">
                  <a:pos x="147" y="294"/>
                </a:cxn>
                <a:cxn ang="0">
                  <a:pos x="294" y="147"/>
                </a:cxn>
                <a:cxn ang="0">
                  <a:pos x="147" y="0"/>
                </a:cxn>
                <a:cxn ang="0">
                  <a:pos x="147" y="261"/>
                </a:cxn>
                <a:cxn ang="0">
                  <a:pos x="33" y="147"/>
                </a:cxn>
                <a:cxn ang="0">
                  <a:pos x="147" y="32"/>
                </a:cxn>
                <a:cxn ang="0">
                  <a:pos x="262" y="147"/>
                </a:cxn>
                <a:cxn ang="0">
                  <a:pos x="147" y="261"/>
                </a:cxn>
                <a:cxn ang="0">
                  <a:pos x="147" y="261"/>
                </a:cxn>
                <a:cxn ang="0">
                  <a:pos x="147" y="261"/>
                </a:cxn>
              </a:cxnLst>
              <a:rect l="0" t="0" r="r" b="b"/>
              <a:pathLst>
                <a:path w="294" h="294">
                  <a:moveTo>
                    <a:pt x="147" y="0"/>
                  </a:moveTo>
                  <a:cubicBezTo>
                    <a:pt x="66" y="0"/>
                    <a:pt x="0" y="66"/>
                    <a:pt x="0" y="147"/>
                  </a:cubicBezTo>
                  <a:cubicBezTo>
                    <a:pt x="0" y="228"/>
                    <a:pt x="66" y="294"/>
                    <a:pt x="147" y="294"/>
                  </a:cubicBezTo>
                  <a:cubicBezTo>
                    <a:pt x="228" y="294"/>
                    <a:pt x="294" y="228"/>
                    <a:pt x="294" y="147"/>
                  </a:cubicBezTo>
                  <a:cubicBezTo>
                    <a:pt x="294" y="66"/>
                    <a:pt x="228" y="0"/>
                    <a:pt x="147" y="0"/>
                  </a:cubicBezTo>
                  <a:close/>
                  <a:moveTo>
                    <a:pt x="147" y="261"/>
                  </a:moveTo>
                  <a:cubicBezTo>
                    <a:pt x="84" y="261"/>
                    <a:pt x="33" y="210"/>
                    <a:pt x="33" y="147"/>
                  </a:cubicBezTo>
                  <a:cubicBezTo>
                    <a:pt x="33" y="83"/>
                    <a:pt x="84" y="32"/>
                    <a:pt x="147" y="32"/>
                  </a:cubicBezTo>
                  <a:cubicBezTo>
                    <a:pt x="210" y="32"/>
                    <a:pt x="262" y="83"/>
                    <a:pt x="262" y="147"/>
                  </a:cubicBezTo>
                  <a:cubicBezTo>
                    <a:pt x="262" y="210"/>
                    <a:pt x="210" y="261"/>
                    <a:pt x="147" y="261"/>
                  </a:cubicBezTo>
                  <a:close/>
                  <a:moveTo>
                    <a:pt x="147" y="261"/>
                  </a:moveTo>
                  <a:cubicBezTo>
                    <a:pt x="147" y="261"/>
                    <a:pt x="147" y="261"/>
                    <a:pt x="147" y="261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 dirty="0"/>
            </a:p>
          </p:txBody>
        </p:sp>
        <p:sp>
          <p:nvSpPr>
            <p:cNvPr id="5126" name="Freeform 6"/>
            <p:cNvSpPr>
              <a:spLocks noEditPoints="1"/>
            </p:cNvSpPr>
            <p:nvPr/>
          </p:nvSpPr>
          <p:spPr bwMode="auto">
            <a:xfrm>
              <a:off x="5143501" y="2078038"/>
              <a:ext cx="417513" cy="161925"/>
            </a:xfrm>
            <a:custGeom>
              <a:avLst/>
              <a:gdLst/>
              <a:ahLst/>
              <a:cxnLst>
                <a:cxn ang="0">
                  <a:pos x="192" y="11"/>
                </a:cxn>
                <a:cxn ang="0">
                  <a:pos x="170" y="4"/>
                </a:cxn>
                <a:cxn ang="0">
                  <a:pos x="102" y="41"/>
                </a:cxn>
                <a:cxn ang="0">
                  <a:pos x="25" y="4"/>
                </a:cxn>
                <a:cxn ang="0">
                  <a:pos x="4" y="11"/>
                </a:cxn>
                <a:cxn ang="0">
                  <a:pos x="11" y="33"/>
                </a:cxn>
                <a:cxn ang="0">
                  <a:pos x="95" y="74"/>
                </a:cxn>
                <a:cxn ang="0">
                  <a:pos x="102" y="76"/>
                </a:cxn>
                <a:cxn ang="0">
                  <a:pos x="110" y="74"/>
                </a:cxn>
                <a:cxn ang="0">
                  <a:pos x="186" y="33"/>
                </a:cxn>
                <a:cxn ang="0">
                  <a:pos x="192" y="11"/>
                </a:cxn>
                <a:cxn ang="0">
                  <a:pos x="192" y="11"/>
                </a:cxn>
                <a:cxn ang="0">
                  <a:pos x="192" y="11"/>
                </a:cxn>
              </a:cxnLst>
              <a:rect l="0" t="0" r="r" b="b"/>
              <a:pathLst>
                <a:path w="197" h="76">
                  <a:moveTo>
                    <a:pt x="192" y="11"/>
                  </a:moveTo>
                  <a:cubicBezTo>
                    <a:pt x="188" y="3"/>
                    <a:pt x="178" y="0"/>
                    <a:pt x="170" y="4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25" y="4"/>
                    <a:pt x="25" y="4"/>
                    <a:pt x="25" y="4"/>
                  </a:cubicBezTo>
                  <a:cubicBezTo>
                    <a:pt x="17" y="0"/>
                    <a:pt x="7" y="3"/>
                    <a:pt x="4" y="11"/>
                  </a:cubicBezTo>
                  <a:cubicBezTo>
                    <a:pt x="0" y="20"/>
                    <a:pt x="3" y="29"/>
                    <a:pt x="11" y="33"/>
                  </a:cubicBezTo>
                  <a:cubicBezTo>
                    <a:pt x="95" y="74"/>
                    <a:pt x="95" y="74"/>
                    <a:pt x="95" y="74"/>
                  </a:cubicBezTo>
                  <a:cubicBezTo>
                    <a:pt x="97" y="76"/>
                    <a:pt x="100" y="76"/>
                    <a:pt x="102" y="76"/>
                  </a:cubicBezTo>
                  <a:cubicBezTo>
                    <a:pt x="105" y="76"/>
                    <a:pt x="108" y="75"/>
                    <a:pt x="110" y="74"/>
                  </a:cubicBezTo>
                  <a:cubicBezTo>
                    <a:pt x="186" y="33"/>
                    <a:pt x="186" y="33"/>
                    <a:pt x="186" y="33"/>
                  </a:cubicBezTo>
                  <a:cubicBezTo>
                    <a:pt x="194" y="29"/>
                    <a:pt x="197" y="19"/>
                    <a:pt x="192" y="11"/>
                  </a:cubicBezTo>
                  <a:close/>
                  <a:moveTo>
                    <a:pt x="192" y="11"/>
                  </a:moveTo>
                  <a:cubicBezTo>
                    <a:pt x="192" y="11"/>
                    <a:pt x="192" y="11"/>
                    <a:pt x="192" y="11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 dirty="0"/>
            </a:p>
          </p:txBody>
        </p:sp>
      </p:grpSp>
      <p:grpSp>
        <p:nvGrpSpPr>
          <p:cNvPr id="67" name="Group 66"/>
          <p:cNvGrpSpPr/>
          <p:nvPr/>
        </p:nvGrpSpPr>
        <p:grpSpPr>
          <a:xfrm>
            <a:off x="10134993" y="2416630"/>
            <a:ext cx="785634" cy="1242644"/>
            <a:chOff x="3478213" y="1268413"/>
            <a:chExt cx="2051050" cy="3375025"/>
          </a:xfrm>
          <a:solidFill>
            <a:schemeClr val="bg1">
              <a:lumMod val="65000"/>
            </a:schemeClr>
          </a:solidFill>
        </p:grpSpPr>
        <p:sp>
          <p:nvSpPr>
            <p:cNvPr id="5127" name="Freeform 7"/>
            <p:cNvSpPr>
              <a:spLocks noEditPoints="1"/>
            </p:cNvSpPr>
            <p:nvPr/>
          </p:nvSpPr>
          <p:spPr bwMode="auto">
            <a:xfrm>
              <a:off x="4160838" y="1268413"/>
              <a:ext cx="685800" cy="696913"/>
            </a:xfrm>
            <a:custGeom>
              <a:avLst/>
              <a:gdLst/>
              <a:ahLst/>
              <a:cxnLst>
                <a:cxn ang="0">
                  <a:pos x="161" y="328"/>
                </a:cxn>
                <a:cxn ang="0">
                  <a:pos x="323" y="164"/>
                </a:cxn>
                <a:cxn ang="0">
                  <a:pos x="161" y="0"/>
                </a:cxn>
                <a:cxn ang="0">
                  <a:pos x="0" y="164"/>
                </a:cxn>
                <a:cxn ang="0">
                  <a:pos x="161" y="328"/>
                </a:cxn>
                <a:cxn ang="0">
                  <a:pos x="161" y="328"/>
                </a:cxn>
                <a:cxn ang="0">
                  <a:pos x="161" y="328"/>
                </a:cxn>
              </a:cxnLst>
              <a:rect l="0" t="0" r="r" b="b"/>
              <a:pathLst>
                <a:path w="323" h="328">
                  <a:moveTo>
                    <a:pt x="161" y="328"/>
                  </a:moveTo>
                  <a:cubicBezTo>
                    <a:pt x="251" y="327"/>
                    <a:pt x="323" y="254"/>
                    <a:pt x="323" y="164"/>
                  </a:cubicBezTo>
                  <a:cubicBezTo>
                    <a:pt x="323" y="75"/>
                    <a:pt x="251" y="2"/>
                    <a:pt x="161" y="0"/>
                  </a:cubicBezTo>
                  <a:cubicBezTo>
                    <a:pt x="72" y="2"/>
                    <a:pt x="0" y="75"/>
                    <a:pt x="0" y="164"/>
                  </a:cubicBezTo>
                  <a:cubicBezTo>
                    <a:pt x="0" y="254"/>
                    <a:pt x="72" y="327"/>
                    <a:pt x="161" y="328"/>
                  </a:cubicBezTo>
                  <a:close/>
                  <a:moveTo>
                    <a:pt x="161" y="328"/>
                  </a:moveTo>
                  <a:cubicBezTo>
                    <a:pt x="161" y="328"/>
                    <a:pt x="161" y="328"/>
                    <a:pt x="161" y="328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 dirty="0"/>
            </a:p>
          </p:txBody>
        </p:sp>
        <p:sp>
          <p:nvSpPr>
            <p:cNvPr id="5128" name="Freeform 8"/>
            <p:cNvSpPr>
              <a:spLocks/>
            </p:cNvSpPr>
            <p:nvPr/>
          </p:nvSpPr>
          <p:spPr bwMode="auto">
            <a:xfrm>
              <a:off x="3478213" y="1987550"/>
              <a:ext cx="2051050" cy="2655888"/>
            </a:xfrm>
            <a:custGeom>
              <a:avLst/>
              <a:gdLst/>
              <a:ahLst/>
              <a:cxnLst>
                <a:cxn ang="0">
                  <a:pos x="901" y="261"/>
                </a:cxn>
                <a:cxn ang="0">
                  <a:pos x="769" y="256"/>
                </a:cxn>
                <a:cxn ang="0">
                  <a:pos x="740" y="213"/>
                </a:cxn>
                <a:cxn ang="0">
                  <a:pos x="623" y="62"/>
                </a:cxn>
                <a:cxn ang="0">
                  <a:pos x="524" y="0"/>
                </a:cxn>
                <a:cxn ang="0">
                  <a:pos x="524" y="0"/>
                </a:cxn>
                <a:cxn ang="0">
                  <a:pos x="484" y="41"/>
                </a:cxn>
                <a:cxn ang="0">
                  <a:pos x="482" y="40"/>
                </a:cxn>
                <a:cxn ang="0">
                  <a:pos x="524" y="312"/>
                </a:cxn>
                <a:cxn ang="0">
                  <a:pos x="484" y="366"/>
                </a:cxn>
                <a:cxn ang="0">
                  <a:pos x="484" y="366"/>
                </a:cxn>
                <a:cxn ang="0">
                  <a:pos x="482" y="365"/>
                </a:cxn>
                <a:cxn ang="0">
                  <a:pos x="481" y="366"/>
                </a:cxn>
                <a:cxn ang="0">
                  <a:pos x="481" y="366"/>
                </a:cxn>
                <a:cxn ang="0">
                  <a:pos x="441" y="312"/>
                </a:cxn>
                <a:cxn ang="0">
                  <a:pos x="482" y="40"/>
                </a:cxn>
                <a:cxn ang="0">
                  <a:pos x="481" y="41"/>
                </a:cxn>
                <a:cxn ang="0">
                  <a:pos x="441" y="0"/>
                </a:cxn>
                <a:cxn ang="0">
                  <a:pos x="441" y="0"/>
                </a:cxn>
                <a:cxn ang="0">
                  <a:pos x="342" y="62"/>
                </a:cxn>
                <a:cxn ang="0">
                  <a:pos x="225" y="213"/>
                </a:cxn>
                <a:cxn ang="0">
                  <a:pos x="196" y="256"/>
                </a:cxn>
                <a:cxn ang="0">
                  <a:pos x="64" y="261"/>
                </a:cxn>
                <a:cxn ang="0">
                  <a:pos x="0" y="325"/>
                </a:cxn>
                <a:cxn ang="0">
                  <a:pos x="64" y="389"/>
                </a:cxn>
                <a:cxn ang="0">
                  <a:pos x="64" y="389"/>
                </a:cxn>
                <a:cxn ang="0">
                  <a:pos x="256" y="371"/>
                </a:cxn>
                <a:cxn ang="0">
                  <a:pos x="313" y="311"/>
                </a:cxn>
                <a:cxn ang="0">
                  <a:pos x="313" y="500"/>
                </a:cxn>
                <a:cxn ang="0">
                  <a:pos x="312" y="564"/>
                </a:cxn>
                <a:cxn ang="0">
                  <a:pos x="311" y="1174"/>
                </a:cxn>
                <a:cxn ang="0">
                  <a:pos x="398" y="1250"/>
                </a:cxn>
                <a:cxn ang="0">
                  <a:pos x="474" y="1174"/>
                </a:cxn>
                <a:cxn ang="0">
                  <a:pos x="474" y="650"/>
                </a:cxn>
                <a:cxn ang="0">
                  <a:pos x="482" y="650"/>
                </a:cxn>
                <a:cxn ang="0">
                  <a:pos x="491" y="650"/>
                </a:cxn>
                <a:cxn ang="0">
                  <a:pos x="491" y="1174"/>
                </a:cxn>
                <a:cxn ang="0">
                  <a:pos x="566" y="1250"/>
                </a:cxn>
                <a:cxn ang="0">
                  <a:pos x="654" y="1174"/>
                </a:cxn>
                <a:cxn ang="0">
                  <a:pos x="653" y="564"/>
                </a:cxn>
                <a:cxn ang="0">
                  <a:pos x="652" y="500"/>
                </a:cxn>
                <a:cxn ang="0">
                  <a:pos x="652" y="311"/>
                </a:cxn>
                <a:cxn ang="0">
                  <a:pos x="709" y="371"/>
                </a:cxn>
                <a:cxn ang="0">
                  <a:pos x="901" y="389"/>
                </a:cxn>
                <a:cxn ang="0">
                  <a:pos x="901" y="389"/>
                </a:cxn>
                <a:cxn ang="0">
                  <a:pos x="965" y="325"/>
                </a:cxn>
                <a:cxn ang="0">
                  <a:pos x="901" y="261"/>
                </a:cxn>
              </a:cxnLst>
              <a:rect l="0" t="0" r="r" b="b"/>
              <a:pathLst>
                <a:path w="965" h="1250">
                  <a:moveTo>
                    <a:pt x="901" y="261"/>
                  </a:moveTo>
                  <a:cubicBezTo>
                    <a:pt x="854" y="261"/>
                    <a:pt x="795" y="259"/>
                    <a:pt x="769" y="256"/>
                  </a:cubicBezTo>
                  <a:cubicBezTo>
                    <a:pt x="761" y="245"/>
                    <a:pt x="749" y="227"/>
                    <a:pt x="740" y="213"/>
                  </a:cubicBezTo>
                  <a:cubicBezTo>
                    <a:pt x="706" y="162"/>
                    <a:pt x="667" y="103"/>
                    <a:pt x="623" y="62"/>
                  </a:cubicBezTo>
                  <a:cubicBezTo>
                    <a:pt x="591" y="31"/>
                    <a:pt x="562" y="10"/>
                    <a:pt x="524" y="0"/>
                  </a:cubicBezTo>
                  <a:cubicBezTo>
                    <a:pt x="524" y="0"/>
                    <a:pt x="524" y="0"/>
                    <a:pt x="524" y="0"/>
                  </a:cubicBezTo>
                  <a:cubicBezTo>
                    <a:pt x="484" y="41"/>
                    <a:pt x="484" y="41"/>
                    <a:pt x="484" y="41"/>
                  </a:cubicBezTo>
                  <a:cubicBezTo>
                    <a:pt x="482" y="40"/>
                    <a:pt x="482" y="40"/>
                    <a:pt x="482" y="40"/>
                  </a:cubicBezTo>
                  <a:cubicBezTo>
                    <a:pt x="524" y="312"/>
                    <a:pt x="524" y="312"/>
                    <a:pt x="524" y="312"/>
                  </a:cubicBezTo>
                  <a:cubicBezTo>
                    <a:pt x="484" y="366"/>
                    <a:pt x="484" y="366"/>
                    <a:pt x="484" y="366"/>
                  </a:cubicBezTo>
                  <a:cubicBezTo>
                    <a:pt x="484" y="366"/>
                    <a:pt x="484" y="366"/>
                    <a:pt x="484" y="366"/>
                  </a:cubicBezTo>
                  <a:cubicBezTo>
                    <a:pt x="482" y="365"/>
                    <a:pt x="482" y="365"/>
                    <a:pt x="482" y="365"/>
                  </a:cubicBezTo>
                  <a:cubicBezTo>
                    <a:pt x="481" y="366"/>
                    <a:pt x="481" y="366"/>
                    <a:pt x="481" y="366"/>
                  </a:cubicBezTo>
                  <a:cubicBezTo>
                    <a:pt x="481" y="366"/>
                    <a:pt x="481" y="366"/>
                    <a:pt x="481" y="366"/>
                  </a:cubicBezTo>
                  <a:cubicBezTo>
                    <a:pt x="441" y="312"/>
                    <a:pt x="441" y="312"/>
                    <a:pt x="441" y="312"/>
                  </a:cubicBezTo>
                  <a:cubicBezTo>
                    <a:pt x="482" y="40"/>
                    <a:pt x="482" y="40"/>
                    <a:pt x="482" y="40"/>
                  </a:cubicBezTo>
                  <a:cubicBezTo>
                    <a:pt x="481" y="41"/>
                    <a:pt x="481" y="41"/>
                    <a:pt x="481" y="41"/>
                  </a:cubicBezTo>
                  <a:cubicBezTo>
                    <a:pt x="441" y="0"/>
                    <a:pt x="441" y="0"/>
                    <a:pt x="441" y="0"/>
                  </a:cubicBezTo>
                  <a:cubicBezTo>
                    <a:pt x="441" y="0"/>
                    <a:pt x="441" y="0"/>
                    <a:pt x="441" y="0"/>
                  </a:cubicBezTo>
                  <a:cubicBezTo>
                    <a:pt x="403" y="10"/>
                    <a:pt x="374" y="31"/>
                    <a:pt x="342" y="62"/>
                  </a:cubicBezTo>
                  <a:cubicBezTo>
                    <a:pt x="298" y="103"/>
                    <a:pt x="259" y="162"/>
                    <a:pt x="225" y="213"/>
                  </a:cubicBezTo>
                  <a:cubicBezTo>
                    <a:pt x="216" y="227"/>
                    <a:pt x="204" y="245"/>
                    <a:pt x="196" y="256"/>
                  </a:cubicBezTo>
                  <a:cubicBezTo>
                    <a:pt x="170" y="259"/>
                    <a:pt x="111" y="261"/>
                    <a:pt x="64" y="261"/>
                  </a:cubicBezTo>
                  <a:cubicBezTo>
                    <a:pt x="29" y="261"/>
                    <a:pt x="0" y="290"/>
                    <a:pt x="0" y="325"/>
                  </a:cubicBezTo>
                  <a:cubicBezTo>
                    <a:pt x="0" y="360"/>
                    <a:pt x="29" y="389"/>
                    <a:pt x="64" y="389"/>
                  </a:cubicBezTo>
                  <a:cubicBezTo>
                    <a:pt x="64" y="389"/>
                    <a:pt x="64" y="389"/>
                    <a:pt x="64" y="389"/>
                  </a:cubicBezTo>
                  <a:cubicBezTo>
                    <a:pt x="219" y="389"/>
                    <a:pt x="246" y="376"/>
                    <a:pt x="256" y="371"/>
                  </a:cubicBezTo>
                  <a:cubicBezTo>
                    <a:pt x="276" y="362"/>
                    <a:pt x="290" y="344"/>
                    <a:pt x="313" y="311"/>
                  </a:cubicBezTo>
                  <a:cubicBezTo>
                    <a:pt x="313" y="500"/>
                    <a:pt x="313" y="500"/>
                    <a:pt x="313" y="500"/>
                  </a:cubicBezTo>
                  <a:cubicBezTo>
                    <a:pt x="313" y="528"/>
                    <a:pt x="309" y="560"/>
                    <a:pt x="312" y="564"/>
                  </a:cubicBezTo>
                  <a:cubicBezTo>
                    <a:pt x="311" y="567"/>
                    <a:pt x="311" y="1174"/>
                    <a:pt x="311" y="1174"/>
                  </a:cubicBezTo>
                  <a:cubicBezTo>
                    <a:pt x="311" y="1216"/>
                    <a:pt x="357" y="1250"/>
                    <a:pt x="398" y="1250"/>
                  </a:cubicBezTo>
                  <a:cubicBezTo>
                    <a:pt x="440" y="1250"/>
                    <a:pt x="474" y="1216"/>
                    <a:pt x="474" y="1174"/>
                  </a:cubicBezTo>
                  <a:cubicBezTo>
                    <a:pt x="474" y="650"/>
                    <a:pt x="474" y="650"/>
                    <a:pt x="474" y="650"/>
                  </a:cubicBezTo>
                  <a:cubicBezTo>
                    <a:pt x="482" y="650"/>
                    <a:pt x="482" y="650"/>
                    <a:pt x="482" y="650"/>
                  </a:cubicBezTo>
                  <a:cubicBezTo>
                    <a:pt x="491" y="650"/>
                    <a:pt x="491" y="650"/>
                    <a:pt x="491" y="650"/>
                  </a:cubicBezTo>
                  <a:cubicBezTo>
                    <a:pt x="491" y="1174"/>
                    <a:pt x="491" y="1174"/>
                    <a:pt x="491" y="1174"/>
                  </a:cubicBezTo>
                  <a:cubicBezTo>
                    <a:pt x="491" y="1216"/>
                    <a:pt x="525" y="1250"/>
                    <a:pt x="566" y="1250"/>
                  </a:cubicBezTo>
                  <a:cubicBezTo>
                    <a:pt x="608" y="1250"/>
                    <a:pt x="654" y="1216"/>
                    <a:pt x="654" y="1174"/>
                  </a:cubicBezTo>
                  <a:cubicBezTo>
                    <a:pt x="654" y="1174"/>
                    <a:pt x="654" y="567"/>
                    <a:pt x="653" y="564"/>
                  </a:cubicBezTo>
                  <a:cubicBezTo>
                    <a:pt x="656" y="560"/>
                    <a:pt x="652" y="528"/>
                    <a:pt x="652" y="500"/>
                  </a:cubicBezTo>
                  <a:cubicBezTo>
                    <a:pt x="652" y="311"/>
                    <a:pt x="652" y="311"/>
                    <a:pt x="652" y="311"/>
                  </a:cubicBezTo>
                  <a:cubicBezTo>
                    <a:pt x="675" y="344"/>
                    <a:pt x="689" y="362"/>
                    <a:pt x="709" y="371"/>
                  </a:cubicBezTo>
                  <a:cubicBezTo>
                    <a:pt x="719" y="376"/>
                    <a:pt x="746" y="389"/>
                    <a:pt x="901" y="389"/>
                  </a:cubicBezTo>
                  <a:cubicBezTo>
                    <a:pt x="901" y="389"/>
                    <a:pt x="901" y="389"/>
                    <a:pt x="901" y="389"/>
                  </a:cubicBezTo>
                  <a:cubicBezTo>
                    <a:pt x="936" y="389"/>
                    <a:pt x="965" y="360"/>
                    <a:pt x="965" y="325"/>
                  </a:cubicBezTo>
                  <a:cubicBezTo>
                    <a:pt x="965" y="290"/>
                    <a:pt x="936" y="261"/>
                    <a:pt x="901" y="261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 dirty="0"/>
            </a:p>
          </p:txBody>
        </p:sp>
      </p:grpSp>
      <p:sp>
        <p:nvSpPr>
          <p:cNvPr id="5129" name="Line 9"/>
          <p:cNvSpPr>
            <a:spLocks noChangeShapeType="1"/>
          </p:cNvSpPr>
          <p:nvPr/>
        </p:nvSpPr>
        <p:spPr bwMode="auto">
          <a:xfrm>
            <a:off x="3760215" y="3314860"/>
            <a:ext cx="2117" cy="2117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  <p:sp>
        <p:nvSpPr>
          <p:cNvPr id="5130" name="Line 10"/>
          <p:cNvSpPr>
            <a:spLocks noChangeShapeType="1"/>
          </p:cNvSpPr>
          <p:nvPr/>
        </p:nvSpPr>
        <p:spPr bwMode="auto">
          <a:xfrm>
            <a:off x="3760215" y="3314860"/>
            <a:ext cx="2117" cy="2117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  <p:cxnSp>
        <p:nvCxnSpPr>
          <p:cNvPr id="146" name="Straight Connector 145"/>
          <p:cNvCxnSpPr/>
          <p:nvPr/>
        </p:nvCxnSpPr>
        <p:spPr>
          <a:xfrm>
            <a:off x="2311111" y="1617294"/>
            <a:ext cx="0" cy="4500033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prstDash val="sysDot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5" name="Group 154"/>
          <p:cNvGrpSpPr/>
          <p:nvPr/>
        </p:nvGrpSpPr>
        <p:grpSpPr>
          <a:xfrm>
            <a:off x="9934097" y="4320193"/>
            <a:ext cx="540503" cy="1698933"/>
            <a:chOff x="3802063" y="2776538"/>
            <a:chExt cx="839788" cy="1804987"/>
          </a:xfrm>
          <a:solidFill>
            <a:schemeClr val="accent1"/>
          </a:solidFill>
        </p:grpSpPr>
        <p:sp>
          <p:nvSpPr>
            <p:cNvPr id="5151" name="Freeform 31"/>
            <p:cNvSpPr>
              <a:spLocks noEditPoints="1"/>
            </p:cNvSpPr>
            <p:nvPr/>
          </p:nvSpPr>
          <p:spPr bwMode="auto">
            <a:xfrm>
              <a:off x="3833813" y="2776538"/>
              <a:ext cx="425450" cy="425450"/>
            </a:xfrm>
            <a:custGeom>
              <a:avLst/>
              <a:gdLst/>
              <a:ahLst/>
              <a:cxnLst>
                <a:cxn ang="0">
                  <a:pos x="96" y="193"/>
                </a:cxn>
                <a:cxn ang="0">
                  <a:pos x="193" y="96"/>
                </a:cxn>
                <a:cxn ang="0">
                  <a:pos x="96" y="0"/>
                </a:cxn>
                <a:cxn ang="0">
                  <a:pos x="0" y="96"/>
                </a:cxn>
                <a:cxn ang="0">
                  <a:pos x="96" y="193"/>
                </a:cxn>
                <a:cxn ang="0">
                  <a:pos x="96" y="193"/>
                </a:cxn>
                <a:cxn ang="0">
                  <a:pos x="96" y="193"/>
                </a:cxn>
              </a:cxnLst>
              <a:rect l="0" t="0" r="r" b="b"/>
              <a:pathLst>
                <a:path w="193" h="193">
                  <a:moveTo>
                    <a:pt x="96" y="193"/>
                  </a:moveTo>
                  <a:cubicBezTo>
                    <a:pt x="150" y="193"/>
                    <a:pt x="193" y="150"/>
                    <a:pt x="193" y="96"/>
                  </a:cubicBezTo>
                  <a:cubicBezTo>
                    <a:pt x="193" y="43"/>
                    <a:pt x="150" y="0"/>
                    <a:pt x="96" y="0"/>
                  </a:cubicBezTo>
                  <a:cubicBezTo>
                    <a:pt x="43" y="0"/>
                    <a:pt x="0" y="43"/>
                    <a:pt x="0" y="96"/>
                  </a:cubicBezTo>
                  <a:cubicBezTo>
                    <a:pt x="0" y="150"/>
                    <a:pt x="43" y="193"/>
                    <a:pt x="96" y="193"/>
                  </a:cubicBezTo>
                  <a:close/>
                  <a:moveTo>
                    <a:pt x="96" y="193"/>
                  </a:moveTo>
                  <a:cubicBezTo>
                    <a:pt x="96" y="193"/>
                    <a:pt x="96" y="193"/>
                    <a:pt x="96" y="193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 dirty="0"/>
            </a:p>
          </p:txBody>
        </p:sp>
        <p:sp>
          <p:nvSpPr>
            <p:cNvPr id="5152" name="Freeform 32"/>
            <p:cNvSpPr>
              <a:spLocks noEditPoints="1"/>
            </p:cNvSpPr>
            <p:nvPr/>
          </p:nvSpPr>
          <p:spPr bwMode="auto">
            <a:xfrm>
              <a:off x="3802063" y="3208338"/>
              <a:ext cx="839788" cy="1373187"/>
            </a:xfrm>
            <a:custGeom>
              <a:avLst/>
              <a:gdLst/>
              <a:ahLst/>
              <a:cxnLst>
                <a:cxn ang="0">
                  <a:pos x="298" y="315"/>
                </a:cxn>
                <a:cxn ang="0">
                  <a:pos x="254" y="276"/>
                </a:cxn>
                <a:cxn ang="0">
                  <a:pos x="254" y="276"/>
                </a:cxn>
                <a:cxn ang="0">
                  <a:pos x="177" y="276"/>
                </a:cxn>
                <a:cxn ang="0">
                  <a:pos x="177" y="170"/>
                </a:cxn>
                <a:cxn ang="0">
                  <a:pos x="270" y="207"/>
                </a:cxn>
                <a:cxn ang="0">
                  <a:pos x="351" y="190"/>
                </a:cxn>
                <a:cxn ang="0">
                  <a:pos x="372" y="141"/>
                </a:cxn>
                <a:cxn ang="0">
                  <a:pos x="324" y="120"/>
                </a:cxn>
                <a:cxn ang="0">
                  <a:pos x="167" y="42"/>
                </a:cxn>
                <a:cxn ang="0">
                  <a:pos x="167" y="41"/>
                </a:cxn>
                <a:cxn ang="0">
                  <a:pos x="110" y="3"/>
                </a:cxn>
                <a:cxn ang="0">
                  <a:pos x="89" y="0"/>
                </a:cxn>
                <a:cxn ang="0">
                  <a:pos x="67" y="3"/>
                </a:cxn>
                <a:cxn ang="0">
                  <a:pos x="67" y="3"/>
                </a:cxn>
                <a:cxn ang="0">
                  <a:pos x="0" y="77"/>
                </a:cxn>
                <a:cxn ang="0">
                  <a:pos x="0" y="290"/>
                </a:cxn>
                <a:cxn ang="0">
                  <a:pos x="89" y="365"/>
                </a:cxn>
                <a:cxn ang="0">
                  <a:pos x="96" y="364"/>
                </a:cxn>
                <a:cxn ang="0">
                  <a:pos x="215" y="364"/>
                </a:cxn>
                <a:cxn ang="0">
                  <a:pos x="240" y="583"/>
                </a:cxn>
                <a:cxn ang="0">
                  <a:pos x="284" y="622"/>
                </a:cxn>
                <a:cxn ang="0">
                  <a:pos x="289" y="622"/>
                </a:cxn>
                <a:cxn ang="0">
                  <a:pos x="328" y="573"/>
                </a:cxn>
                <a:cxn ang="0">
                  <a:pos x="298" y="315"/>
                </a:cxn>
                <a:cxn ang="0">
                  <a:pos x="298" y="315"/>
                </a:cxn>
                <a:cxn ang="0">
                  <a:pos x="298" y="315"/>
                </a:cxn>
              </a:cxnLst>
              <a:rect l="0" t="0" r="r" b="b"/>
              <a:pathLst>
                <a:path w="380" h="622">
                  <a:moveTo>
                    <a:pt x="298" y="315"/>
                  </a:moveTo>
                  <a:cubicBezTo>
                    <a:pt x="295" y="292"/>
                    <a:pt x="276" y="276"/>
                    <a:pt x="254" y="276"/>
                  </a:cubicBezTo>
                  <a:cubicBezTo>
                    <a:pt x="254" y="276"/>
                    <a:pt x="254" y="276"/>
                    <a:pt x="254" y="276"/>
                  </a:cubicBezTo>
                  <a:cubicBezTo>
                    <a:pt x="177" y="276"/>
                    <a:pt x="177" y="276"/>
                    <a:pt x="177" y="276"/>
                  </a:cubicBezTo>
                  <a:cubicBezTo>
                    <a:pt x="177" y="170"/>
                    <a:pt x="177" y="170"/>
                    <a:pt x="177" y="170"/>
                  </a:cubicBezTo>
                  <a:cubicBezTo>
                    <a:pt x="203" y="193"/>
                    <a:pt x="232" y="207"/>
                    <a:pt x="270" y="207"/>
                  </a:cubicBezTo>
                  <a:cubicBezTo>
                    <a:pt x="293" y="207"/>
                    <a:pt x="320" y="202"/>
                    <a:pt x="351" y="190"/>
                  </a:cubicBezTo>
                  <a:cubicBezTo>
                    <a:pt x="370" y="182"/>
                    <a:pt x="380" y="161"/>
                    <a:pt x="372" y="141"/>
                  </a:cubicBezTo>
                  <a:cubicBezTo>
                    <a:pt x="365" y="122"/>
                    <a:pt x="343" y="113"/>
                    <a:pt x="324" y="120"/>
                  </a:cubicBezTo>
                  <a:cubicBezTo>
                    <a:pt x="248" y="149"/>
                    <a:pt x="233" y="133"/>
                    <a:pt x="167" y="42"/>
                  </a:cubicBezTo>
                  <a:cubicBezTo>
                    <a:pt x="167" y="42"/>
                    <a:pt x="167" y="42"/>
                    <a:pt x="167" y="41"/>
                  </a:cubicBezTo>
                  <a:cubicBezTo>
                    <a:pt x="154" y="22"/>
                    <a:pt x="132" y="8"/>
                    <a:pt x="110" y="3"/>
                  </a:cubicBezTo>
                  <a:cubicBezTo>
                    <a:pt x="110" y="3"/>
                    <a:pt x="100" y="0"/>
                    <a:pt x="89" y="0"/>
                  </a:cubicBezTo>
                  <a:cubicBezTo>
                    <a:pt x="79" y="0"/>
                    <a:pt x="67" y="3"/>
                    <a:pt x="67" y="3"/>
                  </a:cubicBezTo>
                  <a:cubicBezTo>
                    <a:pt x="67" y="3"/>
                    <a:pt x="67" y="3"/>
                    <a:pt x="67" y="3"/>
                  </a:cubicBezTo>
                  <a:cubicBezTo>
                    <a:pt x="35" y="11"/>
                    <a:pt x="0" y="37"/>
                    <a:pt x="0" y="77"/>
                  </a:cubicBezTo>
                  <a:cubicBezTo>
                    <a:pt x="0" y="290"/>
                    <a:pt x="0" y="290"/>
                    <a:pt x="0" y="290"/>
                  </a:cubicBezTo>
                  <a:cubicBezTo>
                    <a:pt x="0" y="336"/>
                    <a:pt x="46" y="365"/>
                    <a:pt x="89" y="365"/>
                  </a:cubicBezTo>
                  <a:cubicBezTo>
                    <a:pt x="91" y="365"/>
                    <a:pt x="93" y="364"/>
                    <a:pt x="96" y="364"/>
                  </a:cubicBezTo>
                  <a:cubicBezTo>
                    <a:pt x="215" y="364"/>
                    <a:pt x="215" y="364"/>
                    <a:pt x="215" y="364"/>
                  </a:cubicBezTo>
                  <a:cubicBezTo>
                    <a:pt x="240" y="583"/>
                    <a:pt x="240" y="583"/>
                    <a:pt x="240" y="583"/>
                  </a:cubicBezTo>
                  <a:cubicBezTo>
                    <a:pt x="242" y="605"/>
                    <a:pt x="262" y="622"/>
                    <a:pt x="284" y="622"/>
                  </a:cubicBezTo>
                  <a:cubicBezTo>
                    <a:pt x="285" y="622"/>
                    <a:pt x="287" y="622"/>
                    <a:pt x="289" y="622"/>
                  </a:cubicBezTo>
                  <a:cubicBezTo>
                    <a:pt x="313" y="619"/>
                    <a:pt x="331" y="597"/>
                    <a:pt x="328" y="573"/>
                  </a:cubicBezTo>
                  <a:lnTo>
                    <a:pt x="298" y="315"/>
                  </a:lnTo>
                  <a:close/>
                  <a:moveTo>
                    <a:pt x="298" y="315"/>
                  </a:moveTo>
                  <a:cubicBezTo>
                    <a:pt x="298" y="315"/>
                    <a:pt x="298" y="315"/>
                    <a:pt x="298" y="315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 dirty="0"/>
            </a:p>
          </p:txBody>
        </p:sp>
      </p:grpSp>
      <p:sp>
        <p:nvSpPr>
          <p:cNvPr id="5153" name="Freeform 33"/>
          <p:cNvSpPr>
            <a:spLocks noEditPoints="1"/>
          </p:cNvSpPr>
          <p:nvPr/>
        </p:nvSpPr>
        <p:spPr bwMode="auto">
          <a:xfrm>
            <a:off x="9791561" y="4805816"/>
            <a:ext cx="424024" cy="1213310"/>
          </a:xfrm>
          <a:custGeom>
            <a:avLst/>
            <a:gdLst/>
            <a:ahLst/>
            <a:cxnLst>
              <a:cxn ang="0">
                <a:pos x="298" y="372"/>
              </a:cxn>
              <a:cxn ang="0">
                <a:pos x="260" y="335"/>
              </a:cxn>
              <a:cxn ang="0">
                <a:pos x="75" y="335"/>
              </a:cxn>
              <a:cxn ang="0">
                <a:pos x="75" y="38"/>
              </a:cxn>
              <a:cxn ang="0">
                <a:pos x="38" y="0"/>
              </a:cxn>
              <a:cxn ang="0">
                <a:pos x="0" y="38"/>
              </a:cxn>
              <a:cxn ang="0">
                <a:pos x="0" y="372"/>
              </a:cxn>
              <a:cxn ang="0">
                <a:pos x="19" y="405"/>
              </a:cxn>
              <a:cxn ang="0">
                <a:pos x="8" y="448"/>
              </a:cxn>
              <a:cxn ang="0">
                <a:pos x="8" y="552"/>
              </a:cxn>
              <a:cxn ang="0">
                <a:pos x="39" y="584"/>
              </a:cxn>
              <a:cxn ang="0">
                <a:pos x="70" y="552"/>
              </a:cxn>
              <a:cxn ang="0">
                <a:pos x="70" y="448"/>
              </a:cxn>
              <a:cxn ang="0">
                <a:pos x="96" y="422"/>
              </a:cxn>
              <a:cxn ang="0">
                <a:pos x="201" y="422"/>
              </a:cxn>
              <a:cxn ang="0">
                <a:pos x="226" y="448"/>
              </a:cxn>
              <a:cxn ang="0">
                <a:pos x="226" y="552"/>
              </a:cxn>
              <a:cxn ang="0">
                <a:pos x="258" y="584"/>
              </a:cxn>
              <a:cxn ang="0">
                <a:pos x="289" y="552"/>
              </a:cxn>
              <a:cxn ang="0">
                <a:pos x="289" y="448"/>
              </a:cxn>
              <a:cxn ang="0">
                <a:pos x="278" y="405"/>
              </a:cxn>
              <a:cxn ang="0">
                <a:pos x="298" y="372"/>
              </a:cxn>
              <a:cxn ang="0">
                <a:pos x="298" y="372"/>
              </a:cxn>
              <a:cxn ang="0">
                <a:pos x="298" y="372"/>
              </a:cxn>
            </a:cxnLst>
            <a:rect l="0" t="0" r="r" b="b"/>
            <a:pathLst>
              <a:path w="298" h="584">
                <a:moveTo>
                  <a:pt x="298" y="372"/>
                </a:moveTo>
                <a:cubicBezTo>
                  <a:pt x="298" y="352"/>
                  <a:pt x="281" y="335"/>
                  <a:pt x="260" y="335"/>
                </a:cubicBezTo>
                <a:cubicBezTo>
                  <a:pt x="75" y="335"/>
                  <a:pt x="75" y="335"/>
                  <a:pt x="75" y="335"/>
                </a:cubicBezTo>
                <a:cubicBezTo>
                  <a:pt x="75" y="38"/>
                  <a:pt x="75" y="38"/>
                  <a:pt x="75" y="38"/>
                </a:cubicBezTo>
                <a:cubicBezTo>
                  <a:pt x="75" y="17"/>
                  <a:pt x="59" y="0"/>
                  <a:pt x="38" y="0"/>
                </a:cubicBezTo>
                <a:cubicBezTo>
                  <a:pt x="17" y="0"/>
                  <a:pt x="0" y="17"/>
                  <a:pt x="0" y="38"/>
                </a:cubicBezTo>
                <a:cubicBezTo>
                  <a:pt x="0" y="372"/>
                  <a:pt x="0" y="372"/>
                  <a:pt x="0" y="372"/>
                </a:cubicBezTo>
                <a:cubicBezTo>
                  <a:pt x="0" y="386"/>
                  <a:pt x="8" y="398"/>
                  <a:pt x="19" y="405"/>
                </a:cubicBezTo>
                <a:cubicBezTo>
                  <a:pt x="12" y="417"/>
                  <a:pt x="8" y="432"/>
                  <a:pt x="8" y="448"/>
                </a:cubicBezTo>
                <a:cubicBezTo>
                  <a:pt x="8" y="552"/>
                  <a:pt x="8" y="552"/>
                  <a:pt x="8" y="552"/>
                </a:cubicBezTo>
                <a:cubicBezTo>
                  <a:pt x="8" y="570"/>
                  <a:pt x="22" y="584"/>
                  <a:pt x="39" y="584"/>
                </a:cubicBezTo>
                <a:cubicBezTo>
                  <a:pt x="56" y="584"/>
                  <a:pt x="70" y="570"/>
                  <a:pt x="70" y="552"/>
                </a:cubicBezTo>
                <a:cubicBezTo>
                  <a:pt x="70" y="448"/>
                  <a:pt x="70" y="448"/>
                  <a:pt x="70" y="448"/>
                </a:cubicBezTo>
                <a:cubicBezTo>
                  <a:pt x="70" y="433"/>
                  <a:pt x="82" y="422"/>
                  <a:pt x="96" y="422"/>
                </a:cubicBezTo>
                <a:cubicBezTo>
                  <a:pt x="201" y="422"/>
                  <a:pt x="201" y="422"/>
                  <a:pt x="201" y="422"/>
                </a:cubicBezTo>
                <a:cubicBezTo>
                  <a:pt x="215" y="422"/>
                  <a:pt x="226" y="433"/>
                  <a:pt x="226" y="448"/>
                </a:cubicBezTo>
                <a:cubicBezTo>
                  <a:pt x="226" y="552"/>
                  <a:pt x="226" y="552"/>
                  <a:pt x="226" y="552"/>
                </a:cubicBezTo>
                <a:cubicBezTo>
                  <a:pt x="226" y="570"/>
                  <a:pt x="240" y="584"/>
                  <a:pt x="258" y="584"/>
                </a:cubicBezTo>
                <a:cubicBezTo>
                  <a:pt x="275" y="584"/>
                  <a:pt x="289" y="570"/>
                  <a:pt x="289" y="552"/>
                </a:cubicBezTo>
                <a:cubicBezTo>
                  <a:pt x="289" y="448"/>
                  <a:pt x="289" y="448"/>
                  <a:pt x="289" y="448"/>
                </a:cubicBezTo>
                <a:cubicBezTo>
                  <a:pt x="289" y="432"/>
                  <a:pt x="285" y="418"/>
                  <a:pt x="278" y="405"/>
                </a:cubicBezTo>
                <a:cubicBezTo>
                  <a:pt x="290" y="399"/>
                  <a:pt x="298" y="387"/>
                  <a:pt x="298" y="372"/>
                </a:cubicBezTo>
                <a:close/>
                <a:moveTo>
                  <a:pt x="298" y="372"/>
                </a:moveTo>
                <a:cubicBezTo>
                  <a:pt x="298" y="372"/>
                  <a:pt x="298" y="372"/>
                  <a:pt x="298" y="372"/>
                </a:cubicBezTo>
              </a:path>
            </a:pathLst>
          </a:custGeom>
          <a:solidFill>
            <a:schemeClr val="bg1">
              <a:lumMod val="65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  <p:sp>
        <p:nvSpPr>
          <p:cNvPr id="5154" name="Freeform 34"/>
          <p:cNvSpPr>
            <a:spLocks noEditPoints="1"/>
          </p:cNvSpPr>
          <p:nvPr/>
        </p:nvSpPr>
        <p:spPr bwMode="auto">
          <a:xfrm>
            <a:off x="10474600" y="5149830"/>
            <a:ext cx="693765" cy="809870"/>
          </a:xfrm>
          <a:custGeom>
            <a:avLst/>
            <a:gdLst/>
            <a:ahLst/>
            <a:cxnLst>
              <a:cxn ang="0">
                <a:pos x="452" y="0"/>
              </a:cxn>
              <a:cxn ang="0">
                <a:pos x="36" y="0"/>
              </a:cxn>
              <a:cxn ang="0">
                <a:pos x="0" y="36"/>
              </a:cxn>
              <a:cxn ang="0">
                <a:pos x="36" y="72"/>
              </a:cxn>
              <a:cxn ang="0">
                <a:pos x="85" y="72"/>
              </a:cxn>
              <a:cxn ang="0">
                <a:pos x="85" y="390"/>
              </a:cxn>
              <a:cxn ang="0">
                <a:pos x="403" y="390"/>
              </a:cxn>
              <a:cxn ang="0">
                <a:pos x="403" y="72"/>
              </a:cxn>
              <a:cxn ang="0">
                <a:pos x="452" y="72"/>
              </a:cxn>
              <a:cxn ang="0">
                <a:pos x="488" y="36"/>
              </a:cxn>
              <a:cxn ang="0">
                <a:pos x="452" y="0"/>
              </a:cxn>
              <a:cxn ang="0">
                <a:pos x="452" y="0"/>
              </a:cxn>
              <a:cxn ang="0">
                <a:pos x="452" y="0"/>
              </a:cxn>
            </a:cxnLst>
            <a:rect l="0" t="0" r="r" b="b"/>
            <a:pathLst>
              <a:path w="488" h="390">
                <a:moveTo>
                  <a:pt x="452" y="0"/>
                </a:moveTo>
                <a:cubicBezTo>
                  <a:pt x="36" y="0"/>
                  <a:pt x="36" y="0"/>
                  <a:pt x="36" y="0"/>
                </a:cubicBezTo>
                <a:cubicBezTo>
                  <a:pt x="16" y="0"/>
                  <a:pt x="0" y="16"/>
                  <a:pt x="0" y="36"/>
                </a:cubicBezTo>
                <a:cubicBezTo>
                  <a:pt x="0" y="56"/>
                  <a:pt x="16" y="72"/>
                  <a:pt x="36" y="72"/>
                </a:cubicBezTo>
                <a:cubicBezTo>
                  <a:pt x="85" y="72"/>
                  <a:pt x="85" y="72"/>
                  <a:pt x="85" y="72"/>
                </a:cubicBezTo>
                <a:cubicBezTo>
                  <a:pt x="85" y="390"/>
                  <a:pt x="85" y="390"/>
                  <a:pt x="85" y="390"/>
                </a:cubicBezTo>
                <a:cubicBezTo>
                  <a:pt x="403" y="390"/>
                  <a:pt x="403" y="390"/>
                  <a:pt x="403" y="390"/>
                </a:cubicBezTo>
                <a:cubicBezTo>
                  <a:pt x="403" y="72"/>
                  <a:pt x="403" y="72"/>
                  <a:pt x="403" y="72"/>
                </a:cubicBezTo>
                <a:cubicBezTo>
                  <a:pt x="452" y="72"/>
                  <a:pt x="452" y="72"/>
                  <a:pt x="452" y="72"/>
                </a:cubicBezTo>
                <a:cubicBezTo>
                  <a:pt x="472" y="72"/>
                  <a:pt x="488" y="56"/>
                  <a:pt x="488" y="36"/>
                </a:cubicBezTo>
                <a:cubicBezTo>
                  <a:pt x="488" y="16"/>
                  <a:pt x="472" y="0"/>
                  <a:pt x="452" y="0"/>
                </a:cubicBezTo>
                <a:close/>
                <a:moveTo>
                  <a:pt x="452" y="0"/>
                </a:moveTo>
                <a:cubicBezTo>
                  <a:pt x="452" y="0"/>
                  <a:pt x="452" y="0"/>
                  <a:pt x="452" y="0"/>
                </a:cubicBezTo>
              </a:path>
            </a:pathLst>
          </a:custGeom>
          <a:solidFill>
            <a:schemeClr val="bg1">
              <a:lumMod val="65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  <p:sp>
        <p:nvSpPr>
          <p:cNvPr id="5155" name="Freeform 35"/>
          <p:cNvSpPr>
            <a:spLocks noEditPoints="1"/>
          </p:cNvSpPr>
          <p:nvPr/>
        </p:nvSpPr>
        <p:spPr bwMode="auto">
          <a:xfrm>
            <a:off x="10623126" y="4573275"/>
            <a:ext cx="480220" cy="554357"/>
          </a:xfrm>
          <a:custGeom>
            <a:avLst/>
            <a:gdLst/>
            <a:ahLst/>
            <a:cxnLst>
              <a:cxn ang="0">
                <a:pos x="264" y="145"/>
              </a:cxn>
              <a:cxn ang="0">
                <a:pos x="236" y="236"/>
              </a:cxn>
              <a:cxn ang="0">
                <a:pos x="16" y="236"/>
              </a:cxn>
              <a:cxn ang="0">
                <a:pos x="0" y="252"/>
              </a:cxn>
              <a:cxn ang="0">
                <a:pos x="16" y="267"/>
              </a:cxn>
              <a:cxn ang="0">
                <a:pos x="248" y="267"/>
              </a:cxn>
              <a:cxn ang="0">
                <a:pos x="262" y="256"/>
              </a:cxn>
              <a:cxn ang="0">
                <a:pos x="335" y="22"/>
              </a:cxn>
              <a:cxn ang="0">
                <a:pos x="325" y="3"/>
              </a:cxn>
              <a:cxn ang="0">
                <a:pos x="305" y="13"/>
              </a:cxn>
              <a:cxn ang="0">
                <a:pos x="264" y="145"/>
              </a:cxn>
              <a:cxn ang="0">
                <a:pos x="281" y="92"/>
              </a:cxn>
              <a:cxn ang="0">
                <a:pos x="274" y="114"/>
              </a:cxn>
            </a:cxnLst>
            <a:rect l="0" t="0" r="r" b="b"/>
            <a:pathLst>
              <a:path w="338" h="267">
                <a:moveTo>
                  <a:pt x="264" y="145"/>
                </a:moveTo>
                <a:cubicBezTo>
                  <a:pt x="236" y="236"/>
                  <a:pt x="236" y="236"/>
                  <a:pt x="236" y="236"/>
                </a:cubicBezTo>
                <a:cubicBezTo>
                  <a:pt x="16" y="236"/>
                  <a:pt x="16" y="236"/>
                  <a:pt x="16" y="236"/>
                </a:cubicBezTo>
                <a:cubicBezTo>
                  <a:pt x="7" y="236"/>
                  <a:pt x="0" y="243"/>
                  <a:pt x="0" y="252"/>
                </a:cubicBezTo>
                <a:cubicBezTo>
                  <a:pt x="0" y="260"/>
                  <a:pt x="7" y="267"/>
                  <a:pt x="16" y="267"/>
                </a:cubicBezTo>
                <a:cubicBezTo>
                  <a:pt x="248" y="267"/>
                  <a:pt x="248" y="267"/>
                  <a:pt x="248" y="267"/>
                </a:cubicBezTo>
                <a:cubicBezTo>
                  <a:pt x="254" y="267"/>
                  <a:pt x="260" y="263"/>
                  <a:pt x="262" y="256"/>
                </a:cubicBezTo>
                <a:cubicBezTo>
                  <a:pt x="335" y="22"/>
                  <a:pt x="335" y="22"/>
                  <a:pt x="335" y="22"/>
                </a:cubicBezTo>
                <a:cubicBezTo>
                  <a:pt x="338" y="14"/>
                  <a:pt x="333" y="5"/>
                  <a:pt x="325" y="3"/>
                </a:cubicBezTo>
                <a:cubicBezTo>
                  <a:pt x="317" y="0"/>
                  <a:pt x="308" y="5"/>
                  <a:pt x="305" y="13"/>
                </a:cubicBezTo>
                <a:cubicBezTo>
                  <a:pt x="264" y="145"/>
                  <a:pt x="264" y="145"/>
                  <a:pt x="264" y="145"/>
                </a:cubicBezTo>
                <a:moveTo>
                  <a:pt x="281" y="92"/>
                </a:moveTo>
                <a:cubicBezTo>
                  <a:pt x="274" y="114"/>
                  <a:pt x="274" y="114"/>
                  <a:pt x="274" y="114"/>
                </a:cubicBezTo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  <p:sp>
        <p:nvSpPr>
          <p:cNvPr id="5159" name="Freeform 39"/>
          <p:cNvSpPr>
            <a:spLocks noEditPoints="1"/>
          </p:cNvSpPr>
          <p:nvPr/>
        </p:nvSpPr>
        <p:spPr bwMode="auto">
          <a:xfrm>
            <a:off x="11399567" y="3511195"/>
            <a:ext cx="740827" cy="712230"/>
          </a:xfrm>
          <a:custGeom>
            <a:avLst/>
            <a:gdLst/>
            <a:ahLst/>
            <a:cxnLst>
              <a:cxn ang="0">
                <a:pos x="1638" y="819"/>
              </a:cxn>
              <a:cxn ang="0">
                <a:pos x="819" y="0"/>
              </a:cxn>
              <a:cxn ang="0">
                <a:pos x="0" y="819"/>
              </a:cxn>
              <a:cxn ang="0">
                <a:pos x="819" y="1638"/>
              </a:cxn>
              <a:cxn ang="0">
                <a:pos x="1638" y="819"/>
              </a:cxn>
              <a:cxn ang="0">
                <a:pos x="102" y="819"/>
              </a:cxn>
              <a:cxn ang="0">
                <a:pos x="819" y="102"/>
              </a:cxn>
              <a:cxn ang="0">
                <a:pos x="1536" y="819"/>
              </a:cxn>
              <a:cxn ang="0">
                <a:pos x="819" y="1536"/>
              </a:cxn>
              <a:cxn ang="0">
                <a:pos x="102" y="819"/>
              </a:cxn>
              <a:cxn ang="0">
                <a:pos x="819" y="819"/>
              </a:cxn>
              <a:cxn ang="0">
                <a:pos x="819" y="205"/>
              </a:cxn>
              <a:cxn ang="0">
                <a:pos x="1434" y="819"/>
              </a:cxn>
              <a:cxn ang="0">
                <a:pos x="819" y="819"/>
              </a:cxn>
              <a:cxn ang="0">
                <a:pos x="401" y="519"/>
              </a:cxn>
              <a:cxn ang="0">
                <a:pos x="350" y="607"/>
              </a:cxn>
              <a:cxn ang="0">
                <a:pos x="262" y="556"/>
              </a:cxn>
              <a:cxn ang="0">
                <a:pos x="313" y="468"/>
              </a:cxn>
              <a:cxn ang="0">
                <a:pos x="401" y="519"/>
              </a:cxn>
              <a:cxn ang="0">
                <a:pos x="1237" y="1119"/>
              </a:cxn>
              <a:cxn ang="0">
                <a:pos x="1288" y="1031"/>
              </a:cxn>
              <a:cxn ang="0">
                <a:pos x="1377" y="1082"/>
              </a:cxn>
              <a:cxn ang="0">
                <a:pos x="1326" y="1171"/>
              </a:cxn>
              <a:cxn ang="0">
                <a:pos x="1237" y="1119"/>
              </a:cxn>
              <a:cxn ang="0">
                <a:pos x="608" y="350"/>
              </a:cxn>
              <a:cxn ang="0">
                <a:pos x="519" y="401"/>
              </a:cxn>
              <a:cxn ang="0">
                <a:pos x="468" y="313"/>
              </a:cxn>
              <a:cxn ang="0">
                <a:pos x="556" y="261"/>
              </a:cxn>
              <a:cxn ang="0">
                <a:pos x="608" y="350"/>
              </a:cxn>
              <a:cxn ang="0">
                <a:pos x="1031" y="1288"/>
              </a:cxn>
              <a:cxn ang="0">
                <a:pos x="1120" y="1237"/>
              </a:cxn>
              <a:cxn ang="0">
                <a:pos x="1171" y="1326"/>
              </a:cxn>
              <a:cxn ang="0">
                <a:pos x="1082" y="1377"/>
              </a:cxn>
              <a:cxn ang="0">
                <a:pos x="1031" y="1288"/>
              </a:cxn>
              <a:cxn ang="0">
                <a:pos x="870" y="1331"/>
              </a:cxn>
              <a:cxn ang="0">
                <a:pos x="870" y="1434"/>
              </a:cxn>
              <a:cxn ang="0">
                <a:pos x="768" y="1434"/>
              </a:cxn>
              <a:cxn ang="0">
                <a:pos x="768" y="1331"/>
              </a:cxn>
              <a:cxn ang="0">
                <a:pos x="870" y="1331"/>
              </a:cxn>
              <a:cxn ang="0">
                <a:pos x="608" y="1288"/>
              </a:cxn>
              <a:cxn ang="0">
                <a:pos x="556" y="1377"/>
              </a:cxn>
              <a:cxn ang="0">
                <a:pos x="468" y="1326"/>
              </a:cxn>
              <a:cxn ang="0">
                <a:pos x="519" y="1237"/>
              </a:cxn>
              <a:cxn ang="0">
                <a:pos x="608" y="1288"/>
              </a:cxn>
              <a:cxn ang="0">
                <a:pos x="401" y="1119"/>
              </a:cxn>
              <a:cxn ang="0">
                <a:pos x="313" y="1171"/>
              </a:cxn>
              <a:cxn ang="0">
                <a:pos x="261" y="1082"/>
              </a:cxn>
              <a:cxn ang="0">
                <a:pos x="350" y="1031"/>
              </a:cxn>
              <a:cxn ang="0">
                <a:pos x="401" y="1119"/>
              </a:cxn>
              <a:cxn ang="0">
                <a:pos x="307" y="870"/>
              </a:cxn>
              <a:cxn ang="0">
                <a:pos x="205" y="870"/>
              </a:cxn>
              <a:cxn ang="0">
                <a:pos x="205" y="768"/>
              </a:cxn>
              <a:cxn ang="0">
                <a:pos x="307" y="768"/>
              </a:cxn>
              <a:cxn ang="0">
                <a:pos x="307" y="870"/>
              </a:cxn>
              <a:cxn ang="0">
                <a:pos x="307" y="870"/>
              </a:cxn>
              <a:cxn ang="0">
                <a:pos x="307" y="870"/>
              </a:cxn>
            </a:cxnLst>
            <a:rect l="0" t="0" r="r" b="b"/>
            <a:pathLst>
              <a:path w="1638" h="1638">
                <a:moveTo>
                  <a:pt x="1638" y="819"/>
                </a:moveTo>
                <a:cubicBezTo>
                  <a:pt x="1638" y="367"/>
                  <a:pt x="1272" y="0"/>
                  <a:pt x="819" y="0"/>
                </a:cubicBezTo>
                <a:cubicBezTo>
                  <a:pt x="367" y="0"/>
                  <a:pt x="0" y="367"/>
                  <a:pt x="0" y="819"/>
                </a:cubicBezTo>
                <a:cubicBezTo>
                  <a:pt x="0" y="1272"/>
                  <a:pt x="367" y="1638"/>
                  <a:pt x="819" y="1638"/>
                </a:cubicBezTo>
                <a:cubicBezTo>
                  <a:pt x="1272" y="1638"/>
                  <a:pt x="1638" y="1272"/>
                  <a:pt x="1638" y="819"/>
                </a:cubicBezTo>
                <a:close/>
                <a:moveTo>
                  <a:pt x="102" y="819"/>
                </a:moveTo>
                <a:cubicBezTo>
                  <a:pt x="102" y="424"/>
                  <a:pt x="424" y="102"/>
                  <a:pt x="819" y="102"/>
                </a:cubicBezTo>
                <a:cubicBezTo>
                  <a:pt x="1214" y="102"/>
                  <a:pt x="1536" y="424"/>
                  <a:pt x="1536" y="819"/>
                </a:cubicBezTo>
                <a:cubicBezTo>
                  <a:pt x="1536" y="1214"/>
                  <a:pt x="1214" y="1536"/>
                  <a:pt x="819" y="1536"/>
                </a:cubicBezTo>
                <a:cubicBezTo>
                  <a:pt x="424" y="1536"/>
                  <a:pt x="102" y="1214"/>
                  <a:pt x="102" y="819"/>
                </a:cubicBezTo>
                <a:close/>
                <a:moveTo>
                  <a:pt x="819" y="819"/>
                </a:moveTo>
                <a:cubicBezTo>
                  <a:pt x="819" y="205"/>
                  <a:pt x="819" y="205"/>
                  <a:pt x="819" y="205"/>
                </a:cubicBezTo>
                <a:cubicBezTo>
                  <a:pt x="1159" y="205"/>
                  <a:pt x="1434" y="480"/>
                  <a:pt x="1434" y="819"/>
                </a:cubicBezTo>
                <a:lnTo>
                  <a:pt x="819" y="819"/>
                </a:lnTo>
                <a:close/>
                <a:moveTo>
                  <a:pt x="401" y="519"/>
                </a:moveTo>
                <a:cubicBezTo>
                  <a:pt x="350" y="607"/>
                  <a:pt x="350" y="607"/>
                  <a:pt x="350" y="607"/>
                </a:cubicBezTo>
                <a:cubicBezTo>
                  <a:pt x="262" y="556"/>
                  <a:pt x="262" y="556"/>
                  <a:pt x="262" y="556"/>
                </a:cubicBezTo>
                <a:cubicBezTo>
                  <a:pt x="313" y="468"/>
                  <a:pt x="313" y="468"/>
                  <a:pt x="313" y="468"/>
                </a:cubicBezTo>
                <a:lnTo>
                  <a:pt x="401" y="519"/>
                </a:lnTo>
                <a:close/>
                <a:moveTo>
                  <a:pt x="1237" y="1119"/>
                </a:moveTo>
                <a:cubicBezTo>
                  <a:pt x="1288" y="1031"/>
                  <a:pt x="1288" y="1031"/>
                  <a:pt x="1288" y="1031"/>
                </a:cubicBezTo>
                <a:cubicBezTo>
                  <a:pt x="1377" y="1082"/>
                  <a:pt x="1377" y="1082"/>
                  <a:pt x="1377" y="1082"/>
                </a:cubicBezTo>
                <a:cubicBezTo>
                  <a:pt x="1326" y="1171"/>
                  <a:pt x="1326" y="1171"/>
                  <a:pt x="1326" y="1171"/>
                </a:cubicBezTo>
                <a:lnTo>
                  <a:pt x="1237" y="1119"/>
                </a:lnTo>
                <a:close/>
                <a:moveTo>
                  <a:pt x="608" y="350"/>
                </a:moveTo>
                <a:cubicBezTo>
                  <a:pt x="519" y="401"/>
                  <a:pt x="519" y="401"/>
                  <a:pt x="519" y="401"/>
                </a:cubicBezTo>
                <a:cubicBezTo>
                  <a:pt x="468" y="313"/>
                  <a:pt x="468" y="313"/>
                  <a:pt x="468" y="313"/>
                </a:cubicBezTo>
                <a:cubicBezTo>
                  <a:pt x="556" y="261"/>
                  <a:pt x="556" y="261"/>
                  <a:pt x="556" y="261"/>
                </a:cubicBezTo>
                <a:lnTo>
                  <a:pt x="608" y="350"/>
                </a:lnTo>
                <a:close/>
                <a:moveTo>
                  <a:pt x="1031" y="1288"/>
                </a:moveTo>
                <a:cubicBezTo>
                  <a:pt x="1120" y="1237"/>
                  <a:pt x="1120" y="1237"/>
                  <a:pt x="1120" y="1237"/>
                </a:cubicBezTo>
                <a:cubicBezTo>
                  <a:pt x="1171" y="1326"/>
                  <a:pt x="1171" y="1326"/>
                  <a:pt x="1171" y="1326"/>
                </a:cubicBezTo>
                <a:cubicBezTo>
                  <a:pt x="1082" y="1377"/>
                  <a:pt x="1082" y="1377"/>
                  <a:pt x="1082" y="1377"/>
                </a:cubicBezTo>
                <a:lnTo>
                  <a:pt x="1031" y="1288"/>
                </a:lnTo>
                <a:close/>
                <a:moveTo>
                  <a:pt x="870" y="1331"/>
                </a:moveTo>
                <a:cubicBezTo>
                  <a:pt x="870" y="1434"/>
                  <a:pt x="870" y="1434"/>
                  <a:pt x="870" y="1434"/>
                </a:cubicBezTo>
                <a:cubicBezTo>
                  <a:pt x="768" y="1434"/>
                  <a:pt x="768" y="1434"/>
                  <a:pt x="768" y="1434"/>
                </a:cubicBezTo>
                <a:cubicBezTo>
                  <a:pt x="768" y="1331"/>
                  <a:pt x="768" y="1331"/>
                  <a:pt x="768" y="1331"/>
                </a:cubicBezTo>
                <a:lnTo>
                  <a:pt x="870" y="1331"/>
                </a:lnTo>
                <a:close/>
                <a:moveTo>
                  <a:pt x="608" y="1288"/>
                </a:moveTo>
                <a:cubicBezTo>
                  <a:pt x="556" y="1377"/>
                  <a:pt x="556" y="1377"/>
                  <a:pt x="556" y="1377"/>
                </a:cubicBezTo>
                <a:cubicBezTo>
                  <a:pt x="468" y="1326"/>
                  <a:pt x="468" y="1326"/>
                  <a:pt x="468" y="1326"/>
                </a:cubicBezTo>
                <a:cubicBezTo>
                  <a:pt x="519" y="1237"/>
                  <a:pt x="519" y="1237"/>
                  <a:pt x="519" y="1237"/>
                </a:cubicBezTo>
                <a:lnTo>
                  <a:pt x="608" y="1288"/>
                </a:lnTo>
                <a:close/>
                <a:moveTo>
                  <a:pt x="401" y="1119"/>
                </a:moveTo>
                <a:cubicBezTo>
                  <a:pt x="313" y="1171"/>
                  <a:pt x="313" y="1171"/>
                  <a:pt x="313" y="1171"/>
                </a:cubicBezTo>
                <a:cubicBezTo>
                  <a:pt x="261" y="1082"/>
                  <a:pt x="261" y="1082"/>
                  <a:pt x="261" y="1082"/>
                </a:cubicBezTo>
                <a:cubicBezTo>
                  <a:pt x="350" y="1031"/>
                  <a:pt x="350" y="1031"/>
                  <a:pt x="350" y="1031"/>
                </a:cubicBezTo>
                <a:lnTo>
                  <a:pt x="401" y="1119"/>
                </a:lnTo>
                <a:close/>
                <a:moveTo>
                  <a:pt x="307" y="870"/>
                </a:moveTo>
                <a:cubicBezTo>
                  <a:pt x="205" y="870"/>
                  <a:pt x="205" y="870"/>
                  <a:pt x="205" y="870"/>
                </a:cubicBezTo>
                <a:cubicBezTo>
                  <a:pt x="205" y="768"/>
                  <a:pt x="205" y="768"/>
                  <a:pt x="205" y="768"/>
                </a:cubicBezTo>
                <a:cubicBezTo>
                  <a:pt x="307" y="768"/>
                  <a:pt x="307" y="768"/>
                  <a:pt x="307" y="768"/>
                </a:cubicBezTo>
                <a:lnTo>
                  <a:pt x="307" y="870"/>
                </a:lnTo>
                <a:close/>
                <a:moveTo>
                  <a:pt x="307" y="870"/>
                </a:moveTo>
                <a:cubicBezTo>
                  <a:pt x="307" y="870"/>
                  <a:pt x="307" y="870"/>
                  <a:pt x="307" y="870"/>
                </a:cubicBezTo>
              </a:path>
            </a:pathLst>
          </a:custGeom>
          <a:solidFill>
            <a:schemeClr val="accent3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  <p:grpSp>
        <p:nvGrpSpPr>
          <p:cNvPr id="60" name="Group 62"/>
          <p:cNvGrpSpPr/>
          <p:nvPr/>
        </p:nvGrpSpPr>
        <p:grpSpPr>
          <a:xfrm>
            <a:off x="11413264" y="6149200"/>
            <a:ext cx="681643" cy="510765"/>
            <a:chOff x="957321" y="1131575"/>
            <a:chExt cx="905504" cy="905504"/>
          </a:xfrm>
        </p:grpSpPr>
        <p:sp>
          <p:nvSpPr>
            <p:cNvPr id="61" name="Freeform 32"/>
            <p:cNvSpPr/>
            <p:nvPr/>
          </p:nvSpPr>
          <p:spPr>
            <a:xfrm>
              <a:off x="957321" y="1131575"/>
              <a:ext cx="905504" cy="905504"/>
            </a:xfrm>
            <a:custGeom>
              <a:avLst/>
              <a:gdLst>
                <a:gd name="connsiteX0" fmla="*/ 0 w 905504"/>
                <a:gd name="connsiteY0" fmla="*/ 452752 h 905504"/>
                <a:gd name="connsiteX1" fmla="*/ 132608 w 905504"/>
                <a:gd name="connsiteY1" fmla="*/ 132608 h 905504"/>
                <a:gd name="connsiteX2" fmla="*/ 452752 w 905504"/>
                <a:gd name="connsiteY2" fmla="*/ 0 h 905504"/>
                <a:gd name="connsiteX3" fmla="*/ 772896 w 905504"/>
                <a:gd name="connsiteY3" fmla="*/ 132608 h 905504"/>
                <a:gd name="connsiteX4" fmla="*/ 905504 w 905504"/>
                <a:gd name="connsiteY4" fmla="*/ 452752 h 905504"/>
                <a:gd name="connsiteX5" fmla="*/ 772896 w 905504"/>
                <a:gd name="connsiteY5" fmla="*/ 772896 h 905504"/>
                <a:gd name="connsiteX6" fmla="*/ 452752 w 905504"/>
                <a:gd name="connsiteY6" fmla="*/ 905504 h 905504"/>
                <a:gd name="connsiteX7" fmla="*/ 132608 w 905504"/>
                <a:gd name="connsiteY7" fmla="*/ 772896 h 905504"/>
                <a:gd name="connsiteX8" fmla="*/ 0 w 905504"/>
                <a:gd name="connsiteY8" fmla="*/ 452752 h 9055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05504" h="905504">
                  <a:moveTo>
                    <a:pt x="0" y="452752"/>
                  </a:moveTo>
                  <a:cubicBezTo>
                    <a:pt x="0" y="332675"/>
                    <a:pt x="47701" y="217515"/>
                    <a:pt x="132608" y="132608"/>
                  </a:cubicBezTo>
                  <a:cubicBezTo>
                    <a:pt x="217516" y="47701"/>
                    <a:pt x="332675" y="0"/>
                    <a:pt x="452752" y="0"/>
                  </a:cubicBezTo>
                  <a:cubicBezTo>
                    <a:pt x="572829" y="0"/>
                    <a:pt x="687989" y="47701"/>
                    <a:pt x="772896" y="132608"/>
                  </a:cubicBezTo>
                  <a:cubicBezTo>
                    <a:pt x="857803" y="217516"/>
                    <a:pt x="905504" y="332675"/>
                    <a:pt x="905504" y="452752"/>
                  </a:cubicBezTo>
                  <a:cubicBezTo>
                    <a:pt x="905504" y="572829"/>
                    <a:pt x="857803" y="687989"/>
                    <a:pt x="772896" y="772896"/>
                  </a:cubicBezTo>
                  <a:cubicBezTo>
                    <a:pt x="687988" y="857803"/>
                    <a:pt x="572829" y="905504"/>
                    <a:pt x="452752" y="905504"/>
                  </a:cubicBezTo>
                  <a:cubicBezTo>
                    <a:pt x="332675" y="905504"/>
                    <a:pt x="217515" y="857803"/>
                    <a:pt x="132608" y="772896"/>
                  </a:cubicBezTo>
                  <a:cubicBezTo>
                    <a:pt x="47701" y="687988"/>
                    <a:pt x="0" y="572829"/>
                    <a:pt x="0" y="45275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82880" tIns="182880" rIns="158008" bIns="158008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3600" kern="1200" dirty="0">
                <a:latin typeface="FontAwesome" pitchFamily="2" charset="0"/>
              </a:endParaRPr>
            </a:p>
          </p:txBody>
        </p:sp>
        <p:sp>
          <p:nvSpPr>
            <p:cNvPr id="63" name="Freeform 116"/>
            <p:cNvSpPr>
              <a:spLocks noEditPoints="1"/>
            </p:cNvSpPr>
            <p:nvPr/>
          </p:nvSpPr>
          <p:spPr bwMode="auto">
            <a:xfrm>
              <a:off x="1082054" y="1321921"/>
              <a:ext cx="698270" cy="593020"/>
            </a:xfrm>
            <a:custGeom>
              <a:avLst/>
              <a:gdLst/>
              <a:ahLst/>
              <a:cxnLst>
                <a:cxn ang="0">
                  <a:pos x="55" y="27"/>
                </a:cxn>
                <a:cxn ang="0">
                  <a:pos x="54" y="27"/>
                </a:cxn>
                <a:cxn ang="0">
                  <a:pos x="54" y="27"/>
                </a:cxn>
                <a:cxn ang="0">
                  <a:pos x="53" y="27"/>
                </a:cxn>
                <a:cxn ang="0">
                  <a:pos x="28" y="6"/>
                </a:cxn>
                <a:cxn ang="0">
                  <a:pos x="4" y="27"/>
                </a:cxn>
                <a:cxn ang="0">
                  <a:pos x="3" y="27"/>
                </a:cxn>
                <a:cxn ang="0">
                  <a:pos x="2" y="27"/>
                </a:cxn>
                <a:cxn ang="0">
                  <a:pos x="0" y="24"/>
                </a:cxn>
                <a:cxn ang="0">
                  <a:pos x="0" y="23"/>
                </a:cxn>
                <a:cxn ang="0">
                  <a:pos x="26" y="1"/>
                </a:cxn>
                <a:cxn ang="0">
                  <a:pos x="31" y="1"/>
                </a:cxn>
                <a:cxn ang="0">
                  <a:pos x="40" y="8"/>
                </a:cxn>
                <a:cxn ang="0">
                  <a:pos x="40" y="1"/>
                </a:cxn>
                <a:cxn ang="0">
                  <a:pos x="41" y="0"/>
                </a:cxn>
                <a:cxn ang="0">
                  <a:pos x="48" y="0"/>
                </a:cxn>
                <a:cxn ang="0">
                  <a:pos x="49" y="1"/>
                </a:cxn>
                <a:cxn ang="0">
                  <a:pos x="49" y="16"/>
                </a:cxn>
                <a:cxn ang="0">
                  <a:pos x="57" y="23"/>
                </a:cxn>
                <a:cxn ang="0">
                  <a:pos x="57" y="24"/>
                </a:cxn>
                <a:cxn ang="0">
                  <a:pos x="55" y="27"/>
                </a:cxn>
                <a:cxn ang="0">
                  <a:pos x="49" y="44"/>
                </a:cxn>
                <a:cxn ang="0">
                  <a:pos x="47" y="46"/>
                </a:cxn>
                <a:cxn ang="0">
                  <a:pos x="33" y="46"/>
                </a:cxn>
                <a:cxn ang="0">
                  <a:pos x="33" y="32"/>
                </a:cxn>
                <a:cxn ang="0">
                  <a:pos x="24" y="32"/>
                </a:cxn>
                <a:cxn ang="0">
                  <a:pos x="24" y="46"/>
                </a:cxn>
                <a:cxn ang="0">
                  <a:pos x="10" y="46"/>
                </a:cxn>
                <a:cxn ang="0">
                  <a:pos x="8" y="44"/>
                </a:cxn>
                <a:cxn ang="0">
                  <a:pos x="8" y="27"/>
                </a:cxn>
                <a:cxn ang="0">
                  <a:pos x="8" y="26"/>
                </a:cxn>
                <a:cxn ang="0">
                  <a:pos x="28" y="9"/>
                </a:cxn>
                <a:cxn ang="0">
                  <a:pos x="49" y="26"/>
                </a:cxn>
                <a:cxn ang="0">
                  <a:pos x="49" y="27"/>
                </a:cxn>
                <a:cxn ang="0">
                  <a:pos x="49" y="44"/>
                </a:cxn>
              </a:cxnLst>
              <a:rect l="0" t="0" r="r" b="b"/>
              <a:pathLst>
                <a:path w="57" h="46">
                  <a:moveTo>
                    <a:pt x="55" y="27"/>
                  </a:moveTo>
                  <a:cubicBezTo>
                    <a:pt x="55" y="27"/>
                    <a:pt x="54" y="27"/>
                    <a:pt x="54" y="27"/>
                  </a:cubicBezTo>
                  <a:cubicBezTo>
                    <a:pt x="54" y="27"/>
                    <a:pt x="54" y="27"/>
                    <a:pt x="54" y="27"/>
                  </a:cubicBezTo>
                  <a:cubicBezTo>
                    <a:pt x="54" y="27"/>
                    <a:pt x="53" y="27"/>
                    <a:pt x="53" y="27"/>
                  </a:cubicBezTo>
                  <a:cubicBezTo>
                    <a:pt x="28" y="6"/>
                    <a:pt x="28" y="6"/>
                    <a:pt x="28" y="6"/>
                  </a:cubicBezTo>
                  <a:cubicBezTo>
                    <a:pt x="4" y="27"/>
                    <a:pt x="4" y="27"/>
                    <a:pt x="4" y="27"/>
                  </a:cubicBezTo>
                  <a:cubicBezTo>
                    <a:pt x="4" y="27"/>
                    <a:pt x="3" y="27"/>
                    <a:pt x="3" y="27"/>
                  </a:cubicBezTo>
                  <a:cubicBezTo>
                    <a:pt x="3" y="27"/>
                    <a:pt x="2" y="27"/>
                    <a:pt x="2" y="27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4"/>
                    <a:pt x="0" y="23"/>
                    <a:pt x="0" y="23"/>
                  </a:cubicBezTo>
                  <a:cubicBezTo>
                    <a:pt x="26" y="1"/>
                    <a:pt x="26" y="1"/>
                    <a:pt x="26" y="1"/>
                  </a:cubicBezTo>
                  <a:cubicBezTo>
                    <a:pt x="27" y="0"/>
                    <a:pt x="30" y="0"/>
                    <a:pt x="31" y="1"/>
                  </a:cubicBezTo>
                  <a:cubicBezTo>
                    <a:pt x="40" y="8"/>
                    <a:pt x="40" y="8"/>
                    <a:pt x="40" y="8"/>
                  </a:cubicBezTo>
                  <a:cubicBezTo>
                    <a:pt x="40" y="1"/>
                    <a:pt x="40" y="1"/>
                    <a:pt x="40" y="1"/>
                  </a:cubicBezTo>
                  <a:cubicBezTo>
                    <a:pt x="40" y="1"/>
                    <a:pt x="40" y="0"/>
                    <a:pt x="41" y="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49" y="0"/>
                    <a:pt x="49" y="1"/>
                    <a:pt x="49" y="1"/>
                  </a:cubicBezTo>
                  <a:cubicBezTo>
                    <a:pt x="49" y="16"/>
                    <a:pt x="49" y="16"/>
                    <a:pt x="49" y="16"/>
                  </a:cubicBezTo>
                  <a:cubicBezTo>
                    <a:pt x="57" y="23"/>
                    <a:pt x="57" y="23"/>
                    <a:pt x="57" y="23"/>
                  </a:cubicBezTo>
                  <a:cubicBezTo>
                    <a:pt x="57" y="23"/>
                    <a:pt x="57" y="24"/>
                    <a:pt x="57" y="24"/>
                  </a:cubicBezTo>
                  <a:lnTo>
                    <a:pt x="55" y="27"/>
                  </a:lnTo>
                  <a:close/>
                  <a:moveTo>
                    <a:pt x="49" y="44"/>
                  </a:moveTo>
                  <a:cubicBezTo>
                    <a:pt x="49" y="45"/>
                    <a:pt x="48" y="46"/>
                    <a:pt x="47" y="46"/>
                  </a:cubicBezTo>
                  <a:cubicBezTo>
                    <a:pt x="33" y="46"/>
                    <a:pt x="33" y="46"/>
                    <a:pt x="33" y="46"/>
                  </a:cubicBezTo>
                  <a:cubicBezTo>
                    <a:pt x="33" y="32"/>
                    <a:pt x="33" y="32"/>
                    <a:pt x="33" y="32"/>
                  </a:cubicBezTo>
                  <a:cubicBezTo>
                    <a:pt x="24" y="32"/>
                    <a:pt x="24" y="32"/>
                    <a:pt x="24" y="32"/>
                  </a:cubicBezTo>
                  <a:cubicBezTo>
                    <a:pt x="24" y="46"/>
                    <a:pt x="24" y="46"/>
                    <a:pt x="24" y="46"/>
                  </a:cubicBezTo>
                  <a:cubicBezTo>
                    <a:pt x="10" y="46"/>
                    <a:pt x="10" y="46"/>
                    <a:pt x="10" y="46"/>
                  </a:cubicBezTo>
                  <a:cubicBezTo>
                    <a:pt x="9" y="46"/>
                    <a:pt x="8" y="45"/>
                    <a:pt x="8" y="44"/>
                  </a:cubicBezTo>
                  <a:cubicBezTo>
                    <a:pt x="8" y="27"/>
                    <a:pt x="8" y="27"/>
                    <a:pt x="8" y="27"/>
                  </a:cubicBezTo>
                  <a:cubicBezTo>
                    <a:pt x="8" y="27"/>
                    <a:pt x="8" y="26"/>
                    <a:pt x="8" y="26"/>
                  </a:cubicBezTo>
                  <a:cubicBezTo>
                    <a:pt x="28" y="9"/>
                    <a:pt x="28" y="9"/>
                    <a:pt x="28" y="9"/>
                  </a:cubicBezTo>
                  <a:cubicBezTo>
                    <a:pt x="49" y="26"/>
                    <a:pt x="49" y="26"/>
                    <a:pt x="49" y="26"/>
                  </a:cubicBezTo>
                  <a:cubicBezTo>
                    <a:pt x="49" y="26"/>
                    <a:pt x="49" y="27"/>
                    <a:pt x="49" y="27"/>
                  </a:cubicBezTo>
                  <a:lnTo>
                    <a:pt x="49" y="4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grpSp>
        <p:nvGrpSpPr>
          <p:cNvPr id="65" name="Group 142"/>
          <p:cNvGrpSpPr/>
          <p:nvPr/>
        </p:nvGrpSpPr>
        <p:grpSpPr>
          <a:xfrm>
            <a:off x="9289482" y="4671476"/>
            <a:ext cx="491901" cy="406413"/>
            <a:chOff x="7531100" y="317501"/>
            <a:chExt cx="1150938" cy="950913"/>
          </a:xfrm>
          <a:solidFill>
            <a:schemeClr val="bg1"/>
          </a:solidFill>
        </p:grpSpPr>
        <p:sp>
          <p:nvSpPr>
            <p:cNvPr id="69" name="Freeform 29"/>
            <p:cNvSpPr>
              <a:spLocks noEditPoints="1"/>
            </p:cNvSpPr>
            <p:nvPr/>
          </p:nvSpPr>
          <p:spPr bwMode="auto">
            <a:xfrm>
              <a:off x="7686675" y="708026"/>
              <a:ext cx="552450" cy="44450"/>
            </a:xfrm>
            <a:custGeom>
              <a:avLst/>
              <a:gdLst/>
              <a:ahLst/>
              <a:cxnLst>
                <a:cxn ang="0">
                  <a:pos x="140" y="0"/>
                </a:cxn>
                <a:cxn ang="0">
                  <a:pos x="6" y="0"/>
                </a:cxn>
                <a:cxn ang="0">
                  <a:pos x="0" y="6"/>
                </a:cxn>
                <a:cxn ang="0">
                  <a:pos x="6" y="12"/>
                </a:cxn>
                <a:cxn ang="0">
                  <a:pos x="140" y="12"/>
                </a:cxn>
                <a:cxn ang="0">
                  <a:pos x="146" y="6"/>
                </a:cxn>
                <a:cxn ang="0">
                  <a:pos x="140" y="0"/>
                </a:cxn>
                <a:cxn ang="0">
                  <a:pos x="140" y="0"/>
                </a:cxn>
                <a:cxn ang="0">
                  <a:pos x="140" y="0"/>
                </a:cxn>
              </a:cxnLst>
              <a:rect l="0" t="0" r="r" b="b"/>
              <a:pathLst>
                <a:path w="146" h="12">
                  <a:moveTo>
                    <a:pt x="140" y="0"/>
                  </a:moveTo>
                  <a:cubicBezTo>
                    <a:pt x="6" y="0"/>
                    <a:pt x="6" y="0"/>
                    <a:pt x="6" y="0"/>
                  </a:cubicBezTo>
                  <a:cubicBezTo>
                    <a:pt x="3" y="0"/>
                    <a:pt x="0" y="3"/>
                    <a:pt x="0" y="6"/>
                  </a:cubicBezTo>
                  <a:cubicBezTo>
                    <a:pt x="0" y="9"/>
                    <a:pt x="3" y="12"/>
                    <a:pt x="6" y="12"/>
                  </a:cubicBezTo>
                  <a:cubicBezTo>
                    <a:pt x="140" y="12"/>
                    <a:pt x="140" y="12"/>
                    <a:pt x="140" y="12"/>
                  </a:cubicBezTo>
                  <a:cubicBezTo>
                    <a:pt x="143" y="12"/>
                    <a:pt x="146" y="9"/>
                    <a:pt x="146" y="6"/>
                  </a:cubicBezTo>
                  <a:cubicBezTo>
                    <a:pt x="145" y="3"/>
                    <a:pt x="143" y="0"/>
                    <a:pt x="140" y="0"/>
                  </a:cubicBezTo>
                  <a:close/>
                  <a:moveTo>
                    <a:pt x="140" y="0"/>
                  </a:moveTo>
                  <a:cubicBezTo>
                    <a:pt x="140" y="0"/>
                    <a:pt x="140" y="0"/>
                    <a:pt x="140" y="0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0" name="Freeform 30"/>
            <p:cNvSpPr>
              <a:spLocks noEditPoints="1"/>
            </p:cNvSpPr>
            <p:nvPr/>
          </p:nvSpPr>
          <p:spPr bwMode="auto">
            <a:xfrm>
              <a:off x="7531100" y="317501"/>
              <a:ext cx="1098550" cy="803275"/>
            </a:xfrm>
            <a:custGeom>
              <a:avLst/>
              <a:gdLst/>
              <a:ahLst/>
              <a:cxnLst>
                <a:cxn ang="0">
                  <a:pos x="211" y="196"/>
                </a:cxn>
                <a:cxn ang="0">
                  <a:pos x="209" y="192"/>
                </a:cxn>
                <a:cxn ang="0">
                  <a:pos x="24" y="192"/>
                </a:cxn>
                <a:cxn ang="0">
                  <a:pos x="24" y="20"/>
                </a:cxn>
                <a:cxn ang="0">
                  <a:pos x="249" y="20"/>
                </a:cxn>
                <a:cxn ang="0">
                  <a:pos x="249" y="162"/>
                </a:cxn>
                <a:cxn ang="0">
                  <a:pos x="249" y="162"/>
                </a:cxn>
                <a:cxn ang="0">
                  <a:pos x="260" y="159"/>
                </a:cxn>
                <a:cxn ang="0">
                  <a:pos x="270" y="162"/>
                </a:cxn>
                <a:cxn ang="0">
                  <a:pos x="274" y="161"/>
                </a:cxn>
                <a:cxn ang="0">
                  <a:pos x="290" y="167"/>
                </a:cxn>
                <a:cxn ang="0">
                  <a:pos x="290" y="20"/>
                </a:cxn>
                <a:cxn ang="0">
                  <a:pos x="270" y="0"/>
                </a:cxn>
                <a:cxn ang="0">
                  <a:pos x="20" y="0"/>
                </a:cxn>
                <a:cxn ang="0">
                  <a:pos x="0" y="20"/>
                </a:cxn>
                <a:cxn ang="0">
                  <a:pos x="0" y="192"/>
                </a:cxn>
                <a:cxn ang="0">
                  <a:pos x="20" y="212"/>
                </a:cxn>
                <a:cxn ang="0">
                  <a:pos x="185" y="212"/>
                </a:cxn>
                <a:cxn ang="0">
                  <a:pos x="185" y="207"/>
                </a:cxn>
                <a:cxn ang="0">
                  <a:pos x="203" y="195"/>
                </a:cxn>
                <a:cxn ang="0">
                  <a:pos x="211" y="196"/>
                </a:cxn>
                <a:cxn ang="0">
                  <a:pos x="211" y="196"/>
                </a:cxn>
                <a:cxn ang="0">
                  <a:pos x="211" y="196"/>
                </a:cxn>
              </a:cxnLst>
              <a:rect l="0" t="0" r="r" b="b"/>
              <a:pathLst>
                <a:path w="290" h="212">
                  <a:moveTo>
                    <a:pt x="211" y="196"/>
                  </a:moveTo>
                  <a:cubicBezTo>
                    <a:pt x="210" y="195"/>
                    <a:pt x="209" y="193"/>
                    <a:pt x="209" y="192"/>
                  </a:cubicBezTo>
                  <a:cubicBezTo>
                    <a:pt x="24" y="192"/>
                    <a:pt x="24" y="192"/>
                    <a:pt x="24" y="192"/>
                  </a:cubicBezTo>
                  <a:cubicBezTo>
                    <a:pt x="24" y="20"/>
                    <a:pt x="24" y="20"/>
                    <a:pt x="24" y="20"/>
                  </a:cubicBezTo>
                  <a:cubicBezTo>
                    <a:pt x="249" y="20"/>
                    <a:pt x="249" y="20"/>
                    <a:pt x="249" y="20"/>
                  </a:cubicBezTo>
                  <a:cubicBezTo>
                    <a:pt x="249" y="162"/>
                    <a:pt x="249" y="162"/>
                    <a:pt x="249" y="162"/>
                  </a:cubicBezTo>
                  <a:cubicBezTo>
                    <a:pt x="249" y="162"/>
                    <a:pt x="249" y="162"/>
                    <a:pt x="249" y="162"/>
                  </a:cubicBezTo>
                  <a:cubicBezTo>
                    <a:pt x="252" y="160"/>
                    <a:pt x="256" y="159"/>
                    <a:pt x="260" y="159"/>
                  </a:cubicBezTo>
                  <a:cubicBezTo>
                    <a:pt x="262" y="159"/>
                    <a:pt x="266" y="159"/>
                    <a:pt x="270" y="162"/>
                  </a:cubicBezTo>
                  <a:cubicBezTo>
                    <a:pt x="271" y="162"/>
                    <a:pt x="273" y="161"/>
                    <a:pt x="274" y="161"/>
                  </a:cubicBezTo>
                  <a:cubicBezTo>
                    <a:pt x="280" y="161"/>
                    <a:pt x="285" y="163"/>
                    <a:pt x="290" y="167"/>
                  </a:cubicBezTo>
                  <a:cubicBezTo>
                    <a:pt x="290" y="20"/>
                    <a:pt x="290" y="20"/>
                    <a:pt x="290" y="20"/>
                  </a:cubicBezTo>
                  <a:cubicBezTo>
                    <a:pt x="290" y="9"/>
                    <a:pt x="281" y="0"/>
                    <a:pt x="270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9" y="0"/>
                    <a:pt x="0" y="9"/>
                    <a:pt x="0" y="20"/>
                  </a:cubicBezTo>
                  <a:cubicBezTo>
                    <a:pt x="0" y="192"/>
                    <a:pt x="0" y="192"/>
                    <a:pt x="0" y="192"/>
                  </a:cubicBezTo>
                  <a:cubicBezTo>
                    <a:pt x="0" y="203"/>
                    <a:pt x="9" y="212"/>
                    <a:pt x="20" y="212"/>
                  </a:cubicBezTo>
                  <a:cubicBezTo>
                    <a:pt x="185" y="212"/>
                    <a:pt x="185" y="212"/>
                    <a:pt x="185" y="212"/>
                  </a:cubicBezTo>
                  <a:cubicBezTo>
                    <a:pt x="185" y="210"/>
                    <a:pt x="185" y="208"/>
                    <a:pt x="185" y="207"/>
                  </a:cubicBezTo>
                  <a:cubicBezTo>
                    <a:pt x="187" y="201"/>
                    <a:pt x="192" y="195"/>
                    <a:pt x="203" y="195"/>
                  </a:cubicBezTo>
                  <a:cubicBezTo>
                    <a:pt x="205" y="195"/>
                    <a:pt x="208" y="196"/>
                    <a:pt x="211" y="196"/>
                  </a:cubicBezTo>
                  <a:close/>
                  <a:moveTo>
                    <a:pt x="211" y="196"/>
                  </a:moveTo>
                  <a:cubicBezTo>
                    <a:pt x="211" y="196"/>
                    <a:pt x="211" y="196"/>
                    <a:pt x="211" y="196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1" name="Freeform 31"/>
            <p:cNvSpPr>
              <a:spLocks noEditPoints="1"/>
            </p:cNvSpPr>
            <p:nvPr/>
          </p:nvSpPr>
          <p:spPr bwMode="auto">
            <a:xfrm>
              <a:off x="7700963" y="457201"/>
              <a:ext cx="163513" cy="174625"/>
            </a:xfrm>
            <a:custGeom>
              <a:avLst/>
              <a:gdLst/>
              <a:ahLst/>
              <a:cxnLst>
                <a:cxn ang="0">
                  <a:pos x="41" y="46"/>
                </a:cxn>
                <a:cxn ang="0">
                  <a:pos x="43" y="44"/>
                </a:cxn>
                <a:cxn ang="0">
                  <a:pos x="43" y="2"/>
                </a:cxn>
                <a:cxn ang="0">
                  <a:pos x="41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44"/>
                </a:cxn>
                <a:cxn ang="0">
                  <a:pos x="2" y="46"/>
                </a:cxn>
                <a:cxn ang="0">
                  <a:pos x="41" y="46"/>
                </a:cxn>
                <a:cxn ang="0">
                  <a:pos x="41" y="46"/>
                </a:cxn>
                <a:cxn ang="0">
                  <a:pos x="41" y="46"/>
                </a:cxn>
              </a:cxnLst>
              <a:rect l="0" t="0" r="r" b="b"/>
              <a:pathLst>
                <a:path w="43" h="46">
                  <a:moveTo>
                    <a:pt x="41" y="46"/>
                  </a:moveTo>
                  <a:cubicBezTo>
                    <a:pt x="42" y="46"/>
                    <a:pt x="43" y="45"/>
                    <a:pt x="43" y="44"/>
                  </a:cubicBezTo>
                  <a:cubicBezTo>
                    <a:pt x="43" y="2"/>
                    <a:pt x="43" y="2"/>
                    <a:pt x="43" y="2"/>
                  </a:cubicBezTo>
                  <a:cubicBezTo>
                    <a:pt x="43" y="1"/>
                    <a:pt x="42" y="0"/>
                    <a:pt x="41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0" y="45"/>
                    <a:pt x="1" y="46"/>
                    <a:pt x="2" y="46"/>
                  </a:cubicBezTo>
                  <a:lnTo>
                    <a:pt x="41" y="46"/>
                  </a:lnTo>
                  <a:close/>
                  <a:moveTo>
                    <a:pt x="41" y="46"/>
                  </a:moveTo>
                  <a:cubicBezTo>
                    <a:pt x="41" y="46"/>
                    <a:pt x="41" y="46"/>
                    <a:pt x="41" y="46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2" name="Freeform 32"/>
            <p:cNvSpPr>
              <a:spLocks noEditPoints="1"/>
            </p:cNvSpPr>
            <p:nvPr/>
          </p:nvSpPr>
          <p:spPr bwMode="auto">
            <a:xfrm>
              <a:off x="7686675" y="801688"/>
              <a:ext cx="552450" cy="46038"/>
            </a:xfrm>
            <a:custGeom>
              <a:avLst/>
              <a:gdLst/>
              <a:ahLst/>
              <a:cxnLst>
                <a:cxn ang="0">
                  <a:pos x="140" y="0"/>
                </a:cxn>
                <a:cxn ang="0">
                  <a:pos x="6" y="0"/>
                </a:cxn>
                <a:cxn ang="0">
                  <a:pos x="0" y="6"/>
                </a:cxn>
                <a:cxn ang="0">
                  <a:pos x="6" y="12"/>
                </a:cxn>
                <a:cxn ang="0">
                  <a:pos x="140" y="12"/>
                </a:cxn>
                <a:cxn ang="0">
                  <a:pos x="146" y="6"/>
                </a:cxn>
                <a:cxn ang="0">
                  <a:pos x="140" y="0"/>
                </a:cxn>
                <a:cxn ang="0">
                  <a:pos x="140" y="0"/>
                </a:cxn>
                <a:cxn ang="0">
                  <a:pos x="140" y="0"/>
                </a:cxn>
              </a:cxnLst>
              <a:rect l="0" t="0" r="r" b="b"/>
              <a:pathLst>
                <a:path w="146" h="12">
                  <a:moveTo>
                    <a:pt x="140" y="0"/>
                  </a:moveTo>
                  <a:cubicBezTo>
                    <a:pt x="6" y="0"/>
                    <a:pt x="6" y="0"/>
                    <a:pt x="6" y="0"/>
                  </a:cubicBezTo>
                  <a:cubicBezTo>
                    <a:pt x="3" y="0"/>
                    <a:pt x="0" y="2"/>
                    <a:pt x="0" y="6"/>
                  </a:cubicBezTo>
                  <a:cubicBezTo>
                    <a:pt x="0" y="9"/>
                    <a:pt x="3" y="12"/>
                    <a:pt x="6" y="12"/>
                  </a:cubicBezTo>
                  <a:cubicBezTo>
                    <a:pt x="140" y="12"/>
                    <a:pt x="140" y="12"/>
                    <a:pt x="140" y="12"/>
                  </a:cubicBezTo>
                  <a:cubicBezTo>
                    <a:pt x="143" y="12"/>
                    <a:pt x="146" y="9"/>
                    <a:pt x="146" y="6"/>
                  </a:cubicBezTo>
                  <a:cubicBezTo>
                    <a:pt x="145" y="2"/>
                    <a:pt x="143" y="0"/>
                    <a:pt x="140" y="0"/>
                  </a:cubicBezTo>
                  <a:close/>
                  <a:moveTo>
                    <a:pt x="140" y="0"/>
                  </a:moveTo>
                  <a:cubicBezTo>
                    <a:pt x="140" y="0"/>
                    <a:pt x="140" y="0"/>
                    <a:pt x="140" y="0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3" name="Freeform 33"/>
            <p:cNvSpPr>
              <a:spLocks noEditPoints="1"/>
            </p:cNvSpPr>
            <p:nvPr/>
          </p:nvSpPr>
          <p:spPr bwMode="auto">
            <a:xfrm>
              <a:off x="7686675" y="904876"/>
              <a:ext cx="552450" cy="41275"/>
            </a:xfrm>
            <a:custGeom>
              <a:avLst/>
              <a:gdLst/>
              <a:ahLst/>
              <a:cxnLst>
                <a:cxn ang="0">
                  <a:pos x="140" y="0"/>
                </a:cxn>
                <a:cxn ang="0">
                  <a:pos x="6" y="0"/>
                </a:cxn>
                <a:cxn ang="0">
                  <a:pos x="0" y="5"/>
                </a:cxn>
                <a:cxn ang="0">
                  <a:pos x="6" y="11"/>
                </a:cxn>
                <a:cxn ang="0">
                  <a:pos x="140" y="11"/>
                </a:cxn>
                <a:cxn ang="0">
                  <a:pos x="146" y="5"/>
                </a:cxn>
                <a:cxn ang="0">
                  <a:pos x="140" y="0"/>
                </a:cxn>
                <a:cxn ang="0">
                  <a:pos x="140" y="0"/>
                </a:cxn>
                <a:cxn ang="0">
                  <a:pos x="140" y="0"/>
                </a:cxn>
              </a:cxnLst>
              <a:rect l="0" t="0" r="r" b="b"/>
              <a:pathLst>
                <a:path w="146" h="11">
                  <a:moveTo>
                    <a:pt x="140" y="0"/>
                  </a:moveTo>
                  <a:cubicBezTo>
                    <a:pt x="6" y="0"/>
                    <a:pt x="6" y="0"/>
                    <a:pt x="6" y="0"/>
                  </a:cubicBezTo>
                  <a:cubicBezTo>
                    <a:pt x="3" y="0"/>
                    <a:pt x="0" y="2"/>
                    <a:pt x="0" y="5"/>
                  </a:cubicBezTo>
                  <a:cubicBezTo>
                    <a:pt x="0" y="9"/>
                    <a:pt x="3" y="11"/>
                    <a:pt x="6" y="11"/>
                  </a:cubicBezTo>
                  <a:cubicBezTo>
                    <a:pt x="140" y="11"/>
                    <a:pt x="140" y="11"/>
                    <a:pt x="140" y="11"/>
                  </a:cubicBezTo>
                  <a:cubicBezTo>
                    <a:pt x="143" y="11"/>
                    <a:pt x="146" y="9"/>
                    <a:pt x="146" y="5"/>
                  </a:cubicBezTo>
                  <a:cubicBezTo>
                    <a:pt x="145" y="2"/>
                    <a:pt x="143" y="0"/>
                    <a:pt x="140" y="0"/>
                  </a:cubicBezTo>
                  <a:close/>
                  <a:moveTo>
                    <a:pt x="140" y="0"/>
                  </a:moveTo>
                  <a:cubicBezTo>
                    <a:pt x="140" y="0"/>
                    <a:pt x="140" y="0"/>
                    <a:pt x="140" y="0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4" name="Freeform 34"/>
            <p:cNvSpPr>
              <a:spLocks noEditPoints="1"/>
            </p:cNvSpPr>
            <p:nvPr/>
          </p:nvSpPr>
          <p:spPr bwMode="auto">
            <a:xfrm>
              <a:off x="8262938" y="828676"/>
              <a:ext cx="419100" cy="439738"/>
            </a:xfrm>
            <a:custGeom>
              <a:avLst/>
              <a:gdLst/>
              <a:ahLst/>
              <a:cxnLst>
                <a:cxn ang="0">
                  <a:pos x="109" y="89"/>
                </a:cxn>
                <a:cxn ang="0">
                  <a:pos x="95" y="46"/>
                </a:cxn>
                <a:cxn ang="0">
                  <a:pos x="75" y="38"/>
                </a:cxn>
                <a:cxn ang="0">
                  <a:pos x="57" y="40"/>
                </a:cxn>
                <a:cxn ang="0">
                  <a:pos x="40" y="44"/>
                </a:cxn>
                <a:cxn ang="0">
                  <a:pos x="17" y="10"/>
                </a:cxn>
                <a:cxn ang="0">
                  <a:pos x="6" y="16"/>
                </a:cxn>
                <a:cxn ang="0">
                  <a:pos x="29" y="59"/>
                </a:cxn>
                <a:cxn ang="0">
                  <a:pos x="38" y="86"/>
                </a:cxn>
                <a:cxn ang="0">
                  <a:pos x="17" y="72"/>
                </a:cxn>
                <a:cxn ang="0">
                  <a:pos x="6" y="80"/>
                </a:cxn>
                <a:cxn ang="0">
                  <a:pos x="22" y="96"/>
                </a:cxn>
                <a:cxn ang="0">
                  <a:pos x="35" y="102"/>
                </a:cxn>
                <a:cxn ang="0">
                  <a:pos x="64" y="111"/>
                </a:cxn>
                <a:cxn ang="0">
                  <a:pos x="74" y="116"/>
                </a:cxn>
                <a:cxn ang="0">
                  <a:pos x="111" y="97"/>
                </a:cxn>
                <a:cxn ang="0">
                  <a:pos x="109" y="89"/>
                </a:cxn>
                <a:cxn ang="0">
                  <a:pos x="109" y="89"/>
                </a:cxn>
                <a:cxn ang="0">
                  <a:pos x="109" y="89"/>
                </a:cxn>
              </a:cxnLst>
              <a:rect l="0" t="0" r="r" b="b"/>
              <a:pathLst>
                <a:path w="111" h="116">
                  <a:moveTo>
                    <a:pt x="109" y="89"/>
                  </a:moveTo>
                  <a:cubicBezTo>
                    <a:pt x="108" y="68"/>
                    <a:pt x="100" y="56"/>
                    <a:pt x="95" y="46"/>
                  </a:cubicBezTo>
                  <a:cubicBezTo>
                    <a:pt x="88" y="33"/>
                    <a:pt x="75" y="38"/>
                    <a:pt x="75" y="38"/>
                  </a:cubicBezTo>
                  <a:cubicBezTo>
                    <a:pt x="65" y="29"/>
                    <a:pt x="57" y="40"/>
                    <a:pt x="57" y="40"/>
                  </a:cubicBezTo>
                  <a:cubicBezTo>
                    <a:pt x="46" y="31"/>
                    <a:pt x="40" y="44"/>
                    <a:pt x="40" y="44"/>
                  </a:cubicBezTo>
                  <a:cubicBezTo>
                    <a:pt x="39" y="45"/>
                    <a:pt x="18" y="11"/>
                    <a:pt x="17" y="10"/>
                  </a:cubicBezTo>
                  <a:cubicBezTo>
                    <a:pt x="12" y="0"/>
                    <a:pt x="0" y="5"/>
                    <a:pt x="6" y="16"/>
                  </a:cubicBezTo>
                  <a:cubicBezTo>
                    <a:pt x="22" y="44"/>
                    <a:pt x="23" y="49"/>
                    <a:pt x="29" y="59"/>
                  </a:cubicBezTo>
                  <a:cubicBezTo>
                    <a:pt x="31" y="63"/>
                    <a:pt x="44" y="85"/>
                    <a:pt x="38" y="86"/>
                  </a:cubicBezTo>
                  <a:cubicBezTo>
                    <a:pt x="33" y="87"/>
                    <a:pt x="27" y="75"/>
                    <a:pt x="17" y="72"/>
                  </a:cubicBezTo>
                  <a:cubicBezTo>
                    <a:pt x="2" y="67"/>
                    <a:pt x="0" y="77"/>
                    <a:pt x="6" y="80"/>
                  </a:cubicBezTo>
                  <a:cubicBezTo>
                    <a:pt x="7" y="81"/>
                    <a:pt x="16" y="84"/>
                    <a:pt x="22" y="96"/>
                  </a:cubicBezTo>
                  <a:cubicBezTo>
                    <a:pt x="23" y="99"/>
                    <a:pt x="32" y="101"/>
                    <a:pt x="35" y="102"/>
                  </a:cubicBezTo>
                  <a:cubicBezTo>
                    <a:pt x="54" y="114"/>
                    <a:pt x="57" y="111"/>
                    <a:pt x="64" y="111"/>
                  </a:cubicBezTo>
                  <a:cubicBezTo>
                    <a:pt x="72" y="112"/>
                    <a:pt x="74" y="116"/>
                    <a:pt x="74" y="116"/>
                  </a:cubicBezTo>
                  <a:cubicBezTo>
                    <a:pt x="111" y="97"/>
                    <a:pt x="111" y="97"/>
                    <a:pt x="111" y="97"/>
                  </a:cubicBezTo>
                  <a:cubicBezTo>
                    <a:pt x="111" y="98"/>
                    <a:pt x="110" y="91"/>
                    <a:pt x="109" y="89"/>
                  </a:cubicBezTo>
                  <a:close/>
                  <a:moveTo>
                    <a:pt x="109" y="89"/>
                  </a:moveTo>
                  <a:cubicBezTo>
                    <a:pt x="109" y="89"/>
                    <a:pt x="109" y="89"/>
                    <a:pt x="109" y="89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grpSp>
        <p:nvGrpSpPr>
          <p:cNvPr id="75" name="Group 39"/>
          <p:cNvGrpSpPr/>
          <p:nvPr/>
        </p:nvGrpSpPr>
        <p:grpSpPr>
          <a:xfrm>
            <a:off x="9758993" y="2449214"/>
            <a:ext cx="445355" cy="448022"/>
            <a:chOff x="860271" y="1518068"/>
            <a:chExt cx="493370" cy="479245"/>
          </a:xfrm>
        </p:grpSpPr>
        <p:sp>
          <p:nvSpPr>
            <p:cNvPr id="76" name="Oval 40"/>
            <p:cNvSpPr/>
            <p:nvPr/>
          </p:nvSpPr>
          <p:spPr>
            <a:xfrm>
              <a:off x="860271" y="1518068"/>
              <a:ext cx="493370" cy="47924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  <a:latin typeface="FontAwesome" pitchFamily="2" charset="0"/>
              </a:endParaRPr>
            </a:p>
          </p:txBody>
        </p:sp>
        <p:sp>
          <p:nvSpPr>
            <p:cNvPr id="77" name="Freeform 6"/>
            <p:cNvSpPr>
              <a:spLocks noEditPoints="1"/>
            </p:cNvSpPr>
            <p:nvPr/>
          </p:nvSpPr>
          <p:spPr bwMode="auto">
            <a:xfrm>
              <a:off x="997419" y="1671965"/>
              <a:ext cx="219075" cy="171450"/>
            </a:xfrm>
            <a:custGeom>
              <a:avLst/>
              <a:gdLst/>
              <a:ahLst/>
              <a:cxnLst>
                <a:cxn ang="0">
                  <a:pos x="64" y="48"/>
                </a:cxn>
                <a:cxn ang="0">
                  <a:pos x="61" y="50"/>
                </a:cxn>
                <a:cxn ang="0">
                  <a:pos x="2" y="50"/>
                </a:cxn>
                <a:cxn ang="0">
                  <a:pos x="0" y="48"/>
                </a:cxn>
                <a:cxn ang="0">
                  <a:pos x="0" y="43"/>
                </a:cxn>
                <a:cxn ang="0">
                  <a:pos x="2" y="41"/>
                </a:cxn>
                <a:cxn ang="0">
                  <a:pos x="61" y="41"/>
                </a:cxn>
                <a:cxn ang="0">
                  <a:pos x="64" y="43"/>
                </a:cxn>
                <a:cxn ang="0">
                  <a:pos x="64" y="48"/>
                </a:cxn>
                <a:cxn ang="0">
                  <a:pos x="59" y="20"/>
                </a:cxn>
                <a:cxn ang="0">
                  <a:pos x="57" y="23"/>
                </a:cxn>
                <a:cxn ang="0">
                  <a:pos x="7" y="23"/>
                </a:cxn>
                <a:cxn ang="0">
                  <a:pos x="4" y="20"/>
                </a:cxn>
                <a:cxn ang="0">
                  <a:pos x="4" y="16"/>
                </a:cxn>
                <a:cxn ang="0">
                  <a:pos x="7" y="13"/>
                </a:cxn>
                <a:cxn ang="0">
                  <a:pos x="57" y="13"/>
                </a:cxn>
                <a:cxn ang="0">
                  <a:pos x="59" y="16"/>
                </a:cxn>
                <a:cxn ang="0">
                  <a:pos x="59" y="20"/>
                </a:cxn>
                <a:cxn ang="0">
                  <a:pos x="50" y="34"/>
                </a:cxn>
                <a:cxn ang="0">
                  <a:pos x="48" y="36"/>
                </a:cxn>
                <a:cxn ang="0">
                  <a:pos x="16" y="36"/>
                </a:cxn>
                <a:cxn ang="0">
                  <a:pos x="13" y="34"/>
                </a:cxn>
                <a:cxn ang="0">
                  <a:pos x="13" y="29"/>
                </a:cxn>
                <a:cxn ang="0">
                  <a:pos x="16" y="27"/>
                </a:cxn>
                <a:cxn ang="0">
                  <a:pos x="48" y="27"/>
                </a:cxn>
                <a:cxn ang="0">
                  <a:pos x="50" y="29"/>
                </a:cxn>
                <a:cxn ang="0">
                  <a:pos x="50" y="34"/>
                </a:cxn>
                <a:cxn ang="0">
                  <a:pos x="45" y="7"/>
                </a:cxn>
                <a:cxn ang="0">
                  <a:pos x="43" y="9"/>
                </a:cxn>
                <a:cxn ang="0">
                  <a:pos x="20" y="9"/>
                </a:cxn>
                <a:cxn ang="0">
                  <a:pos x="18" y="7"/>
                </a:cxn>
                <a:cxn ang="0">
                  <a:pos x="18" y="2"/>
                </a:cxn>
                <a:cxn ang="0">
                  <a:pos x="20" y="0"/>
                </a:cxn>
                <a:cxn ang="0">
                  <a:pos x="43" y="0"/>
                </a:cxn>
                <a:cxn ang="0">
                  <a:pos x="45" y="2"/>
                </a:cxn>
                <a:cxn ang="0">
                  <a:pos x="45" y="7"/>
                </a:cxn>
              </a:cxnLst>
              <a:rect l="0" t="0" r="r" b="b"/>
              <a:pathLst>
                <a:path w="64" h="50">
                  <a:moveTo>
                    <a:pt x="64" y="48"/>
                  </a:moveTo>
                  <a:cubicBezTo>
                    <a:pt x="64" y="49"/>
                    <a:pt x="63" y="50"/>
                    <a:pt x="61" y="50"/>
                  </a:cubicBezTo>
                  <a:cubicBezTo>
                    <a:pt x="2" y="50"/>
                    <a:pt x="2" y="50"/>
                    <a:pt x="2" y="50"/>
                  </a:cubicBezTo>
                  <a:cubicBezTo>
                    <a:pt x="1" y="50"/>
                    <a:pt x="0" y="49"/>
                    <a:pt x="0" y="48"/>
                  </a:cubicBezTo>
                  <a:cubicBezTo>
                    <a:pt x="0" y="43"/>
                    <a:pt x="0" y="43"/>
                    <a:pt x="0" y="43"/>
                  </a:cubicBezTo>
                  <a:cubicBezTo>
                    <a:pt x="0" y="42"/>
                    <a:pt x="1" y="41"/>
                    <a:pt x="2" y="41"/>
                  </a:cubicBezTo>
                  <a:cubicBezTo>
                    <a:pt x="61" y="41"/>
                    <a:pt x="61" y="41"/>
                    <a:pt x="61" y="41"/>
                  </a:cubicBezTo>
                  <a:cubicBezTo>
                    <a:pt x="63" y="41"/>
                    <a:pt x="64" y="42"/>
                    <a:pt x="64" y="43"/>
                  </a:cubicBezTo>
                  <a:lnTo>
                    <a:pt x="64" y="48"/>
                  </a:lnTo>
                  <a:close/>
                  <a:moveTo>
                    <a:pt x="59" y="20"/>
                  </a:moveTo>
                  <a:cubicBezTo>
                    <a:pt x="59" y="22"/>
                    <a:pt x="58" y="23"/>
                    <a:pt x="57" y="23"/>
                  </a:cubicBezTo>
                  <a:cubicBezTo>
                    <a:pt x="7" y="23"/>
                    <a:pt x="7" y="23"/>
                    <a:pt x="7" y="23"/>
                  </a:cubicBezTo>
                  <a:cubicBezTo>
                    <a:pt x="5" y="23"/>
                    <a:pt x="4" y="22"/>
                    <a:pt x="4" y="20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4"/>
                    <a:pt x="5" y="13"/>
                    <a:pt x="7" y="13"/>
                  </a:cubicBezTo>
                  <a:cubicBezTo>
                    <a:pt x="57" y="13"/>
                    <a:pt x="57" y="13"/>
                    <a:pt x="57" y="13"/>
                  </a:cubicBezTo>
                  <a:cubicBezTo>
                    <a:pt x="58" y="13"/>
                    <a:pt x="59" y="14"/>
                    <a:pt x="59" y="16"/>
                  </a:cubicBezTo>
                  <a:lnTo>
                    <a:pt x="59" y="20"/>
                  </a:lnTo>
                  <a:close/>
                  <a:moveTo>
                    <a:pt x="50" y="34"/>
                  </a:moveTo>
                  <a:cubicBezTo>
                    <a:pt x="50" y="35"/>
                    <a:pt x="49" y="36"/>
                    <a:pt x="48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5" y="36"/>
                    <a:pt x="13" y="35"/>
                    <a:pt x="13" y="34"/>
                  </a:cubicBezTo>
                  <a:cubicBezTo>
                    <a:pt x="13" y="29"/>
                    <a:pt x="13" y="29"/>
                    <a:pt x="13" y="29"/>
                  </a:cubicBezTo>
                  <a:cubicBezTo>
                    <a:pt x="13" y="28"/>
                    <a:pt x="15" y="27"/>
                    <a:pt x="16" y="27"/>
                  </a:cubicBezTo>
                  <a:cubicBezTo>
                    <a:pt x="48" y="27"/>
                    <a:pt x="48" y="27"/>
                    <a:pt x="48" y="27"/>
                  </a:cubicBezTo>
                  <a:cubicBezTo>
                    <a:pt x="49" y="27"/>
                    <a:pt x="50" y="28"/>
                    <a:pt x="50" y="29"/>
                  </a:cubicBezTo>
                  <a:lnTo>
                    <a:pt x="50" y="34"/>
                  </a:lnTo>
                  <a:close/>
                  <a:moveTo>
                    <a:pt x="45" y="7"/>
                  </a:moveTo>
                  <a:cubicBezTo>
                    <a:pt x="45" y="8"/>
                    <a:pt x="44" y="9"/>
                    <a:pt x="43" y="9"/>
                  </a:cubicBezTo>
                  <a:cubicBezTo>
                    <a:pt x="20" y="9"/>
                    <a:pt x="20" y="9"/>
                    <a:pt x="20" y="9"/>
                  </a:cubicBezTo>
                  <a:cubicBezTo>
                    <a:pt x="19" y="9"/>
                    <a:pt x="18" y="8"/>
                    <a:pt x="18" y="7"/>
                  </a:cubicBezTo>
                  <a:cubicBezTo>
                    <a:pt x="18" y="2"/>
                    <a:pt x="18" y="2"/>
                    <a:pt x="18" y="2"/>
                  </a:cubicBezTo>
                  <a:cubicBezTo>
                    <a:pt x="18" y="1"/>
                    <a:pt x="19" y="0"/>
                    <a:pt x="20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4" y="0"/>
                    <a:pt x="45" y="1"/>
                    <a:pt x="45" y="2"/>
                  </a:cubicBezTo>
                  <a:lnTo>
                    <a:pt x="45" y="7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3" name="Прямоугольник 2"/>
          <p:cNvSpPr/>
          <p:nvPr/>
        </p:nvSpPr>
        <p:spPr>
          <a:xfrm>
            <a:off x="265769" y="1572202"/>
            <a:ext cx="11437313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b="1" dirty="0" smtClean="0"/>
              <a:t>ШАГ </a:t>
            </a:r>
            <a:r>
              <a:rPr lang="ru-RU" sz="2800" b="1" dirty="0" smtClean="0"/>
              <a:t>1.Определение </a:t>
            </a:r>
            <a:r>
              <a:rPr lang="ru-RU" sz="2800" b="1" dirty="0"/>
              <a:t>групп  для проведения </a:t>
            </a:r>
            <a:r>
              <a:rPr lang="ru-RU" sz="2800" b="1" dirty="0" smtClean="0"/>
              <a:t>ДЭ, создание квалификационных комиссий </a:t>
            </a:r>
            <a:endParaRPr lang="ru-RU" sz="2800" b="1" dirty="0"/>
          </a:p>
          <a:p>
            <a:endParaRPr lang="ru-RU" dirty="0" smtClean="0"/>
          </a:p>
          <a:p>
            <a:pPr lvl="0"/>
            <a:endParaRPr lang="ru-RU" dirty="0">
              <a:solidFill>
                <a:prstClr val="black"/>
              </a:solidFill>
            </a:endParaRPr>
          </a:p>
          <a:p>
            <a:endParaRPr lang="ru-RU" dirty="0"/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2328974689"/>
              </p:ext>
            </p:extLst>
          </p:nvPr>
        </p:nvGraphicFramePr>
        <p:xfrm>
          <a:off x="265769" y="2344203"/>
          <a:ext cx="8128000" cy="41396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59072785"/>
      </p:ext>
    </p:extLst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Down Arrow Callout 55"/>
          <p:cNvSpPr/>
          <p:nvPr/>
        </p:nvSpPr>
        <p:spPr>
          <a:xfrm>
            <a:off x="5859927" y="308229"/>
            <a:ext cx="5686996" cy="4938567"/>
          </a:xfrm>
          <a:prstGeom prst="downArrowCallout">
            <a:avLst>
              <a:gd name="adj1" fmla="val 25000"/>
              <a:gd name="adj2" fmla="val 6698"/>
              <a:gd name="adj3" fmla="val 4369"/>
              <a:gd name="adj4" fmla="val 97480"/>
            </a:avLst>
          </a:prstGeom>
          <a:solidFill>
            <a:schemeClr val="accent3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Шаг 2 Разработка КОД</a:t>
            </a:r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6B7D2-B98C-44FD-8D04-7EC62A564975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18" name="Text Placeholder 3"/>
          <p:cNvSpPr txBox="1">
            <a:spLocks/>
          </p:cNvSpPr>
          <p:nvPr/>
        </p:nvSpPr>
        <p:spPr>
          <a:xfrm>
            <a:off x="1306615" y="1447892"/>
            <a:ext cx="4312789" cy="1292662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marL="0" indent="0" algn="ctr">
              <a:buNone/>
              <a:defRPr sz="14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algn="just" defTabSz="1219170">
              <a:spcBef>
                <a:spcPct val="20000"/>
              </a:spcBef>
              <a:defRPr/>
            </a:pPr>
            <a:r>
              <a:rPr lang="ru-RU" sz="1200" b="1" dirty="0" smtClean="0">
                <a:solidFill>
                  <a:schemeClr val="accent1"/>
                </a:solidFill>
                <a:latin typeface="+mj-lt"/>
              </a:rPr>
              <a:t>Техническое описание </a:t>
            </a:r>
            <a:r>
              <a:rPr lang="ru-RU" sz="1200" b="1" dirty="0">
                <a:solidFill>
                  <a:schemeClr val="accent1"/>
                </a:solidFill>
                <a:latin typeface="+mj-lt"/>
              </a:rPr>
              <a:t>- </a:t>
            </a:r>
            <a:r>
              <a:rPr lang="ru-RU" sz="1200" b="1" dirty="0" smtClean="0">
                <a:solidFill>
                  <a:schemeClr val="accent1"/>
                </a:solidFill>
                <a:latin typeface="+mj-lt"/>
              </a:rPr>
              <a:t>документ, определяющий название </a:t>
            </a:r>
            <a:r>
              <a:rPr lang="ru-RU" sz="1200" b="1" dirty="0">
                <a:solidFill>
                  <a:schemeClr val="accent1"/>
                </a:solidFill>
                <a:latin typeface="+mj-lt"/>
              </a:rPr>
              <a:t>компетенции, </a:t>
            </a:r>
            <a:r>
              <a:rPr lang="ru-RU" sz="1200" b="1" dirty="0">
                <a:solidFill>
                  <a:srgbClr val="7030A0"/>
                </a:solidFill>
                <a:latin typeface="+mj-lt"/>
              </a:rPr>
              <a:t>спецификацию стандартов </a:t>
            </a:r>
            <a:r>
              <a:rPr lang="ru-RU" sz="1200" b="1" dirty="0" err="1" smtClean="0">
                <a:solidFill>
                  <a:srgbClr val="7030A0"/>
                </a:solidFill>
                <a:latin typeface="+mj-lt"/>
              </a:rPr>
              <a:t>WorldSkills</a:t>
            </a:r>
            <a:r>
              <a:rPr lang="ru-RU" sz="1200" b="1" dirty="0" smtClean="0">
                <a:solidFill>
                  <a:srgbClr val="7030A0"/>
                </a:solidFill>
                <a:latin typeface="+mj-lt"/>
              </a:rPr>
              <a:t> </a:t>
            </a:r>
            <a:r>
              <a:rPr lang="ru-RU" sz="1200" b="1" dirty="0">
                <a:solidFill>
                  <a:srgbClr val="7030A0"/>
                </a:solidFill>
                <a:latin typeface="+mj-lt"/>
              </a:rPr>
              <a:t>(WSSS) и/ или отраслевые профессиональные </a:t>
            </a:r>
            <a:r>
              <a:rPr lang="ru-RU" sz="1200" b="1" dirty="0" smtClean="0">
                <a:solidFill>
                  <a:srgbClr val="7030A0"/>
                </a:solidFill>
                <a:latin typeface="+mj-lt"/>
              </a:rPr>
              <a:t>стандарты (</a:t>
            </a:r>
            <a:r>
              <a:rPr lang="ru-RU" sz="1200" b="1" dirty="0">
                <a:solidFill>
                  <a:srgbClr val="7030A0"/>
                </a:solidFill>
                <a:latin typeface="+mj-lt"/>
              </a:rPr>
              <a:t>WSSК)</a:t>
            </a:r>
            <a:r>
              <a:rPr lang="ru-RU" sz="1200" b="1" dirty="0">
                <a:solidFill>
                  <a:schemeClr val="accent1"/>
                </a:solidFill>
                <a:latin typeface="+mj-lt"/>
              </a:rPr>
              <a:t>, оценочная стратегия, основные требования </a:t>
            </a:r>
            <a:r>
              <a:rPr lang="ru-RU" sz="1200" b="1" dirty="0" smtClean="0">
                <a:solidFill>
                  <a:schemeClr val="accent1"/>
                </a:solidFill>
                <a:latin typeface="+mj-lt"/>
              </a:rPr>
              <a:t>к </a:t>
            </a:r>
            <a:r>
              <a:rPr lang="ru-RU" sz="1200" b="1" dirty="0">
                <a:solidFill>
                  <a:schemeClr val="accent1"/>
                </a:solidFill>
                <a:latin typeface="+mj-lt"/>
              </a:rPr>
              <a:t>экзаменационному заданию, схему экзаменационной </a:t>
            </a:r>
            <a:r>
              <a:rPr lang="ru-RU" sz="1200" b="1" dirty="0" smtClean="0">
                <a:solidFill>
                  <a:schemeClr val="accent1"/>
                </a:solidFill>
                <a:latin typeface="+mj-lt"/>
              </a:rPr>
              <a:t>площадки</a:t>
            </a:r>
            <a:r>
              <a:rPr lang="ru-RU" sz="1200" b="1" dirty="0">
                <a:solidFill>
                  <a:schemeClr val="accent1"/>
                </a:solidFill>
                <a:latin typeface="+mj-lt"/>
              </a:rPr>
              <a:t>, </a:t>
            </a:r>
            <a:r>
              <a:rPr lang="ru-RU" sz="1200" b="1" dirty="0" smtClean="0">
                <a:solidFill>
                  <a:schemeClr val="accent1"/>
                </a:solidFill>
                <a:latin typeface="+mj-lt"/>
              </a:rPr>
              <a:t>требования </a:t>
            </a:r>
            <a:r>
              <a:rPr lang="ru-RU" sz="1200" b="1" dirty="0">
                <a:solidFill>
                  <a:schemeClr val="accent1"/>
                </a:solidFill>
                <a:latin typeface="+mj-lt"/>
              </a:rPr>
              <a:t>к охране труда и технике безопасности.</a:t>
            </a:r>
          </a:p>
        </p:txBody>
      </p:sp>
      <p:sp>
        <p:nvSpPr>
          <p:cNvPr id="22" name="Text Placeholder 3"/>
          <p:cNvSpPr txBox="1">
            <a:spLocks/>
          </p:cNvSpPr>
          <p:nvPr/>
        </p:nvSpPr>
        <p:spPr>
          <a:xfrm>
            <a:off x="1296957" y="3217705"/>
            <a:ext cx="4254601" cy="923330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marL="0" indent="0" algn="ctr">
              <a:buNone/>
              <a:defRPr sz="14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algn="just" defTabSz="1219170">
              <a:spcBef>
                <a:spcPct val="20000"/>
              </a:spcBef>
              <a:defRPr/>
            </a:pPr>
            <a:r>
              <a:rPr lang="ru-RU" sz="1200" b="1" dirty="0">
                <a:solidFill>
                  <a:schemeClr val="accent2"/>
                </a:solidFill>
                <a:latin typeface="+mj-lt"/>
              </a:rPr>
              <a:t>Инфраструктурный лист - перечень материалов и оборудования, </a:t>
            </a:r>
            <a:r>
              <a:rPr lang="ru-RU" sz="1200" b="1" dirty="0" smtClean="0">
                <a:solidFill>
                  <a:schemeClr val="accent2"/>
                </a:solidFill>
                <a:latin typeface="+mj-lt"/>
              </a:rPr>
              <a:t>список </a:t>
            </a:r>
            <a:r>
              <a:rPr lang="ru-RU" sz="1200" b="1" dirty="0">
                <a:solidFill>
                  <a:schemeClr val="accent2"/>
                </a:solidFill>
                <a:latin typeface="+mj-lt"/>
              </a:rPr>
              <a:t>оборудования, инструмента, расходных материалов, </a:t>
            </a:r>
            <a:r>
              <a:rPr lang="ru-RU" sz="1200" b="1" dirty="0" smtClean="0">
                <a:solidFill>
                  <a:schemeClr val="accent2"/>
                </a:solidFill>
                <a:latin typeface="+mj-lt"/>
              </a:rPr>
              <a:t>мебели</a:t>
            </a:r>
            <a:r>
              <a:rPr lang="ru-RU" sz="1200" b="1" dirty="0">
                <a:solidFill>
                  <a:schemeClr val="accent2"/>
                </a:solidFill>
                <a:latin typeface="+mj-lt"/>
              </a:rPr>
              <a:t>, </a:t>
            </a:r>
            <a:r>
              <a:rPr lang="ru-RU" sz="1200" b="1" dirty="0" smtClean="0">
                <a:solidFill>
                  <a:schemeClr val="accent2"/>
                </a:solidFill>
                <a:latin typeface="+mj-lt"/>
              </a:rPr>
              <a:t>офисных </a:t>
            </a:r>
            <a:r>
              <a:rPr lang="ru-RU" sz="1200" b="1" dirty="0">
                <a:solidFill>
                  <a:schemeClr val="accent2"/>
                </a:solidFill>
                <a:latin typeface="+mj-lt"/>
              </a:rPr>
              <a:t>принадлежностей и других предметов, необходимых для </a:t>
            </a:r>
            <a:r>
              <a:rPr lang="ru-RU" sz="1200" b="1" dirty="0" smtClean="0">
                <a:solidFill>
                  <a:schemeClr val="accent2"/>
                </a:solidFill>
                <a:latin typeface="+mj-lt"/>
              </a:rPr>
              <a:t>проведения </a:t>
            </a:r>
            <a:r>
              <a:rPr lang="ru-RU" sz="1200" b="1" dirty="0">
                <a:solidFill>
                  <a:schemeClr val="accent2"/>
                </a:solidFill>
                <a:latin typeface="+mj-lt"/>
              </a:rPr>
              <a:t>демонстрационного экзамена.</a:t>
            </a:r>
          </a:p>
        </p:txBody>
      </p:sp>
      <p:sp>
        <p:nvSpPr>
          <p:cNvPr id="26" name="Text Placeholder 3"/>
          <p:cNvSpPr txBox="1">
            <a:spLocks/>
          </p:cNvSpPr>
          <p:nvPr/>
        </p:nvSpPr>
        <p:spPr>
          <a:xfrm>
            <a:off x="1296957" y="4505687"/>
            <a:ext cx="4366815" cy="369332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marL="0" indent="0" algn="ctr">
              <a:buNone/>
              <a:defRPr sz="14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algn="l" defTabSz="1219170">
              <a:spcBef>
                <a:spcPct val="20000"/>
              </a:spcBef>
              <a:defRPr/>
            </a:pPr>
            <a:r>
              <a:rPr lang="ru-RU" sz="1200" b="1" dirty="0">
                <a:solidFill>
                  <a:schemeClr val="accent3"/>
                </a:solidFill>
                <a:latin typeface="+mj-lt"/>
              </a:rPr>
              <a:t>Экзаменационное задание – комплект практических заданий </a:t>
            </a:r>
            <a:r>
              <a:rPr lang="ru-RU" sz="1200" b="1" dirty="0" smtClean="0">
                <a:solidFill>
                  <a:schemeClr val="accent3"/>
                </a:solidFill>
                <a:latin typeface="+mj-lt"/>
              </a:rPr>
              <a:t>для </a:t>
            </a:r>
            <a:r>
              <a:rPr lang="ru-RU" sz="1200" b="1" dirty="0">
                <a:solidFill>
                  <a:schemeClr val="accent3"/>
                </a:solidFill>
                <a:latin typeface="+mj-lt"/>
              </a:rPr>
              <a:t>проведения демонстрационного экзамена.</a:t>
            </a:r>
            <a:endParaRPr lang="en-US" sz="1200" b="1" dirty="0">
              <a:solidFill>
                <a:schemeClr val="accent3"/>
              </a:solidFill>
              <a:latin typeface="+mj-lt"/>
            </a:endParaRPr>
          </a:p>
        </p:txBody>
      </p:sp>
      <p:sp>
        <p:nvSpPr>
          <p:cNvPr id="30" name="Text Placeholder 3"/>
          <p:cNvSpPr txBox="1">
            <a:spLocks/>
          </p:cNvSpPr>
          <p:nvPr/>
        </p:nvSpPr>
        <p:spPr>
          <a:xfrm>
            <a:off x="1279601" y="5239671"/>
            <a:ext cx="4366815" cy="775597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marL="0" indent="0" algn="ctr">
              <a:buNone/>
              <a:defRPr sz="14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algn="l" defTabSz="1219170">
              <a:spcBef>
                <a:spcPct val="20000"/>
              </a:spcBef>
              <a:defRPr/>
            </a:pPr>
            <a:r>
              <a:rPr lang="ru-RU" sz="1200" b="1" dirty="0">
                <a:solidFill>
                  <a:schemeClr val="accent4"/>
                </a:solidFill>
                <a:latin typeface="+mj-lt"/>
              </a:rPr>
              <a:t>Критерии оценки - показатели по которым эксперты определяют </a:t>
            </a:r>
            <a:r>
              <a:rPr lang="ru-RU" sz="1200" b="1" dirty="0" smtClean="0">
                <a:solidFill>
                  <a:schemeClr val="accent4"/>
                </a:solidFill>
                <a:latin typeface="+mj-lt"/>
              </a:rPr>
              <a:t>квалификацию </a:t>
            </a:r>
            <a:r>
              <a:rPr lang="ru-RU" sz="1200" b="1" dirty="0">
                <a:solidFill>
                  <a:schemeClr val="accent4"/>
                </a:solidFill>
                <a:latin typeface="+mj-lt"/>
              </a:rPr>
              <a:t>участников при выполнении экзаменационного </a:t>
            </a:r>
            <a:endParaRPr lang="ru-RU" sz="1200" b="1" dirty="0" smtClean="0">
              <a:solidFill>
                <a:schemeClr val="accent4"/>
              </a:solidFill>
              <a:latin typeface="+mj-lt"/>
            </a:endParaRPr>
          </a:p>
          <a:p>
            <a:pPr algn="l" defTabSz="1219170">
              <a:spcBef>
                <a:spcPct val="20000"/>
              </a:spcBef>
              <a:defRPr/>
            </a:pPr>
            <a:r>
              <a:rPr lang="ru-RU" sz="1200" b="1" dirty="0" smtClean="0">
                <a:solidFill>
                  <a:schemeClr val="accent4"/>
                </a:solidFill>
                <a:latin typeface="+mj-lt"/>
              </a:rPr>
              <a:t>задания</a:t>
            </a:r>
            <a:r>
              <a:rPr lang="ru-RU" sz="1200" b="1" dirty="0">
                <a:solidFill>
                  <a:schemeClr val="accent4"/>
                </a:solidFill>
                <a:latin typeface="+mj-lt"/>
              </a:rPr>
              <a:t>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467302" y="1879670"/>
            <a:ext cx="460525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9170">
              <a:spcBef>
                <a:spcPct val="20000"/>
              </a:spcBef>
              <a:defRPr/>
            </a:pPr>
            <a:r>
              <a:rPr lang="ru-RU" b="1" dirty="0">
                <a:solidFill>
                  <a:schemeClr val="bg1"/>
                </a:solidFill>
              </a:rPr>
              <a:t>Комплект оценочной документации</a:t>
            </a:r>
            <a:r>
              <a:rPr lang="en-US" b="1" dirty="0">
                <a:solidFill>
                  <a:schemeClr val="bg1"/>
                </a:solidFill>
              </a:rPr>
              <a:t/>
            </a:r>
            <a:br>
              <a:rPr lang="en-US" b="1" dirty="0">
                <a:solidFill>
                  <a:schemeClr val="bg1"/>
                </a:solidFill>
              </a:rPr>
            </a:br>
            <a:r>
              <a:rPr lang="ru-RU" dirty="0">
                <a:solidFill>
                  <a:schemeClr val="bg1"/>
                </a:solidFill>
              </a:rPr>
              <a:t>пакет документов, обеспечивающий надлежащее проведение демонстрационного экзамена, в который входят: техническое описание компетенции, инфраструктурный лист, критерии оценивания, экзаменационные задания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5" name="Flowchart: Off-page Connector 34"/>
          <p:cNvSpPr/>
          <p:nvPr/>
        </p:nvSpPr>
        <p:spPr>
          <a:xfrm>
            <a:off x="8177184" y="569192"/>
            <a:ext cx="1045100" cy="1018007"/>
          </a:xfrm>
          <a:prstGeom prst="flowChartOffpageConnector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267" dirty="0">
              <a:solidFill>
                <a:schemeClr val="accent3"/>
              </a:solidFill>
              <a:latin typeface="FontAwesome" pitchFamily="2" charset="0"/>
            </a:endParaRPr>
          </a:p>
        </p:txBody>
      </p:sp>
      <p:sp>
        <p:nvSpPr>
          <p:cNvPr id="36" name="Freeform 45"/>
          <p:cNvSpPr>
            <a:spLocks noEditPoints="1"/>
          </p:cNvSpPr>
          <p:nvPr/>
        </p:nvSpPr>
        <p:spPr bwMode="auto">
          <a:xfrm>
            <a:off x="768759" y="1854108"/>
            <a:ext cx="414624" cy="414624"/>
          </a:xfrm>
          <a:custGeom>
            <a:avLst/>
            <a:gdLst/>
            <a:ahLst/>
            <a:cxnLst>
              <a:cxn ang="0">
                <a:pos x="27" y="55"/>
              </a:cxn>
              <a:cxn ang="0">
                <a:pos x="0" y="27"/>
              </a:cxn>
              <a:cxn ang="0">
                <a:pos x="27" y="0"/>
              </a:cxn>
              <a:cxn ang="0">
                <a:pos x="55" y="27"/>
              </a:cxn>
              <a:cxn ang="0">
                <a:pos x="27" y="55"/>
              </a:cxn>
              <a:cxn ang="0">
                <a:pos x="45" y="20"/>
              </a:cxn>
              <a:cxn ang="0">
                <a:pos x="42" y="17"/>
              </a:cxn>
              <a:cxn ang="0">
                <a:pos x="40" y="16"/>
              </a:cxn>
              <a:cxn ang="0">
                <a:pos x="38" y="17"/>
              </a:cxn>
              <a:cxn ang="0">
                <a:pos x="24" y="31"/>
              </a:cxn>
              <a:cxn ang="0">
                <a:pos x="16" y="23"/>
              </a:cxn>
              <a:cxn ang="0">
                <a:pos x="14" y="22"/>
              </a:cxn>
              <a:cxn ang="0">
                <a:pos x="13" y="23"/>
              </a:cxn>
              <a:cxn ang="0">
                <a:pos x="9" y="26"/>
              </a:cxn>
              <a:cxn ang="0">
                <a:pos x="9" y="28"/>
              </a:cxn>
              <a:cxn ang="0">
                <a:pos x="9" y="30"/>
              </a:cxn>
              <a:cxn ang="0">
                <a:pos x="22" y="43"/>
              </a:cxn>
              <a:cxn ang="0">
                <a:pos x="24" y="43"/>
              </a:cxn>
              <a:cxn ang="0">
                <a:pos x="26" y="43"/>
              </a:cxn>
              <a:cxn ang="0">
                <a:pos x="45" y="23"/>
              </a:cxn>
              <a:cxn ang="0">
                <a:pos x="46" y="22"/>
              </a:cxn>
              <a:cxn ang="0">
                <a:pos x="45" y="20"/>
              </a:cxn>
            </a:cxnLst>
            <a:rect l="0" t="0" r="r" b="b"/>
            <a:pathLst>
              <a:path w="55" h="55">
                <a:moveTo>
                  <a:pt x="27" y="55"/>
                </a:moveTo>
                <a:cubicBezTo>
                  <a:pt x="12" y="55"/>
                  <a:pt x="0" y="42"/>
                  <a:pt x="0" y="27"/>
                </a:cubicBezTo>
                <a:cubicBezTo>
                  <a:pt x="0" y="12"/>
                  <a:pt x="12" y="0"/>
                  <a:pt x="27" y="0"/>
                </a:cubicBezTo>
                <a:cubicBezTo>
                  <a:pt x="42" y="0"/>
                  <a:pt x="55" y="12"/>
                  <a:pt x="55" y="27"/>
                </a:cubicBezTo>
                <a:cubicBezTo>
                  <a:pt x="55" y="42"/>
                  <a:pt x="42" y="55"/>
                  <a:pt x="27" y="55"/>
                </a:cubicBezTo>
                <a:close/>
                <a:moveTo>
                  <a:pt x="45" y="20"/>
                </a:moveTo>
                <a:cubicBezTo>
                  <a:pt x="42" y="17"/>
                  <a:pt x="42" y="17"/>
                  <a:pt x="42" y="17"/>
                </a:cubicBezTo>
                <a:cubicBezTo>
                  <a:pt x="41" y="16"/>
                  <a:pt x="41" y="16"/>
                  <a:pt x="40" y="16"/>
                </a:cubicBezTo>
                <a:cubicBezTo>
                  <a:pt x="39" y="16"/>
                  <a:pt x="39" y="16"/>
                  <a:pt x="38" y="17"/>
                </a:cubicBezTo>
                <a:cubicBezTo>
                  <a:pt x="24" y="31"/>
                  <a:pt x="24" y="31"/>
                  <a:pt x="24" y="31"/>
                </a:cubicBezTo>
                <a:cubicBezTo>
                  <a:pt x="16" y="23"/>
                  <a:pt x="16" y="23"/>
                  <a:pt x="16" y="23"/>
                </a:cubicBezTo>
                <a:cubicBezTo>
                  <a:pt x="15" y="23"/>
                  <a:pt x="15" y="22"/>
                  <a:pt x="14" y="22"/>
                </a:cubicBezTo>
                <a:cubicBezTo>
                  <a:pt x="14" y="22"/>
                  <a:pt x="13" y="23"/>
                  <a:pt x="13" y="23"/>
                </a:cubicBezTo>
                <a:cubicBezTo>
                  <a:pt x="9" y="26"/>
                  <a:pt x="9" y="26"/>
                  <a:pt x="9" y="26"/>
                </a:cubicBezTo>
                <a:cubicBezTo>
                  <a:pt x="9" y="27"/>
                  <a:pt x="9" y="27"/>
                  <a:pt x="9" y="28"/>
                </a:cubicBezTo>
                <a:cubicBezTo>
                  <a:pt x="9" y="29"/>
                  <a:pt x="9" y="29"/>
                  <a:pt x="9" y="30"/>
                </a:cubicBezTo>
                <a:cubicBezTo>
                  <a:pt x="22" y="43"/>
                  <a:pt x="22" y="43"/>
                  <a:pt x="22" y="43"/>
                </a:cubicBezTo>
                <a:cubicBezTo>
                  <a:pt x="23" y="43"/>
                  <a:pt x="23" y="43"/>
                  <a:pt x="24" y="43"/>
                </a:cubicBezTo>
                <a:cubicBezTo>
                  <a:pt x="25" y="43"/>
                  <a:pt x="25" y="43"/>
                  <a:pt x="26" y="43"/>
                </a:cubicBezTo>
                <a:cubicBezTo>
                  <a:pt x="45" y="23"/>
                  <a:pt x="45" y="23"/>
                  <a:pt x="45" y="23"/>
                </a:cubicBezTo>
                <a:cubicBezTo>
                  <a:pt x="45" y="23"/>
                  <a:pt x="46" y="22"/>
                  <a:pt x="46" y="22"/>
                </a:cubicBezTo>
                <a:cubicBezTo>
                  <a:pt x="46" y="21"/>
                  <a:pt x="45" y="20"/>
                  <a:pt x="45" y="20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  <p:sp>
        <p:nvSpPr>
          <p:cNvPr id="37" name="Freeform 45"/>
          <p:cNvSpPr>
            <a:spLocks noEditPoints="1"/>
          </p:cNvSpPr>
          <p:nvPr/>
        </p:nvSpPr>
        <p:spPr bwMode="auto">
          <a:xfrm>
            <a:off x="760575" y="3281903"/>
            <a:ext cx="414624" cy="414624"/>
          </a:xfrm>
          <a:custGeom>
            <a:avLst/>
            <a:gdLst/>
            <a:ahLst/>
            <a:cxnLst>
              <a:cxn ang="0">
                <a:pos x="27" y="55"/>
              </a:cxn>
              <a:cxn ang="0">
                <a:pos x="0" y="27"/>
              </a:cxn>
              <a:cxn ang="0">
                <a:pos x="27" y="0"/>
              </a:cxn>
              <a:cxn ang="0">
                <a:pos x="55" y="27"/>
              </a:cxn>
              <a:cxn ang="0">
                <a:pos x="27" y="55"/>
              </a:cxn>
              <a:cxn ang="0">
                <a:pos x="45" y="20"/>
              </a:cxn>
              <a:cxn ang="0">
                <a:pos x="42" y="17"/>
              </a:cxn>
              <a:cxn ang="0">
                <a:pos x="40" y="16"/>
              </a:cxn>
              <a:cxn ang="0">
                <a:pos x="38" y="17"/>
              </a:cxn>
              <a:cxn ang="0">
                <a:pos x="24" y="31"/>
              </a:cxn>
              <a:cxn ang="0">
                <a:pos x="16" y="23"/>
              </a:cxn>
              <a:cxn ang="0">
                <a:pos x="14" y="22"/>
              </a:cxn>
              <a:cxn ang="0">
                <a:pos x="13" y="23"/>
              </a:cxn>
              <a:cxn ang="0">
                <a:pos x="9" y="26"/>
              </a:cxn>
              <a:cxn ang="0">
                <a:pos x="9" y="28"/>
              </a:cxn>
              <a:cxn ang="0">
                <a:pos x="9" y="30"/>
              </a:cxn>
              <a:cxn ang="0">
                <a:pos x="22" y="43"/>
              </a:cxn>
              <a:cxn ang="0">
                <a:pos x="24" y="43"/>
              </a:cxn>
              <a:cxn ang="0">
                <a:pos x="26" y="43"/>
              </a:cxn>
              <a:cxn ang="0">
                <a:pos x="45" y="23"/>
              </a:cxn>
              <a:cxn ang="0">
                <a:pos x="46" y="22"/>
              </a:cxn>
              <a:cxn ang="0">
                <a:pos x="45" y="20"/>
              </a:cxn>
            </a:cxnLst>
            <a:rect l="0" t="0" r="r" b="b"/>
            <a:pathLst>
              <a:path w="55" h="55">
                <a:moveTo>
                  <a:pt x="27" y="55"/>
                </a:moveTo>
                <a:cubicBezTo>
                  <a:pt x="12" y="55"/>
                  <a:pt x="0" y="42"/>
                  <a:pt x="0" y="27"/>
                </a:cubicBezTo>
                <a:cubicBezTo>
                  <a:pt x="0" y="12"/>
                  <a:pt x="12" y="0"/>
                  <a:pt x="27" y="0"/>
                </a:cubicBezTo>
                <a:cubicBezTo>
                  <a:pt x="42" y="0"/>
                  <a:pt x="55" y="12"/>
                  <a:pt x="55" y="27"/>
                </a:cubicBezTo>
                <a:cubicBezTo>
                  <a:pt x="55" y="42"/>
                  <a:pt x="42" y="55"/>
                  <a:pt x="27" y="55"/>
                </a:cubicBezTo>
                <a:close/>
                <a:moveTo>
                  <a:pt x="45" y="20"/>
                </a:moveTo>
                <a:cubicBezTo>
                  <a:pt x="42" y="17"/>
                  <a:pt x="42" y="17"/>
                  <a:pt x="42" y="17"/>
                </a:cubicBezTo>
                <a:cubicBezTo>
                  <a:pt x="41" y="16"/>
                  <a:pt x="41" y="16"/>
                  <a:pt x="40" y="16"/>
                </a:cubicBezTo>
                <a:cubicBezTo>
                  <a:pt x="39" y="16"/>
                  <a:pt x="39" y="16"/>
                  <a:pt x="38" y="17"/>
                </a:cubicBezTo>
                <a:cubicBezTo>
                  <a:pt x="24" y="31"/>
                  <a:pt x="24" y="31"/>
                  <a:pt x="24" y="31"/>
                </a:cubicBezTo>
                <a:cubicBezTo>
                  <a:pt x="16" y="23"/>
                  <a:pt x="16" y="23"/>
                  <a:pt x="16" y="23"/>
                </a:cubicBezTo>
                <a:cubicBezTo>
                  <a:pt x="15" y="23"/>
                  <a:pt x="15" y="22"/>
                  <a:pt x="14" y="22"/>
                </a:cubicBezTo>
                <a:cubicBezTo>
                  <a:pt x="14" y="22"/>
                  <a:pt x="13" y="23"/>
                  <a:pt x="13" y="23"/>
                </a:cubicBezTo>
                <a:cubicBezTo>
                  <a:pt x="9" y="26"/>
                  <a:pt x="9" y="26"/>
                  <a:pt x="9" y="26"/>
                </a:cubicBezTo>
                <a:cubicBezTo>
                  <a:pt x="9" y="27"/>
                  <a:pt x="9" y="27"/>
                  <a:pt x="9" y="28"/>
                </a:cubicBezTo>
                <a:cubicBezTo>
                  <a:pt x="9" y="29"/>
                  <a:pt x="9" y="29"/>
                  <a:pt x="9" y="30"/>
                </a:cubicBezTo>
                <a:cubicBezTo>
                  <a:pt x="22" y="43"/>
                  <a:pt x="22" y="43"/>
                  <a:pt x="22" y="43"/>
                </a:cubicBezTo>
                <a:cubicBezTo>
                  <a:pt x="23" y="43"/>
                  <a:pt x="23" y="43"/>
                  <a:pt x="24" y="43"/>
                </a:cubicBezTo>
                <a:cubicBezTo>
                  <a:pt x="25" y="43"/>
                  <a:pt x="25" y="43"/>
                  <a:pt x="26" y="43"/>
                </a:cubicBezTo>
                <a:cubicBezTo>
                  <a:pt x="45" y="23"/>
                  <a:pt x="45" y="23"/>
                  <a:pt x="45" y="23"/>
                </a:cubicBezTo>
                <a:cubicBezTo>
                  <a:pt x="45" y="23"/>
                  <a:pt x="46" y="22"/>
                  <a:pt x="46" y="22"/>
                </a:cubicBezTo>
                <a:cubicBezTo>
                  <a:pt x="46" y="21"/>
                  <a:pt x="45" y="20"/>
                  <a:pt x="45" y="20"/>
                </a:cubicBezTo>
                <a:close/>
              </a:path>
            </a:pathLst>
          </a:cu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  <p:sp>
        <p:nvSpPr>
          <p:cNvPr id="38" name="Freeform 45"/>
          <p:cNvSpPr>
            <a:spLocks noEditPoints="1"/>
          </p:cNvSpPr>
          <p:nvPr/>
        </p:nvSpPr>
        <p:spPr bwMode="auto">
          <a:xfrm>
            <a:off x="760575" y="4460395"/>
            <a:ext cx="414624" cy="414624"/>
          </a:xfrm>
          <a:custGeom>
            <a:avLst/>
            <a:gdLst/>
            <a:ahLst/>
            <a:cxnLst>
              <a:cxn ang="0">
                <a:pos x="27" y="55"/>
              </a:cxn>
              <a:cxn ang="0">
                <a:pos x="0" y="27"/>
              </a:cxn>
              <a:cxn ang="0">
                <a:pos x="27" y="0"/>
              </a:cxn>
              <a:cxn ang="0">
                <a:pos x="55" y="27"/>
              </a:cxn>
              <a:cxn ang="0">
                <a:pos x="27" y="55"/>
              </a:cxn>
              <a:cxn ang="0">
                <a:pos x="45" y="20"/>
              </a:cxn>
              <a:cxn ang="0">
                <a:pos x="42" y="17"/>
              </a:cxn>
              <a:cxn ang="0">
                <a:pos x="40" y="16"/>
              </a:cxn>
              <a:cxn ang="0">
                <a:pos x="38" y="17"/>
              </a:cxn>
              <a:cxn ang="0">
                <a:pos x="24" y="31"/>
              </a:cxn>
              <a:cxn ang="0">
                <a:pos x="16" y="23"/>
              </a:cxn>
              <a:cxn ang="0">
                <a:pos x="14" y="22"/>
              </a:cxn>
              <a:cxn ang="0">
                <a:pos x="13" y="23"/>
              </a:cxn>
              <a:cxn ang="0">
                <a:pos x="9" y="26"/>
              </a:cxn>
              <a:cxn ang="0">
                <a:pos x="9" y="28"/>
              </a:cxn>
              <a:cxn ang="0">
                <a:pos x="9" y="30"/>
              </a:cxn>
              <a:cxn ang="0">
                <a:pos x="22" y="43"/>
              </a:cxn>
              <a:cxn ang="0">
                <a:pos x="24" y="43"/>
              </a:cxn>
              <a:cxn ang="0">
                <a:pos x="26" y="43"/>
              </a:cxn>
              <a:cxn ang="0">
                <a:pos x="45" y="23"/>
              </a:cxn>
              <a:cxn ang="0">
                <a:pos x="46" y="22"/>
              </a:cxn>
              <a:cxn ang="0">
                <a:pos x="45" y="20"/>
              </a:cxn>
            </a:cxnLst>
            <a:rect l="0" t="0" r="r" b="b"/>
            <a:pathLst>
              <a:path w="55" h="55">
                <a:moveTo>
                  <a:pt x="27" y="55"/>
                </a:moveTo>
                <a:cubicBezTo>
                  <a:pt x="12" y="55"/>
                  <a:pt x="0" y="42"/>
                  <a:pt x="0" y="27"/>
                </a:cubicBezTo>
                <a:cubicBezTo>
                  <a:pt x="0" y="12"/>
                  <a:pt x="12" y="0"/>
                  <a:pt x="27" y="0"/>
                </a:cubicBezTo>
                <a:cubicBezTo>
                  <a:pt x="42" y="0"/>
                  <a:pt x="55" y="12"/>
                  <a:pt x="55" y="27"/>
                </a:cubicBezTo>
                <a:cubicBezTo>
                  <a:pt x="55" y="42"/>
                  <a:pt x="42" y="55"/>
                  <a:pt x="27" y="55"/>
                </a:cubicBezTo>
                <a:close/>
                <a:moveTo>
                  <a:pt x="45" y="20"/>
                </a:moveTo>
                <a:cubicBezTo>
                  <a:pt x="42" y="17"/>
                  <a:pt x="42" y="17"/>
                  <a:pt x="42" y="17"/>
                </a:cubicBezTo>
                <a:cubicBezTo>
                  <a:pt x="41" y="16"/>
                  <a:pt x="41" y="16"/>
                  <a:pt x="40" y="16"/>
                </a:cubicBezTo>
                <a:cubicBezTo>
                  <a:pt x="39" y="16"/>
                  <a:pt x="39" y="16"/>
                  <a:pt x="38" y="17"/>
                </a:cubicBezTo>
                <a:cubicBezTo>
                  <a:pt x="24" y="31"/>
                  <a:pt x="24" y="31"/>
                  <a:pt x="24" y="31"/>
                </a:cubicBezTo>
                <a:cubicBezTo>
                  <a:pt x="16" y="23"/>
                  <a:pt x="16" y="23"/>
                  <a:pt x="16" y="23"/>
                </a:cubicBezTo>
                <a:cubicBezTo>
                  <a:pt x="15" y="23"/>
                  <a:pt x="15" y="22"/>
                  <a:pt x="14" y="22"/>
                </a:cubicBezTo>
                <a:cubicBezTo>
                  <a:pt x="14" y="22"/>
                  <a:pt x="13" y="23"/>
                  <a:pt x="13" y="23"/>
                </a:cubicBezTo>
                <a:cubicBezTo>
                  <a:pt x="9" y="26"/>
                  <a:pt x="9" y="26"/>
                  <a:pt x="9" y="26"/>
                </a:cubicBezTo>
                <a:cubicBezTo>
                  <a:pt x="9" y="27"/>
                  <a:pt x="9" y="27"/>
                  <a:pt x="9" y="28"/>
                </a:cubicBezTo>
                <a:cubicBezTo>
                  <a:pt x="9" y="29"/>
                  <a:pt x="9" y="29"/>
                  <a:pt x="9" y="30"/>
                </a:cubicBezTo>
                <a:cubicBezTo>
                  <a:pt x="22" y="43"/>
                  <a:pt x="22" y="43"/>
                  <a:pt x="22" y="43"/>
                </a:cubicBezTo>
                <a:cubicBezTo>
                  <a:pt x="23" y="43"/>
                  <a:pt x="23" y="43"/>
                  <a:pt x="24" y="43"/>
                </a:cubicBezTo>
                <a:cubicBezTo>
                  <a:pt x="25" y="43"/>
                  <a:pt x="25" y="43"/>
                  <a:pt x="26" y="43"/>
                </a:cubicBezTo>
                <a:cubicBezTo>
                  <a:pt x="45" y="23"/>
                  <a:pt x="45" y="23"/>
                  <a:pt x="45" y="23"/>
                </a:cubicBezTo>
                <a:cubicBezTo>
                  <a:pt x="45" y="23"/>
                  <a:pt x="46" y="22"/>
                  <a:pt x="46" y="22"/>
                </a:cubicBezTo>
                <a:cubicBezTo>
                  <a:pt x="46" y="21"/>
                  <a:pt x="45" y="20"/>
                  <a:pt x="45" y="20"/>
                </a:cubicBezTo>
                <a:close/>
              </a:path>
            </a:pathLst>
          </a:custGeom>
          <a:solidFill>
            <a:schemeClr val="accent3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  <p:sp>
        <p:nvSpPr>
          <p:cNvPr id="39" name="Freeform 45"/>
          <p:cNvSpPr>
            <a:spLocks noEditPoints="1"/>
          </p:cNvSpPr>
          <p:nvPr/>
        </p:nvSpPr>
        <p:spPr bwMode="auto">
          <a:xfrm>
            <a:off x="760575" y="5343351"/>
            <a:ext cx="414624" cy="414624"/>
          </a:xfrm>
          <a:custGeom>
            <a:avLst/>
            <a:gdLst/>
            <a:ahLst/>
            <a:cxnLst>
              <a:cxn ang="0">
                <a:pos x="27" y="55"/>
              </a:cxn>
              <a:cxn ang="0">
                <a:pos x="0" y="27"/>
              </a:cxn>
              <a:cxn ang="0">
                <a:pos x="27" y="0"/>
              </a:cxn>
              <a:cxn ang="0">
                <a:pos x="55" y="27"/>
              </a:cxn>
              <a:cxn ang="0">
                <a:pos x="27" y="55"/>
              </a:cxn>
              <a:cxn ang="0">
                <a:pos x="45" y="20"/>
              </a:cxn>
              <a:cxn ang="0">
                <a:pos x="42" y="17"/>
              </a:cxn>
              <a:cxn ang="0">
                <a:pos x="40" y="16"/>
              </a:cxn>
              <a:cxn ang="0">
                <a:pos x="38" y="17"/>
              </a:cxn>
              <a:cxn ang="0">
                <a:pos x="24" y="31"/>
              </a:cxn>
              <a:cxn ang="0">
                <a:pos x="16" y="23"/>
              </a:cxn>
              <a:cxn ang="0">
                <a:pos x="14" y="22"/>
              </a:cxn>
              <a:cxn ang="0">
                <a:pos x="13" y="23"/>
              </a:cxn>
              <a:cxn ang="0">
                <a:pos x="9" y="26"/>
              </a:cxn>
              <a:cxn ang="0">
                <a:pos x="9" y="28"/>
              </a:cxn>
              <a:cxn ang="0">
                <a:pos x="9" y="30"/>
              </a:cxn>
              <a:cxn ang="0">
                <a:pos x="22" y="43"/>
              </a:cxn>
              <a:cxn ang="0">
                <a:pos x="24" y="43"/>
              </a:cxn>
              <a:cxn ang="0">
                <a:pos x="26" y="43"/>
              </a:cxn>
              <a:cxn ang="0">
                <a:pos x="45" y="23"/>
              </a:cxn>
              <a:cxn ang="0">
                <a:pos x="46" y="22"/>
              </a:cxn>
              <a:cxn ang="0">
                <a:pos x="45" y="20"/>
              </a:cxn>
            </a:cxnLst>
            <a:rect l="0" t="0" r="r" b="b"/>
            <a:pathLst>
              <a:path w="55" h="55">
                <a:moveTo>
                  <a:pt x="27" y="55"/>
                </a:moveTo>
                <a:cubicBezTo>
                  <a:pt x="12" y="55"/>
                  <a:pt x="0" y="42"/>
                  <a:pt x="0" y="27"/>
                </a:cubicBezTo>
                <a:cubicBezTo>
                  <a:pt x="0" y="12"/>
                  <a:pt x="12" y="0"/>
                  <a:pt x="27" y="0"/>
                </a:cubicBezTo>
                <a:cubicBezTo>
                  <a:pt x="42" y="0"/>
                  <a:pt x="55" y="12"/>
                  <a:pt x="55" y="27"/>
                </a:cubicBezTo>
                <a:cubicBezTo>
                  <a:pt x="55" y="42"/>
                  <a:pt x="42" y="55"/>
                  <a:pt x="27" y="55"/>
                </a:cubicBezTo>
                <a:close/>
                <a:moveTo>
                  <a:pt x="45" y="20"/>
                </a:moveTo>
                <a:cubicBezTo>
                  <a:pt x="42" y="17"/>
                  <a:pt x="42" y="17"/>
                  <a:pt x="42" y="17"/>
                </a:cubicBezTo>
                <a:cubicBezTo>
                  <a:pt x="41" y="16"/>
                  <a:pt x="41" y="16"/>
                  <a:pt x="40" y="16"/>
                </a:cubicBezTo>
                <a:cubicBezTo>
                  <a:pt x="39" y="16"/>
                  <a:pt x="39" y="16"/>
                  <a:pt x="38" y="17"/>
                </a:cubicBezTo>
                <a:cubicBezTo>
                  <a:pt x="24" y="31"/>
                  <a:pt x="24" y="31"/>
                  <a:pt x="24" y="31"/>
                </a:cubicBezTo>
                <a:cubicBezTo>
                  <a:pt x="16" y="23"/>
                  <a:pt x="16" y="23"/>
                  <a:pt x="16" y="23"/>
                </a:cubicBezTo>
                <a:cubicBezTo>
                  <a:pt x="15" y="23"/>
                  <a:pt x="15" y="22"/>
                  <a:pt x="14" y="22"/>
                </a:cubicBezTo>
                <a:cubicBezTo>
                  <a:pt x="14" y="22"/>
                  <a:pt x="13" y="23"/>
                  <a:pt x="13" y="23"/>
                </a:cubicBezTo>
                <a:cubicBezTo>
                  <a:pt x="9" y="26"/>
                  <a:pt x="9" y="26"/>
                  <a:pt x="9" y="26"/>
                </a:cubicBezTo>
                <a:cubicBezTo>
                  <a:pt x="9" y="27"/>
                  <a:pt x="9" y="27"/>
                  <a:pt x="9" y="28"/>
                </a:cubicBezTo>
                <a:cubicBezTo>
                  <a:pt x="9" y="29"/>
                  <a:pt x="9" y="29"/>
                  <a:pt x="9" y="30"/>
                </a:cubicBezTo>
                <a:cubicBezTo>
                  <a:pt x="22" y="43"/>
                  <a:pt x="22" y="43"/>
                  <a:pt x="22" y="43"/>
                </a:cubicBezTo>
                <a:cubicBezTo>
                  <a:pt x="23" y="43"/>
                  <a:pt x="23" y="43"/>
                  <a:pt x="24" y="43"/>
                </a:cubicBezTo>
                <a:cubicBezTo>
                  <a:pt x="25" y="43"/>
                  <a:pt x="25" y="43"/>
                  <a:pt x="26" y="43"/>
                </a:cubicBezTo>
                <a:cubicBezTo>
                  <a:pt x="45" y="23"/>
                  <a:pt x="45" y="23"/>
                  <a:pt x="45" y="23"/>
                </a:cubicBezTo>
                <a:cubicBezTo>
                  <a:pt x="45" y="23"/>
                  <a:pt x="46" y="22"/>
                  <a:pt x="46" y="22"/>
                </a:cubicBezTo>
                <a:cubicBezTo>
                  <a:pt x="46" y="21"/>
                  <a:pt x="45" y="20"/>
                  <a:pt x="45" y="20"/>
                </a:cubicBezTo>
                <a:close/>
              </a:path>
            </a:pathLst>
          </a:custGeom>
          <a:solidFill>
            <a:schemeClr val="accent4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  <p:sp>
        <p:nvSpPr>
          <p:cNvPr id="33" name="Freeform 229"/>
          <p:cNvSpPr>
            <a:spLocks noEditPoints="1"/>
          </p:cNvSpPr>
          <p:nvPr/>
        </p:nvSpPr>
        <p:spPr bwMode="auto">
          <a:xfrm>
            <a:off x="8525748" y="827993"/>
            <a:ext cx="347971" cy="350337"/>
          </a:xfrm>
          <a:custGeom>
            <a:avLst/>
            <a:gdLst/>
            <a:ahLst/>
            <a:cxnLst>
              <a:cxn ang="0">
                <a:pos x="68" y="64"/>
              </a:cxn>
              <a:cxn ang="0">
                <a:pos x="65" y="68"/>
              </a:cxn>
              <a:cxn ang="0">
                <a:pos x="28" y="68"/>
              </a:cxn>
              <a:cxn ang="0">
                <a:pos x="25" y="64"/>
              </a:cxn>
              <a:cxn ang="0">
                <a:pos x="25" y="58"/>
              </a:cxn>
              <a:cxn ang="0">
                <a:pos x="4" y="58"/>
              </a:cxn>
              <a:cxn ang="0">
                <a:pos x="0" y="54"/>
              </a:cxn>
              <a:cxn ang="0">
                <a:pos x="0" y="3"/>
              </a:cxn>
              <a:cxn ang="0">
                <a:pos x="4" y="0"/>
              </a:cxn>
              <a:cxn ang="0">
                <a:pos x="45" y="0"/>
              </a:cxn>
              <a:cxn ang="0">
                <a:pos x="49" y="3"/>
              </a:cxn>
              <a:cxn ang="0">
                <a:pos x="49" y="16"/>
              </a:cxn>
              <a:cxn ang="0">
                <a:pos x="50" y="17"/>
              </a:cxn>
              <a:cxn ang="0">
                <a:pos x="66" y="32"/>
              </a:cxn>
              <a:cxn ang="0">
                <a:pos x="68" y="39"/>
              </a:cxn>
              <a:cxn ang="0">
                <a:pos x="68" y="64"/>
              </a:cxn>
              <a:cxn ang="0">
                <a:pos x="39" y="6"/>
              </a:cxn>
              <a:cxn ang="0">
                <a:pos x="38" y="5"/>
              </a:cxn>
              <a:cxn ang="0">
                <a:pos x="11" y="5"/>
              </a:cxn>
              <a:cxn ang="0">
                <a:pos x="10" y="6"/>
              </a:cxn>
              <a:cxn ang="0">
                <a:pos x="10" y="8"/>
              </a:cxn>
              <a:cxn ang="0">
                <a:pos x="11" y="9"/>
              </a:cxn>
              <a:cxn ang="0">
                <a:pos x="38" y="9"/>
              </a:cxn>
              <a:cxn ang="0">
                <a:pos x="39" y="8"/>
              </a:cxn>
              <a:cxn ang="0">
                <a:pos x="39" y="6"/>
              </a:cxn>
              <a:cxn ang="0">
                <a:pos x="64" y="63"/>
              </a:cxn>
              <a:cxn ang="0">
                <a:pos x="64" y="39"/>
              </a:cxn>
              <a:cxn ang="0">
                <a:pos x="48" y="39"/>
              </a:cxn>
              <a:cxn ang="0">
                <a:pos x="44" y="35"/>
              </a:cxn>
              <a:cxn ang="0">
                <a:pos x="44" y="19"/>
              </a:cxn>
              <a:cxn ang="0">
                <a:pos x="30" y="19"/>
              </a:cxn>
              <a:cxn ang="0">
                <a:pos x="30" y="63"/>
              </a:cxn>
              <a:cxn ang="0">
                <a:pos x="64" y="63"/>
              </a:cxn>
              <a:cxn ang="0">
                <a:pos x="60" y="34"/>
              </a:cxn>
              <a:cxn ang="0">
                <a:pos x="49" y="22"/>
              </a:cxn>
              <a:cxn ang="0">
                <a:pos x="49" y="34"/>
              </a:cxn>
              <a:cxn ang="0">
                <a:pos x="60" y="34"/>
              </a:cxn>
            </a:cxnLst>
            <a:rect l="0" t="0" r="r" b="b"/>
            <a:pathLst>
              <a:path w="68" h="68">
                <a:moveTo>
                  <a:pt x="68" y="64"/>
                </a:moveTo>
                <a:cubicBezTo>
                  <a:pt x="68" y="66"/>
                  <a:pt x="67" y="68"/>
                  <a:pt x="65" y="68"/>
                </a:cubicBezTo>
                <a:cubicBezTo>
                  <a:pt x="28" y="68"/>
                  <a:pt x="28" y="68"/>
                  <a:pt x="28" y="68"/>
                </a:cubicBezTo>
                <a:cubicBezTo>
                  <a:pt x="26" y="68"/>
                  <a:pt x="25" y="66"/>
                  <a:pt x="25" y="64"/>
                </a:cubicBezTo>
                <a:cubicBezTo>
                  <a:pt x="25" y="58"/>
                  <a:pt x="25" y="58"/>
                  <a:pt x="25" y="58"/>
                </a:cubicBezTo>
                <a:cubicBezTo>
                  <a:pt x="4" y="58"/>
                  <a:pt x="4" y="58"/>
                  <a:pt x="4" y="58"/>
                </a:cubicBezTo>
                <a:cubicBezTo>
                  <a:pt x="2" y="58"/>
                  <a:pt x="0" y="56"/>
                  <a:pt x="0" y="54"/>
                </a:cubicBezTo>
                <a:cubicBezTo>
                  <a:pt x="0" y="3"/>
                  <a:pt x="0" y="3"/>
                  <a:pt x="0" y="3"/>
                </a:cubicBezTo>
                <a:cubicBezTo>
                  <a:pt x="0" y="1"/>
                  <a:pt x="2" y="0"/>
                  <a:pt x="4" y="0"/>
                </a:cubicBezTo>
                <a:cubicBezTo>
                  <a:pt x="45" y="0"/>
                  <a:pt x="45" y="0"/>
                  <a:pt x="45" y="0"/>
                </a:cubicBezTo>
                <a:cubicBezTo>
                  <a:pt x="47" y="0"/>
                  <a:pt x="49" y="1"/>
                  <a:pt x="49" y="3"/>
                </a:cubicBezTo>
                <a:cubicBezTo>
                  <a:pt x="49" y="16"/>
                  <a:pt x="49" y="16"/>
                  <a:pt x="49" y="16"/>
                </a:cubicBezTo>
                <a:cubicBezTo>
                  <a:pt x="50" y="16"/>
                  <a:pt x="50" y="16"/>
                  <a:pt x="50" y="17"/>
                </a:cubicBezTo>
                <a:cubicBezTo>
                  <a:pt x="66" y="32"/>
                  <a:pt x="66" y="32"/>
                  <a:pt x="66" y="32"/>
                </a:cubicBezTo>
                <a:cubicBezTo>
                  <a:pt x="67" y="34"/>
                  <a:pt x="68" y="37"/>
                  <a:pt x="68" y="39"/>
                </a:cubicBezTo>
                <a:lnTo>
                  <a:pt x="68" y="64"/>
                </a:lnTo>
                <a:close/>
                <a:moveTo>
                  <a:pt x="39" y="6"/>
                </a:moveTo>
                <a:cubicBezTo>
                  <a:pt x="39" y="5"/>
                  <a:pt x="39" y="5"/>
                  <a:pt x="38" y="5"/>
                </a:cubicBezTo>
                <a:cubicBezTo>
                  <a:pt x="11" y="5"/>
                  <a:pt x="11" y="5"/>
                  <a:pt x="11" y="5"/>
                </a:cubicBezTo>
                <a:cubicBezTo>
                  <a:pt x="11" y="5"/>
                  <a:pt x="10" y="5"/>
                  <a:pt x="10" y="6"/>
                </a:cubicBezTo>
                <a:cubicBezTo>
                  <a:pt x="10" y="8"/>
                  <a:pt x="10" y="8"/>
                  <a:pt x="10" y="8"/>
                </a:cubicBezTo>
                <a:cubicBezTo>
                  <a:pt x="10" y="9"/>
                  <a:pt x="11" y="9"/>
                  <a:pt x="11" y="9"/>
                </a:cubicBezTo>
                <a:cubicBezTo>
                  <a:pt x="38" y="9"/>
                  <a:pt x="38" y="9"/>
                  <a:pt x="38" y="9"/>
                </a:cubicBezTo>
                <a:cubicBezTo>
                  <a:pt x="39" y="9"/>
                  <a:pt x="39" y="9"/>
                  <a:pt x="39" y="8"/>
                </a:cubicBezTo>
                <a:lnTo>
                  <a:pt x="39" y="6"/>
                </a:lnTo>
                <a:close/>
                <a:moveTo>
                  <a:pt x="64" y="63"/>
                </a:moveTo>
                <a:cubicBezTo>
                  <a:pt x="64" y="39"/>
                  <a:pt x="64" y="39"/>
                  <a:pt x="64" y="39"/>
                </a:cubicBezTo>
                <a:cubicBezTo>
                  <a:pt x="48" y="39"/>
                  <a:pt x="48" y="39"/>
                  <a:pt x="48" y="39"/>
                </a:cubicBezTo>
                <a:cubicBezTo>
                  <a:pt x="46" y="39"/>
                  <a:pt x="44" y="37"/>
                  <a:pt x="44" y="35"/>
                </a:cubicBezTo>
                <a:cubicBezTo>
                  <a:pt x="44" y="19"/>
                  <a:pt x="44" y="19"/>
                  <a:pt x="44" y="19"/>
                </a:cubicBezTo>
                <a:cubicBezTo>
                  <a:pt x="30" y="19"/>
                  <a:pt x="30" y="19"/>
                  <a:pt x="30" y="19"/>
                </a:cubicBezTo>
                <a:cubicBezTo>
                  <a:pt x="30" y="63"/>
                  <a:pt x="30" y="63"/>
                  <a:pt x="30" y="63"/>
                </a:cubicBezTo>
                <a:lnTo>
                  <a:pt x="64" y="63"/>
                </a:lnTo>
                <a:close/>
                <a:moveTo>
                  <a:pt x="60" y="34"/>
                </a:moveTo>
                <a:cubicBezTo>
                  <a:pt x="49" y="22"/>
                  <a:pt x="49" y="22"/>
                  <a:pt x="49" y="22"/>
                </a:cubicBezTo>
                <a:cubicBezTo>
                  <a:pt x="49" y="34"/>
                  <a:pt x="49" y="34"/>
                  <a:pt x="49" y="34"/>
                </a:cubicBezTo>
                <a:lnTo>
                  <a:pt x="60" y="34"/>
                </a:lnTo>
                <a:close/>
              </a:path>
            </a:pathLst>
          </a:cu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6018125" y="5418787"/>
            <a:ext cx="5528798" cy="115897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just" defTabSz="1219170">
              <a:spcBef>
                <a:spcPct val="20000"/>
              </a:spcBef>
              <a:defRPr/>
            </a:pPr>
            <a:r>
              <a:rPr lang="ru-RU" sz="1333" dirty="0" smtClean="0">
                <a:solidFill>
                  <a:schemeClr val="accent1">
                    <a:lumMod val="50000"/>
                  </a:schemeClr>
                </a:solidFill>
              </a:rPr>
              <a:t>Готовит лицо</a:t>
            </a:r>
            <a:r>
              <a:rPr lang="ru-RU" sz="1333" dirty="0">
                <a:solidFill>
                  <a:schemeClr val="accent1">
                    <a:lumMod val="50000"/>
                  </a:schemeClr>
                </a:solidFill>
              </a:rPr>
              <a:t>, ответственное за разработку КОД и проведение демонстрационного экзамена по соответствующей квалификации, назначенное </a:t>
            </a:r>
            <a:r>
              <a:rPr lang="ru-RU" sz="1333" dirty="0" smtClean="0">
                <a:solidFill>
                  <a:schemeClr val="accent1">
                    <a:lumMod val="50000"/>
                  </a:schemeClr>
                </a:solidFill>
              </a:rPr>
              <a:t>или указанное в приказе </a:t>
            </a:r>
            <a:r>
              <a:rPr lang="ru-RU" sz="1333" dirty="0">
                <a:solidFill>
                  <a:schemeClr val="accent1">
                    <a:lumMod val="50000"/>
                  </a:schemeClr>
                </a:solidFill>
              </a:rPr>
              <a:t>руководителя организации </a:t>
            </a:r>
            <a:r>
              <a:rPr lang="ru-RU" sz="1333" dirty="0" smtClean="0">
                <a:solidFill>
                  <a:schemeClr val="accent1">
                    <a:lumMod val="50000"/>
                  </a:schemeClr>
                </a:solidFill>
              </a:rPr>
              <a:t>образования по созданию итоговой аттестационной комиссии и </a:t>
            </a:r>
            <a:r>
              <a:rPr lang="ru-RU" sz="1333" dirty="0" err="1">
                <a:solidFill>
                  <a:schemeClr val="accent1">
                    <a:lumMod val="50000"/>
                  </a:schemeClr>
                </a:solidFill>
              </a:rPr>
              <a:t>Supervisor</a:t>
            </a:r>
            <a:r>
              <a:rPr lang="ru-RU" sz="1333" dirty="0">
                <a:solidFill>
                  <a:schemeClr val="accent1">
                    <a:lumMod val="50000"/>
                  </a:schemeClr>
                </a:solidFill>
              </a:rPr>
              <a:t> в системе CIS</a:t>
            </a:r>
            <a:endParaRPr lang="en-US" sz="1333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948808"/>
      </p:ext>
    </p:extLst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1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" presetClass="entr" presetSubtype="8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500"/>
                            </p:stCondLst>
                            <p:childTnLst>
                              <p:par>
                                <p:cTn id="24" presetID="2" presetClass="entr" presetSubtype="8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" presetClass="entr" presetSubtype="8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500"/>
                            </p:stCondLst>
                            <p:childTnLst>
                              <p:par>
                                <p:cTn id="34" presetID="2" presetClass="entr" presetSubtype="8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  <p:bldP spid="34" grpId="0"/>
      <p:bldP spid="35" grpId="0" animBg="1"/>
      <p:bldP spid="36" grpId="0" animBg="1"/>
      <p:bldP spid="37" grpId="0" animBg="1"/>
      <p:bldP spid="38" grpId="0" animBg="1"/>
      <p:bldP spid="39" grpId="0" animBg="1"/>
      <p:bldP spid="3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289033" y="54316"/>
            <a:ext cx="9800477" cy="546603"/>
          </a:xfrm>
          <a:prstGeom prst="rect">
            <a:avLst/>
          </a:prstGeom>
        </p:spPr>
        <p:txBody>
          <a:bodyPr vert="horz" lIns="91187" tIns="45593" rIns="91187" bIns="45593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184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194" b="1" i="0" u="none" strike="noStrike" kern="1200" cap="none" spc="0" normalizeH="0" baseline="0" noProof="0" dirty="0">
                <a:ln>
                  <a:noFill/>
                </a:ln>
                <a:solidFill>
                  <a:srgbClr val="293744"/>
                </a:solidFill>
                <a:effectLst/>
                <a:uLnTx/>
                <a:uFillTx/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РАЗРАБОТКА КОД</a:t>
            </a:r>
          </a:p>
        </p:txBody>
      </p:sp>
      <p:grpSp>
        <p:nvGrpSpPr>
          <p:cNvPr id="5" name="Group 4"/>
          <p:cNvGrpSpPr/>
          <p:nvPr/>
        </p:nvGrpSpPr>
        <p:grpSpPr>
          <a:xfrm rot="5400000">
            <a:off x="-390274" y="3558934"/>
            <a:ext cx="894043" cy="107264"/>
            <a:chOff x="5579140" y="4040369"/>
            <a:chExt cx="894043" cy="179362"/>
          </a:xfrm>
        </p:grpSpPr>
        <p:sp>
          <p:nvSpPr>
            <p:cNvPr id="6" name="Rectangle 5"/>
            <p:cNvSpPr/>
            <p:nvPr/>
          </p:nvSpPr>
          <p:spPr>
            <a:xfrm>
              <a:off x="5579140" y="4044919"/>
              <a:ext cx="157003" cy="17481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184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795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5768547" y="4044919"/>
              <a:ext cx="157003" cy="174812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184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795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5952161" y="4042003"/>
              <a:ext cx="157003" cy="174812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184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795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6134312" y="4040369"/>
              <a:ext cx="157003" cy="17481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184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795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6316180" y="4042003"/>
              <a:ext cx="157003" cy="17481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184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795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pic>
        <p:nvPicPr>
          <p:cNvPr id="54" name="Рисунок 5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 flipV="1">
            <a:off x="17678" y="-1"/>
            <a:ext cx="1271355" cy="1161005"/>
          </a:xfrm>
          <a:prstGeom prst="rect">
            <a:avLst/>
          </a:prstGeom>
        </p:spPr>
      </p:pic>
      <p:cxnSp>
        <p:nvCxnSpPr>
          <p:cNvPr id="55" name="Прямая соединительная линия 54"/>
          <p:cNvCxnSpPr/>
          <p:nvPr/>
        </p:nvCxnSpPr>
        <p:spPr>
          <a:xfrm>
            <a:off x="1246618" y="693998"/>
            <a:ext cx="9842893" cy="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6" name="Рисунок 5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96501" y="62301"/>
            <a:ext cx="868025" cy="644088"/>
          </a:xfrm>
          <a:prstGeom prst="rect">
            <a:avLst/>
          </a:prstGeom>
        </p:spPr>
      </p:pic>
      <p:sp>
        <p:nvSpPr>
          <p:cNvPr id="57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10109460" y="9615250"/>
            <a:ext cx="2836551" cy="365126"/>
          </a:xfrm>
        </p:spPr>
        <p:txBody>
          <a:bodyPr/>
          <a:lstStyle/>
          <a:p>
            <a:pPr marL="0" marR="0" lvl="0" indent="0" algn="l" defTabSz="112970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DF529D-8AEF-44CB-BD3B-C27B30FCA8BD}" type="slidenum">
              <a:rPr kumimoji="0" lang="ru-RU" sz="1800" b="0" i="0" u="none" strike="noStrike" kern="1200" cap="none" spc="0" normalizeH="0" baseline="0" noProof="0">
                <a:ln>
                  <a:noFill/>
                </a:ln>
                <a:solidFill>
                  <a:srgbClr val="7E7E7E">
                    <a:tint val="75000"/>
                  </a:srgbClr>
                </a:solidFill>
                <a:effectLst/>
                <a:uLnTx/>
                <a:uFillTx/>
                <a:latin typeface="Calibri"/>
                <a:ea typeface="+mn-ea"/>
              </a:rPr>
              <a:pPr marL="0" marR="0" lvl="0" indent="0" algn="l" defTabSz="112970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</a:endParaRPr>
          </a:p>
        </p:txBody>
      </p:sp>
      <p:sp>
        <p:nvSpPr>
          <p:cNvPr id="15" name="Текст 6"/>
          <p:cNvSpPr txBox="1">
            <a:spLocks/>
          </p:cNvSpPr>
          <p:nvPr/>
        </p:nvSpPr>
        <p:spPr>
          <a:xfrm>
            <a:off x="367242" y="985139"/>
            <a:ext cx="5143500" cy="821630"/>
          </a:xfrm>
          <a:prstGeom prst="rect">
            <a:avLst/>
          </a:prstGeom>
        </p:spPr>
        <p:txBody>
          <a:bodyPr vert="horz" lIns="91187" tIns="45593" rIns="91187" bIns="45593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1840" rtl="0" eaLnBrk="1" fontAlgn="auto" latinLnBrk="0" hangingPunct="1">
              <a:lnSpc>
                <a:spcPct val="90000"/>
              </a:lnSpc>
              <a:spcBef>
                <a:spcPts val="99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2393" b="0" i="0" u="none" strike="noStrike" kern="1200" cap="none" spc="0" normalizeH="0" baseline="0" noProof="0" dirty="0">
                <a:ln>
                  <a:noFill/>
                </a:ln>
                <a:solidFill>
                  <a:srgbClr val="29374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Подготовительный этап</a:t>
            </a:r>
          </a:p>
        </p:txBody>
      </p:sp>
      <p:graphicFrame>
        <p:nvGraphicFramePr>
          <p:cNvPr id="16" name="Объект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54248393"/>
              </p:ext>
            </p:extLst>
          </p:nvPr>
        </p:nvGraphicFramePr>
        <p:xfrm>
          <a:off x="322246" y="1538060"/>
          <a:ext cx="5391650" cy="49850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3" name="Прямоугольник 22"/>
          <p:cNvSpPr/>
          <p:nvPr/>
        </p:nvSpPr>
        <p:spPr>
          <a:xfrm>
            <a:off x="232284" y="6478566"/>
            <a:ext cx="3108245" cy="4134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112970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94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</a:rPr>
              <a:t>1. Организационный этап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3104782" y="6482094"/>
            <a:ext cx="2233767" cy="4134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112970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94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</a:rPr>
              <a:t>2. Проведение ДЭ</a:t>
            </a:r>
          </a:p>
        </p:txBody>
      </p:sp>
      <p:graphicFrame>
        <p:nvGraphicFramePr>
          <p:cNvPr id="33" name="Объект 5"/>
          <p:cNvGraphicFramePr>
            <a:graphicFrameLocks/>
          </p:cNvGraphicFramePr>
          <p:nvPr>
            <p:extLst/>
          </p:nvPr>
        </p:nvGraphicFramePr>
        <p:xfrm>
          <a:off x="5819530" y="1529100"/>
          <a:ext cx="5391650" cy="49850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sp>
        <p:nvSpPr>
          <p:cNvPr id="3" name="Равнобедренный треугольник 2"/>
          <p:cNvSpPr/>
          <p:nvPr/>
        </p:nvSpPr>
        <p:spPr>
          <a:xfrm rot="5400000">
            <a:off x="3033535" y="3923242"/>
            <a:ext cx="4545062" cy="427211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12970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094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</a:endParaRPr>
          </a:p>
        </p:txBody>
      </p:sp>
      <p:sp>
        <p:nvSpPr>
          <p:cNvPr id="20" name="Текст 6"/>
          <p:cNvSpPr txBox="1">
            <a:spLocks/>
          </p:cNvSpPr>
          <p:nvPr/>
        </p:nvSpPr>
        <p:spPr>
          <a:xfrm>
            <a:off x="6344262" y="954965"/>
            <a:ext cx="5143500" cy="821630"/>
          </a:xfrm>
          <a:prstGeom prst="rect">
            <a:avLst/>
          </a:prstGeom>
        </p:spPr>
        <p:txBody>
          <a:bodyPr vert="horz" lIns="91187" tIns="45593" rIns="91187" bIns="45593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1840" rtl="0" eaLnBrk="1" fontAlgn="auto" latinLnBrk="0" hangingPunct="1">
              <a:lnSpc>
                <a:spcPct val="90000"/>
              </a:lnSpc>
              <a:spcBef>
                <a:spcPts val="99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2393" b="0" i="0" u="none" strike="noStrike" kern="1200" cap="none" spc="0" normalizeH="0" baseline="0" noProof="0" dirty="0">
                <a:ln>
                  <a:noFill/>
                </a:ln>
                <a:solidFill>
                  <a:srgbClr val="29374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Основной этап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0228936" y="1583201"/>
            <a:ext cx="443814" cy="4638766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11007822" y="985140"/>
            <a:ext cx="1084813" cy="55626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 defTabSz="1129702"/>
            <a:r>
              <a:rPr kumimoji="0" lang="ru-RU" sz="2094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</a:rPr>
              <a:t>Получение заключения </a:t>
            </a:r>
            <a:r>
              <a:rPr lang="ru-RU" sz="2094" dirty="0">
                <a:solidFill>
                  <a:prstClr val="white"/>
                </a:solidFill>
                <a:latin typeface="Calibri"/>
              </a:rPr>
              <a:t>и согласование КОД</a:t>
            </a:r>
          </a:p>
          <a:p>
            <a:pPr marL="0" marR="0" lvl="0" indent="0" algn="ctr" defTabSz="112970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94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</a:rPr>
              <a:t>Республиканским УМО</a:t>
            </a:r>
            <a:endParaRPr kumimoji="0" lang="ru-RU" sz="2094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258713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7648" y="-225824"/>
            <a:ext cx="9656674" cy="1321719"/>
          </a:xfrm>
        </p:spPr>
        <p:txBody>
          <a:bodyPr>
            <a:normAutofit/>
          </a:bodyPr>
          <a:lstStyle/>
          <a:p>
            <a:r>
              <a:rPr lang="ru-RU" sz="3191" dirty="0">
                <a:latin typeface="Arial" panose="020B0604020202020204" pitchFamily="34" charset="0"/>
                <a:cs typeface="Arial" panose="020B0604020202020204" pitchFamily="34" charset="0"/>
              </a:rPr>
              <a:t>Техническое описание компетенции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8128774"/>
              </p:ext>
            </p:extLst>
          </p:nvPr>
        </p:nvGraphicFramePr>
        <p:xfrm>
          <a:off x="17678" y="692011"/>
          <a:ext cx="12156643" cy="6202041"/>
        </p:xfrm>
        <a:graphic>
          <a:graphicData uri="http://schemas.openxmlformats.org/drawingml/2006/table">
            <a:tbl>
              <a:tblPr firstRow="1" bandRow="1">
                <a:tableStyleId>{EB9631B5-78F2-41C9-869B-9F39066F8104}</a:tableStyleId>
              </a:tblPr>
              <a:tblGrid>
                <a:gridCol w="49430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96585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69648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69765"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solidFill>
                            <a:srgbClr val="002060"/>
                          </a:solidFill>
                        </a:rPr>
                        <a:t>№</a:t>
                      </a:r>
                      <a:endParaRPr lang="ru-RU" sz="120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175" marR="91175" marT="45587" marB="4558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 smtClean="0">
                          <a:solidFill>
                            <a:schemeClr val="bg1"/>
                          </a:solidFill>
                        </a:rPr>
                        <a:t>Раздел</a:t>
                      </a:r>
                      <a:endParaRPr lang="ru-RU" sz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175" marR="91175" marT="45587" marB="4558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 smtClean="0">
                          <a:solidFill>
                            <a:schemeClr val="bg1"/>
                          </a:solidFill>
                        </a:rPr>
                        <a:t>Содержание</a:t>
                      </a:r>
                      <a:endParaRPr lang="ru-RU" sz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175" marR="91175" marT="45587" marB="45587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531925"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solidFill>
                            <a:srgbClr val="002060"/>
                          </a:solidFill>
                        </a:rPr>
                        <a:t>1</a:t>
                      </a:r>
                      <a:endParaRPr lang="ru-RU" sz="120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175" marR="91175" marT="45587" marB="45587"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rgbClr val="002060"/>
                          </a:solidFill>
                        </a:rPr>
                        <a:t>Наименование и описание компетенции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175" marR="91175" marT="45587" marB="45587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80340" algn="l"/>
                          <a:tab pos="630555" algn="l"/>
                        </a:tabLst>
                      </a:pPr>
                      <a:r>
                        <a:rPr lang="ru-RU" sz="1200" dirty="0" smtClean="0">
                          <a:solidFill>
                            <a:srgbClr val="002060"/>
                          </a:solidFill>
                          <a:effectLst/>
                        </a:rPr>
                        <a:t>Описания </a:t>
                      </a:r>
                      <a:r>
                        <a:rPr lang="kk-KZ" sz="1200" dirty="0" smtClean="0">
                          <a:solidFill>
                            <a:srgbClr val="002060"/>
                          </a:solidFill>
                          <a:effectLst/>
                        </a:rPr>
                        <a:t>р</a:t>
                      </a:r>
                      <a:r>
                        <a:rPr lang="ru-RU" sz="1200" dirty="0" err="1" smtClean="0">
                          <a:solidFill>
                            <a:srgbClr val="002060"/>
                          </a:solidFill>
                          <a:effectLst/>
                        </a:rPr>
                        <a:t>абочей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kk-KZ" sz="1200" dirty="0" smtClean="0">
                          <a:solidFill>
                            <a:srgbClr val="002060"/>
                          </a:solidFill>
                          <a:effectLst/>
                        </a:rPr>
                        <a:t>р</a:t>
                      </a:r>
                      <a:r>
                        <a:rPr lang="ru-RU" sz="1200" dirty="0" err="1" smtClean="0">
                          <a:solidFill>
                            <a:srgbClr val="002060"/>
                          </a:solidFill>
                          <a:effectLst/>
                        </a:rPr>
                        <a:t>оли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effectLst/>
                        </a:rPr>
                        <a:t> или </a:t>
                      </a:r>
                      <a:r>
                        <a:rPr lang="kk-KZ" sz="1200" dirty="0" smtClean="0">
                          <a:solidFill>
                            <a:srgbClr val="002060"/>
                          </a:solidFill>
                          <a:effectLst/>
                        </a:rPr>
                        <a:t>р</a:t>
                      </a:r>
                      <a:r>
                        <a:rPr lang="ru-RU" sz="1200" dirty="0" err="1" smtClean="0">
                          <a:solidFill>
                            <a:srgbClr val="002060"/>
                          </a:solidFill>
                          <a:effectLst/>
                        </a:rPr>
                        <a:t>аботы</a:t>
                      </a:r>
                      <a:r>
                        <a:rPr lang="kk-KZ" sz="1200" dirty="0" smtClean="0">
                          <a:solidFill>
                            <a:srgbClr val="002060"/>
                          </a:solidFill>
                          <a:effectLst/>
                        </a:rPr>
                        <a:t>. С</a:t>
                      </a:r>
                      <a:r>
                        <a:rPr lang="ru-RU" sz="1200" dirty="0" err="1" smtClean="0">
                          <a:solidFill>
                            <a:srgbClr val="002060"/>
                          </a:solidFill>
                          <a:effectLst/>
                        </a:rPr>
                        <a:t>оздается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effectLst/>
                        </a:rPr>
                        <a:t> путем ответов на вопросы:</a:t>
                      </a:r>
                    </a:p>
                    <a:p>
                      <a:pPr marL="171450" lvl="0" indent="-1714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Wingdings" panose="05000000000000000000" pitchFamily="2" charset="2"/>
                        <a:buChar char="§"/>
                        <a:tabLst>
                          <a:tab pos="180340" algn="l"/>
                          <a:tab pos="630555" algn="l"/>
                        </a:tabLst>
                      </a:pPr>
                      <a:r>
                        <a:rPr lang="kk-KZ" sz="1200" dirty="0" smtClean="0">
                          <a:solidFill>
                            <a:srgbClr val="002060"/>
                          </a:solidFill>
                          <a:effectLst/>
                        </a:rPr>
                        <a:t>Ч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effectLst/>
                        </a:rPr>
                        <a:t>то делает человек этой профессии?</a:t>
                      </a:r>
                    </a:p>
                    <a:p>
                      <a:pPr marL="171450" lvl="0" indent="-1714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Wingdings" panose="05000000000000000000" pitchFamily="2" charset="2"/>
                        <a:buChar char="§"/>
                        <a:tabLst>
                          <a:tab pos="180340" algn="l"/>
                          <a:tab pos="630555" algn="l"/>
                        </a:tabLst>
                      </a:pPr>
                      <a:r>
                        <a:rPr lang="kk-KZ" sz="1200" dirty="0" smtClean="0">
                          <a:solidFill>
                            <a:srgbClr val="002060"/>
                          </a:solidFill>
                          <a:effectLst/>
                        </a:rPr>
                        <a:t>Место работы специалиста данной профессии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effectLst/>
                        </a:rPr>
                        <a:t>?</a:t>
                      </a:r>
                    </a:p>
                    <a:p>
                      <a:pPr marL="171450" lvl="0" indent="-1714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Wingdings" panose="05000000000000000000" pitchFamily="2" charset="2"/>
                        <a:buChar char="§"/>
                        <a:tabLst>
                          <a:tab pos="180340" algn="l"/>
                          <a:tab pos="630555" algn="l"/>
                        </a:tabLst>
                      </a:pPr>
                      <a:r>
                        <a:rPr lang="kk-KZ" sz="1200" dirty="0" smtClean="0">
                          <a:solidFill>
                            <a:srgbClr val="002060"/>
                          </a:solidFill>
                          <a:effectLst/>
                        </a:rPr>
                        <a:t>Какую работу выполняет человек этой профессии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effectLst/>
                        </a:rPr>
                        <a:t>?</a:t>
                      </a:r>
                    </a:p>
                    <a:p>
                      <a:pPr marL="171450" lvl="0" indent="-1714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Wingdings" panose="05000000000000000000" pitchFamily="2" charset="2"/>
                        <a:buChar char="§"/>
                        <a:tabLst>
                          <a:tab pos="180340" algn="l"/>
                          <a:tab pos="630555" algn="l"/>
                        </a:tabLst>
                      </a:pPr>
                      <a:r>
                        <a:rPr lang="kk-KZ" sz="1200" dirty="0" smtClean="0">
                          <a:solidFill>
                            <a:srgbClr val="002060"/>
                          </a:solidFill>
                          <a:effectLst/>
                        </a:rPr>
                        <a:t>Коллективная работа либо индивидуальная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effectLst/>
                        </a:rPr>
                        <a:t>?</a:t>
                      </a:r>
                    </a:p>
                    <a:p>
                      <a:pPr marL="171450" lvl="0" indent="-1714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Wingdings" panose="05000000000000000000" pitchFamily="2" charset="2"/>
                        <a:buChar char="§"/>
                        <a:tabLst>
                          <a:tab pos="180340" algn="l"/>
                          <a:tab pos="630555" algn="l"/>
                        </a:tabLst>
                      </a:pPr>
                      <a:r>
                        <a:rPr lang="ru-RU" sz="1200" dirty="0" smtClean="0">
                          <a:solidFill>
                            <a:srgbClr val="002060"/>
                          </a:solidFill>
                          <a:effectLst/>
                        </a:rPr>
                        <a:t>Что наиболее важно </a:t>
                      </a:r>
                      <a:r>
                        <a:rPr lang="ru-RU" sz="1200" dirty="0" err="1" smtClean="0">
                          <a:solidFill>
                            <a:srgbClr val="002060"/>
                          </a:solidFill>
                          <a:effectLst/>
                        </a:rPr>
                        <a:t>выполн</a:t>
                      </a:r>
                      <a:r>
                        <a:rPr lang="kk-KZ" sz="1200" dirty="0" smtClean="0">
                          <a:solidFill>
                            <a:srgbClr val="002060"/>
                          </a:solidFill>
                          <a:effectLst/>
                        </a:rPr>
                        <a:t>ять специалисту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effectLst/>
                        </a:rPr>
                        <a:t> этой профессии?</a:t>
                      </a:r>
                    </a:p>
                    <a:p>
                      <a:pPr marL="171450" lvl="0" indent="-1714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Wingdings" panose="05000000000000000000" pitchFamily="2" charset="2"/>
                        <a:buChar char="§"/>
                        <a:tabLst>
                          <a:tab pos="180340" algn="l"/>
                          <a:tab pos="630555" algn="l"/>
                        </a:tabLst>
                      </a:pPr>
                      <a:r>
                        <a:rPr lang="ru-RU" sz="1200" dirty="0" smtClean="0">
                          <a:solidFill>
                            <a:srgbClr val="002060"/>
                          </a:solidFill>
                          <a:effectLst/>
                        </a:rPr>
                        <a:t>Каковы тенденции и возможности для </a:t>
                      </a:r>
                      <a:r>
                        <a:rPr lang="kk-KZ" sz="1200" dirty="0" smtClean="0">
                          <a:solidFill>
                            <a:srgbClr val="002060"/>
                          </a:solidFill>
                          <a:effectLst/>
                        </a:rPr>
                        <a:t>достижений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effectLst/>
                        </a:rPr>
                        <a:t> практикующего специалиста в этой профессии?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175" marR="91175" marT="45587" marB="45587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20668"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solidFill>
                            <a:srgbClr val="002060"/>
                          </a:solidFill>
                        </a:rPr>
                        <a:t>2</a:t>
                      </a:r>
                      <a:endParaRPr lang="ru-RU" sz="120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175" marR="91175" marT="45587" marB="45587"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rgbClr val="FF0000"/>
                          </a:solidFill>
                        </a:rPr>
                        <a:t>Профессиональные стандарты WorldSkills (WSSS) и/ или отраслевые профессиональные стандарты (WSSК)</a:t>
                      </a:r>
                      <a:endParaRPr lang="ru-RU" sz="12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175" marR="91175" marT="45587" marB="45587"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rgbClr val="FF0000"/>
                          </a:solidFill>
                        </a:rPr>
                        <a:t>Состоит</a:t>
                      </a:r>
                      <a:r>
                        <a:rPr lang="ru-RU" sz="1200" baseline="0" dirty="0" smtClean="0">
                          <a:solidFill>
                            <a:srgbClr val="FF0000"/>
                          </a:solidFill>
                        </a:rPr>
                        <a:t> из с</a:t>
                      </a:r>
                      <a:r>
                        <a:rPr lang="ru-RU" sz="1200" dirty="0" smtClean="0">
                          <a:solidFill>
                            <a:srgbClr val="FF0000"/>
                          </a:solidFill>
                        </a:rPr>
                        <a:t>екций (1-9) имеющих относительную важность, выраженную в процентах.</a:t>
                      </a:r>
                    </a:p>
                    <a:p>
                      <a:r>
                        <a:rPr lang="kk-KZ" sz="1200" dirty="0" smtClean="0">
                          <a:solidFill>
                            <a:srgbClr val="FF0000"/>
                          </a:solidFill>
                        </a:rPr>
                        <a:t>Каждая</a:t>
                      </a:r>
                      <a:r>
                        <a:rPr lang="kk-KZ" sz="1200" baseline="0" dirty="0" smtClean="0">
                          <a:solidFill>
                            <a:srgbClr val="FF0000"/>
                          </a:solidFill>
                        </a:rPr>
                        <a:t> секция описывается в рамках компетенции, что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rgbClr val="FF0000"/>
                          </a:solidFill>
                        </a:rPr>
                        <a:t>Специалист должен знать и понимать: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rgbClr val="FF0000"/>
                          </a:solidFill>
                        </a:rPr>
                        <a:t>Специалист должен уметь:</a:t>
                      </a:r>
                      <a:endParaRPr lang="ru-RU" sz="1200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175" marR="91175" marT="45587" marB="45587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367789"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solidFill>
                            <a:srgbClr val="002060"/>
                          </a:solidFill>
                        </a:rPr>
                        <a:t>3</a:t>
                      </a:r>
                      <a:endParaRPr lang="ru-RU" sz="120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175" marR="91175" marT="45587" marB="45587"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rgbClr val="002060"/>
                          </a:solidFill>
                        </a:rPr>
                        <a:t>Оценочная стратегия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175" marR="91175" marT="45587" marB="45587"/>
                </a:tc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solidFill>
                            <a:srgbClr val="002060"/>
                          </a:solidFill>
                        </a:rPr>
                        <a:t>Что будет оцениваться для</a:t>
                      </a:r>
                      <a:r>
                        <a:rPr lang="kk-KZ" sz="1200" baseline="0" dirty="0" smtClean="0">
                          <a:solidFill>
                            <a:srgbClr val="002060"/>
                          </a:solidFill>
                        </a:rPr>
                        <a:t> определения компетентности?</a:t>
                      </a:r>
                      <a:endParaRPr lang="ru-RU" sz="1200" dirty="0" smtClean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ru-RU" sz="1200" dirty="0" smtClean="0">
                          <a:solidFill>
                            <a:srgbClr val="002060"/>
                          </a:solidFill>
                        </a:rPr>
                        <a:t>Оценка делится на два основных типа: измеряемая и судейская. Для оценки используются явные критерии, на которые ссылаются лучшие практики в производстве и бизнесе.</a:t>
                      </a:r>
                    </a:p>
                    <a:p>
                      <a:r>
                        <a:rPr lang="ru-RU" sz="1200" dirty="0" smtClean="0">
                          <a:solidFill>
                            <a:srgbClr val="002060"/>
                          </a:solidFill>
                        </a:rPr>
                        <a:t>Схема оценки должна включать в себя критерии, которые должны соответствовать спецификации стандартов в рамках взвешенных коэффициентов. Экзаменационное задание является средством оценки мастерства экзаменуемого, а также соответствует техническим стандартам. CIS позволяет своевременно и точно производить регистрацию оценок, и расширяет аналитические возможности.</a:t>
                      </a:r>
                      <a:endParaRPr lang="ru-RU" sz="1200" dirty="0" smtClean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175" marR="91175" marT="45587" marB="45587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820668"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solidFill>
                            <a:srgbClr val="002060"/>
                          </a:solidFill>
                        </a:rPr>
                        <a:t>4</a:t>
                      </a:r>
                      <a:endParaRPr lang="ru-RU" sz="120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175" marR="91175" marT="45587" marB="45587"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rgbClr val="002060"/>
                          </a:solidFill>
                        </a:rPr>
                        <a:t>Основные требования к экзаменационному заданию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175" marR="91175" marT="45587" marB="45587"/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rgbClr val="002060"/>
                          </a:solidFill>
                        </a:rPr>
                        <a:t>Общие сведения о количестве модулей демонстрационного экзамена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rgbClr val="002060"/>
                          </a:solidFill>
                        </a:rPr>
                        <a:t>Требования к структуре экзаменационного задания (техника исполнения)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rgbClr val="002060"/>
                          </a:solidFill>
                        </a:rPr>
                        <a:t>Как и где разрабатывается экзаменационное задание/модули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rgbClr val="002060"/>
                          </a:solidFill>
                        </a:rPr>
                        <a:t>Время проведения испытаний</a:t>
                      </a:r>
                      <a:endParaRPr lang="ru-RU" sz="1200" dirty="0" smtClean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175" marR="91175" marT="45587" marB="45587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820668"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solidFill>
                            <a:srgbClr val="002060"/>
                          </a:solidFill>
                        </a:rPr>
                        <a:t>5</a:t>
                      </a:r>
                      <a:endParaRPr lang="ru-RU" sz="120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175" marR="91175" marT="45587" marB="45587"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rgbClr val="002060"/>
                          </a:solidFill>
                        </a:rPr>
                        <a:t>Схему экзаменационной площадки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175" marR="91175" marT="45587" marB="45587"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rgbClr val="002060"/>
                          </a:solidFill>
                        </a:rPr>
                        <a:t>План застройки площадки – документ, в котором графически и схематично с использованием условных обозначений изображается вся необходимая инфраструктура площадки: от стульев и столов, до расположения станков и другого оборудования, все необходимые подключения (электричество, вода, сжатый воздух, вентиляция, освещение, мусорные корзины и т.п.).</a:t>
                      </a:r>
                      <a:endParaRPr lang="ru-RU" sz="1200" dirty="0" smtClean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175" marR="91175" marT="45587" marB="45587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55922"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solidFill>
                            <a:srgbClr val="002060"/>
                          </a:solidFill>
                        </a:rPr>
                        <a:t>6</a:t>
                      </a:r>
                      <a:endParaRPr lang="ru-RU" sz="120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175" marR="91175" marT="45587" marB="45587"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rgbClr val="002060"/>
                          </a:solidFill>
                        </a:rPr>
                        <a:t>Требования к охране труда и технике безопасности.</a:t>
                      </a:r>
                      <a:endParaRPr lang="ru-RU" sz="1200" dirty="0" smtClean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175" marR="91175" marT="45587" marB="45587"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rgbClr val="002060"/>
                          </a:solidFill>
                        </a:rPr>
                        <a:t>Инструкции</a:t>
                      </a:r>
                    </a:p>
                    <a:p>
                      <a:r>
                        <a:rPr lang="ru-RU" sz="1200" dirty="0" smtClean="0">
                          <a:solidFill>
                            <a:srgbClr val="002060"/>
                          </a:solidFill>
                        </a:rPr>
                        <a:t>Протоколы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175" marR="91175" marT="45587" marB="45587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grpSp>
        <p:nvGrpSpPr>
          <p:cNvPr id="4" name="Группа 3"/>
          <p:cNvGrpSpPr/>
          <p:nvPr/>
        </p:nvGrpSpPr>
        <p:grpSpPr>
          <a:xfrm>
            <a:off x="17678" y="9943"/>
            <a:ext cx="12034677" cy="6850230"/>
            <a:chOff x="-1" y="-1"/>
            <a:chExt cx="12069679" cy="6870153"/>
          </a:xfrm>
        </p:grpSpPr>
        <p:cxnSp>
          <p:nvCxnSpPr>
            <p:cNvPr id="5" name="Прямая соединительная линия 4"/>
            <p:cNvCxnSpPr/>
            <p:nvPr/>
          </p:nvCxnSpPr>
          <p:spPr>
            <a:xfrm>
              <a:off x="1232354" y="684051"/>
              <a:ext cx="10837324" cy="0"/>
            </a:xfrm>
            <a:prstGeom prst="line">
              <a:avLst/>
            </a:prstGeom>
            <a:noFill/>
            <a:ln w="19050" cap="flat" cmpd="sng" algn="ctr">
              <a:solidFill>
                <a:srgbClr val="4F81BD">
                  <a:lumMod val="75000"/>
                </a:srgbClr>
              </a:solidFill>
              <a:prstDash val="solid"/>
            </a:ln>
            <a:effectLst/>
          </p:spPr>
        </p:cxnSp>
        <p:pic>
          <p:nvPicPr>
            <p:cNvPr id="6" name="Рисунок 5"/>
            <p:cNvPicPr>
              <a:picLocks noChangeAspect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1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 flipV="1">
              <a:off x="-1" y="-1"/>
              <a:ext cx="1274887" cy="1164230"/>
            </a:xfrm>
            <a:prstGeom prst="rect">
              <a:avLst/>
            </a:prstGeom>
          </p:spPr>
        </p:pic>
        <p:pic>
          <p:nvPicPr>
            <p:cNvPr id="8" name="Рисунок 7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86096" y="6225272"/>
              <a:ext cx="545320" cy="644880"/>
            </a:xfrm>
            <a:prstGeom prst="rect">
              <a:avLst/>
            </a:prstGeom>
          </p:spPr>
        </p:pic>
        <p:cxnSp>
          <p:nvCxnSpPr>
            <p:cNvPr id="9" name="Прямая соединительная линия 8"/>
            <p:cNvCxnSpPr/>
            <p:nvPr/>
          </p:nvCxnSpPr>
          <p:spPr>
            <a:xfrm>
              <a:off x="313923" y="6657788"/>
              <a:ext cx="10099026" cy="0"/>
            </a:xfrm>
            <a:prstGeom prst="line">
              <a:avLst/>
            </a:prstGeom>
            <a:noFill/>
            <a:ln w="12700" cap="flat" cmpd="sng" algn="ctr">
              <a:solidFill>
                <a:srgbClr val="4F81BD">
                  <a:lumMod val="75000"/>
                </a:srgbClr>
              </a:solidFill>
              <a:prstDash val="solid"/>
            </a:ln>
            <a:effectLst/>
          </p:spPr>
        </p:cxnSp>
        <p:cxnSp>
          <p:nvCxnSpPr>
            <p:cNvPr id="10" name="Прямая соединительная линия 9"/>
            <p:cNvCxnSpPr/>
            <p:nvPr/>
          </p:nvCxnSpPr>
          <p:spPr>
            <a:xfrm flipV="1">
              <a:off x="11102588" y="6657791"/>
              <a:ext cx="967090" cy="1"/>
            </a:xfrm>
            <a:prstGeom prst="line">
              <a:avLst/>
            </a:prstGeom>
            <a:noFill/>
            <a:ln w="12700" cap="flat" cmpd="sng" algn="ctr">
              <a:solidFill>
                <a:srgbClr val="4F81BD">
                  <a:lumMod val="75000"/>
                </a:srgbClr>
              </a:solidFill>
              <a:prstDash val="solid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2093775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89216" y="285433"/>
            <a:ext cx="10485106" cy="406579"/>
          </a:xfrm>
        </p:spPr>
        <p:txBody>
          <a:bodyPr>
            <a:noAutofit/>
          </a:bodyPr>
          <a:lstStyle/>
          <a:p>
            <a:r>
              <a:rPr lang="ru-RU" sz="319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Задания демонстрационного экзамена</a:t>
            </a:r>
          </a:p>
        </p:txBody>
      </p:sp>
      <p:grpSp>
        <p:nvGrpSpPr>
          <p:cNvPr id="4" name="Группа 3"/>
          <p:cNvGrpSpPr/>
          <p:nvPr/>
        </p:nvGrpSpPr>
        <p:grpSpPr>
          <a:xfrm>
            <a:off x="17679" y="9944"/>
            <a:ext cx="12034677" cy="6850230"/>
            <a:chOff x="-1" y="-1"/>
            <a:chExt cx="12069679" cy="6870153"/>
          </a:xfrm>
        </p:grpSpPr>
        <p:cxnSp>
          <p:nvCxnSpPr>
            <p:cNvPr id="5" name="Прямая соединительная линия 4"/>
            <p:cNvCxnSpPr/>
            <p:nvPr/>
          </p:nvCxnSpPr>
          <p:spPr>
            <a:xfrm>
              <a:off x="1232354" y="684051"/>
              <a:ext cx="10837324" cy="0"/>
            </a:xfrm>
            <a:prstGeom prst="line">
              <a:avLst/>
            </a:prstGeom>
            <a:ln w="19050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6" name="Рисунок 5"/>
            <p:cNvPicPr>
              <a:picLocks noChangeAspect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1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 flipV="1">
              <a:off x="-1" y="-1"/>
              <a:ext cx="1274887" cy="1164230"/>
            </a:xfrm>
            <a:prstGeom prst="rect">
              <a:avLst/>
            </a:prstGeom>
          </p:spPr>
        </p:pic>
        <p:pic>
          <p:nvPicPr>
            <p:cNvPr id="7" name="Рисунок 6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86096" y="6225272"/>
              <a:ext cx="545320" cy="644880"/>
            </a:xfrm>
            <a:prstGeom prst="rect">
              <a:avLst/>
            </a:prstGeom>
          </p:spPr>
        </p:pic>
        <p:cxnSp>
          <p:nvCxnSpPr>
            <p:cNvPr id="8" name="Прямая соединительная линия 7"/>
            <p:cNvCxnSpPr/>
            <p:nvPr/>
          </p:nvCxnSpPr>
          <p:spPr>
            <a:xfrm>
              <a:off x="313923" y="6657788"/>
              <a:ext cx="10099026" cy="0"/>
            </a:xfrm>
            <a:prstGeom prst="line">
              <a:avLst/>
            </a:prstGeom>
            <a:ln w="12700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/>
            <p:nvPr/>
          </p:nvCxnSpPr>
          <p:spPr>
            <a:xfrm flipV="1">
              <a:off x="11102588" y="6657791"/>
              <a:ext cx="967090" cy="1"/>
            </a:xfrm>
            <a:prstGeom prst="line">
              <a:avLst/>
            </a:prstGeom>
            <a:ln w="12700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Прямоугольник 9"/>
          <p:cNvSpPr/>
          <p:nvPr/>
        </p:nvSpPr>
        <p:spPr>
          <a:xfrm>
            <a:off x="1288868" y="660351"/>
            <a:ext cx="10450035" cy="1565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448910" algn="just" defTabSz="112970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38818" algn="l"/>
                <a:tab pos="628727" algn="l"/>
              </a:tabLst>
              <a:defRPr/>
            </a:pPr>
            <a:r>
              <a:rPr kumimoji="0" lang="ru-RU" sz="2393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Sans Serif" panose="020B0604020202020204" pitchFamily="34" charset="0"/>
                <a:cs typeface="+mn-cs"/>
              </a:rPr>
              <a:t>Задание ДЭ - </a:t>
            </a:r>
            <a:r>
              <a:rPr kumimoji="0" lang="ru-RU" sz="2393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Sans Serif" panose="020B0604020202020204" pitchFamily="34" charset="0"/>
                <a:cs typeface="+mn-cs"/>
              </a:rPr>
              <a:t>представляет собой описание содержания работ,</a:t>
            </a:r>
            <a:r>
              <a:rPr kumimoji="0" lang="ru-RU" sz="2393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Sans Serif" panose="020B0604020202020204" pitchFamily="34" charset="0"/>
                <a:ea typeface="Microsoft Sans Serif" panose="020B0604020202020204" pitchFamily="34" charset="0"/>
                <a:cs typeface="+mn-cs"/>
              </a:rPr>
              <a:t> </a:t>
            </a:r>
            <a:r>
              <a:rPr kumimoji="0" lang="ru-RU" sz="2393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Sans Serif" panose="020B0604020202020204" pitchFamily="34" charset="0"/>
                <a:cs typeface="+mn-cs"/>
              </a:rPr>
              <a:t>выполняемых в конкретной области профессиональной деятельности на определенном оборудовании с предъявлением требований к выполнению норм времени и качеству работ и содержит:</a:t>
            </a:r>
            <a:endParaRPr kumimoji="0" lang="ru-RU" sz="2393" b="0" i="0" u="none" strike="noStrike" kern="1200" cap="none" spc="0" normalizeH="0" baseline="0" noProof="0" dirty="0">
              <a:ln>
                <a:noFill/>
              </a:ln>
              <a:solidFill>
                <a:srgbClr val="7E7E7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11" name="Схема 10"/>
          <p:cNvGraphicFramePr/>
          <p:nvPr>
            <p:extLst/>
          </p:nvPr>
        </p:nvGraphicFramePr>
        <p:xfrm>
          <a:off x="974719" y="1735468"/>
          <a:ext cx="10595494" cy="54029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1995738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Custom Design">
  <a:themeElements>
    <a:clrScheme name="6_Blue Theme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0070C0"/>
      </a:accent1>
      <a:accent2>
        <a:srgbClr val="00B0F0"/>
      </a:accent2>
      <a:accent3>
        <a:srgbClr val="008DC3"/>
      </a:accent3>
      <a:accent4>
        <a:srgbClr val="007EAE"/>
      </a:accent4>
      <a:accent5>
        <a:srgbClr val="23A1FF"/>
      </a:accent5>
      <a:accent6>
        <a:srgbClr val="2FA6FF"/>
      </a:accent6>
      <a:hlink>
        <a:srgbClr val="005390"/>
      </a:hlink>
      <a:folHlink>
        <a:srgbClr val="2DC7FF"/>
      </a:folHlink>
    </a:clrScheme>
    <a:fontScheme name="Arial">
      <a:majorFont>
        <a:latin typeface="Arial"/>
        <a:ea typeface=""/>
        <a:cs typeface="FontAwesome"/>
      </a:majorFont>
      <a:minorFont>
        <a:latin typeface="Arial"/>
        <a:ea typeface=""/>
        <a:cs typeface="FontAwesome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C000"/>
        </a:solidFill>
        <a:ln>
          <a:noFill/>
        </a:ln>
      </a:spPr>
      <a:bodyPr rtlCol="0" anchor="ctr"/>
      <a:lstStyle>
        <a:defPPr algn="ctr"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2_Custom Design">
  <a:themeElements>
    <a:clrScheme name="6_Blue Theme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0070C0"/>
      </a:accent1>
      <a:accent2>
        <a:srgbClr val="00B0F0"/>
      </a:accent2>
      <a:accent3>
        <a:srgbClr val="008DC3"/>
      </a:accent3>
      <a:accent4>
        <a:srgbClr val="007EAE"/>
      </a:accent4>
      <a:accent5>
        <a:srgbClr val="23A1FF"/>
      </a:accent5>
      <a:accent6>
        <a:srgbClr val="2FA6FF"/>
      </a:accent6>
      <a:hlink>
        <a:srgbClr val="005390"/>
      </a:hlink>
      <a:folHlink>
        <a:srgbClr val="2DC7FF"/>
      </a:folHlink>
    </a:clrScheme>
    <a:fontScheme name="Arial">
      <a:majorFont>
        <a:latin typeface="Arial"/>
        <a:ea typeface=""/>
        <a:cs typeface="FontAwesome"/>
      </a:majorFont>
      <a:minorFont>
        <a:latin typeface="Arial"/>
        <a:ea typeface=""/>
        <a:cs typeface="FontAwesome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C000"/>
        </a:solidFill>
        <a:ln>
          <a:noFill/>
        </a:ln>
      </a:spPr>
      <a:bodyPr rtlCol="0" anchor="ctr"/>
      <a:lstStyle>
        <a:defPPr algn="ctr"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4.xml><?xml version="1.0" encoding="utf-8"?>
<a:theme xmlns:a="http://schemas.openxmlformats.org/drawingml/2006/main" name="3_Custom Design">
  <a:themeElements>
    <a:clrScheme name="6_Blue Theme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0070C0"/>
      </a:accent1>
      <a:accent2>
        <a:srgbClr val="00B0F0"/>
      </a:accent2>
      <a:accent3>
        <a:srgbClr val="008DC3"/>
      </a:accent3>
      <a:accent4>
        <a:srgbClr val="007EAE"/>
      </a:accent4>
      <a:accent5>
        <a:srgbClr val="23A1FF"/>
      </a:accent5>
      <a:accent6>
        <a:srgbClr val="2FA6FF"/>
      </a:accent6>
      <a:hlink>
        <a:srgbClr val="005390"/>
      </a:hlink>
      <a:folHlink>
        <a:srgbClr val="2DC7FF"/>
      </a:folHlink>
    </a:clrScheme>
    <a:fontScheme name="Arial">
      <a:majorFont>
        <a:latin typeface="Arial"/>
        <a:ea typeface=""/>
        <a:cs typeface="FontAwesome"/>
      </a:majorFont>
      <a:minorFont>
        <a:latin typeface="Arial"/>
        <a:ea typeface=""/>
        <a:cs typeface="FontAwesome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C000"/>
        </a:solidFill>
        <a:ln>
          <a:noFill/>
        </a:ln>
      </a:spPr>
      <a:bodyPr rtlCol="0" anchor="ctr"/>
      <a:lstStyle>
        <a:defPPr algn="ctr"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5.xml><?xml version="1.0" encoding="utf-8"?>
<a:theme xmlns:a="http://schemas.openxmlformats.org/drawingml/2006/main" name="4_Custom Design">
  <a:themeElements>
    <a:clrScheme name="6_Blue Theme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0070C0"/>
      </a:accent1>
      <a:accent2>
        <a:srgbClr val="00B0F0"/>
      </a:accent2>
      <a:accent3>
        <a:srgbClr val="008DC3"/>
      </a:accent3>
      <a:accent4>
        <a:srgbClr val="007EAE"/>
      </a:accent4>
      <a:accent5>
        <a:srgbClr val="23A1FF"/>
      </a:accent5>
      <a:accent6>
        <a:srgbClr val="2FA6FF"/>
      </a:accent6>
      <a:hlink>
        <a:srgbClr val="005390"/>
      </a:hlink>
      <a:folHlink>
        <a:srgbClr val="2DC7FF"/>
      </a:folHlink>
    </a:clrScheme>
    <a:fontScheme name="Arial">
      <a:majorFont>
        <a:latin typeface="Arial"/>
        <a:ea typeface=""/>
        <a:cs typeface="FontAwesome"/>
      </a:majorFont>
      <a:minorFont>
        <a:latin typeface="Arial"/>
        <a:ea typeface=""/>
        <a:cs typeface="FontAwesome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C000"/>
        </a:solidFill>
        <a:ln>
          <a:noFill/>
        </a:ln>
      </a:spPr>
      <a:bodyPr rtlCol="0" anchor="ctr"/>
      <a:lstStyle>
        <a:defPPr algn="ctr"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6.xml><?xml version="1.0" encoding="utf-8"?>
<a:theme xmlns:a="http://schemas.openxmlformats.org/drawingml/2006/main" name="Office Theme">
  <a:themeElements>
    <a:clrScheme name="134">
      <a:dk1>
        <a:srgbClr val="7E7E7E"/>
      </a:dk1>
      <a:lt1>
        <a:sysClr val="window" lastClr="FFFFFF"/>
      </a:lt1>
      <a:dk2>
        <a:srgbClr val="888888"/>
      </a:dk2>
      <a:lt2>
        <a:srgbClr val="FFFFFF"/>
      </a:lt2>
      <a:accent1>
        <a:srgbClr val="293744"/>
      </a:accent1>
      <a:accent2>
        <a:srgbClr val="344758"/>
      </a:accent2>
      <a:accent3>
        <a:srgbClr val="466078"/>
      </a:accent3>
      <a:accent4>
        <a:srgbClr val="587998"/>
      </a:accent4>
      <a:accent5>
        <a:srgbClr val="7495B3"/>
      </a:accent5>
      <a:accent6>
        <a:srgbClr val="C2C2C2"/>
      </a:accent6>
      <a:hlink>
        <a:srgbClr val="F33B48"/>
      </a:hlink>
      <a:folHlink>
        <a:srgbClr val="FFC0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3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3566</TotalTime>
  <Words>3449</Words>
  <Application>Microsoft Office PowerPoint</Application>
  <PresentationFormat>Произвольный</PresentationFormat>
  <Paragraphs>999</Paragraphs>
  <Slides>25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8</vt:i4>
      </vt:variant>
      <vt:variant>
        <vt:lpstr>Заголовки слайдов</vt:lpstr>
      </vt:variant>
      <vt:variant>
        <vt:i4>25</vt:i4>
      </vt:variant>
    </vt:vector>
  </HeadingPairs>
  <TitlesOfParts>
    <vt:vector size="33" baseType="lpstr">
      <vt:lpstr>Тема Office</vt:lpstr>
      <vt:lpstr>1_Custom Design</vt:lpstr>
      <vt:lpstr>2_Custom Design</vt:lpstr>
      <vt:lpstr>3_Custom Design</vt:lpstr>
      <vt:lpstr>4_Custom Design</vt:lpstr>
      <vt:lpstr>Office Theme</vt:lpstr>
      <vt:lpstr>1_Тема Office</vt:lpstr>
      <vt:lpstr>3_Тема Office</vt:lpstr>
      <vt:lpstr>Презентация PowerPoint</vt:lpstr>
      <vt:lpstr>Для работы колледжам по ссылке предоставляются https://cloud.mail.ru/public/SzCB/1421CxuJm    </vt:lpstr>
      <vt:lpstr>Демонстрационный экзамен: современные  условия и нормативно-правовая база</vt:lpstr>
      <vt:lpstr>Презентация PowerPoint</vt:lpstr>
      <vt:lpstr>Действия колледжей в случае положительного решения организацией образования  по проведению демонстрационного экзамена Приказ Министра образования и науки Республики Казахстан от 18 марта 2008 года № 125 «Об утверждении Типовых правил  проведения текущего контроля успеваемости, промежуточной и итоговой аттестации обучающихся для организаций среднего,  технического и профессионального, послесреднего образования»</vt:lpstr>
      <vt:lpstr> Шаг 2 Разработка КОД</vt:lpstr>
      <vt:lpstr>Презентация PowerPoint</vt:lpstr>
      <vt:lpstr>Техническое описание компетенции</vt:lpstr>
      <vt:lpstr>Задания демонстрационного экзамена</vt:lpstr>
      <vt:lpstr>С чего начать подготовку экзаменационных заданий?</vt:lpstr>
      <vt:lpstr> Например компетенция Парикмахерское дело</vt:lpstr>
      <vt:lpstr> Например компетенция Парикмахерское дело</vt:lpstr>
      <vt:lpstr>критерии оценивания</vt:lpstr>
      <vt:lpstr>Схема оценки 1 вариант</vt:lpstr>
      <vt:lpstr>2 раздел таблицы</vt:lpstr>
      <vt:lpstr>Презентация PowerPoint</vt:lpstr>
      <vt:lpstr>Презентация PowerPoint</vt:lpstr>
      <vt:lpstr>Схема оценки 2 вариант</vt:lpstr>
      <vt:lpstr>Презентация PowerPoint</vt:lpstr>
      <vt:lpstr>Инфраструктурный лист</vt:lpstr>
      <vt:lpstr>Презентация PowerPoint</vt:lpstr>
      <vt:lpstr>Презентация PowerPoint</vt:lpstr>
      <vt:lpstr>ШАГ 4 Применение единой информационной  системы при проведении демонстрационного  экзамена</vt:lpstr>
      <vt:lpstr>Процедура оценивания результатов выполнения экзаменационных заданий осуществляется  в соответствии с правилами, предусмотренными оценочной документацией по компетенции  и методикой проведения оценки по требованиям WorldSkills Kazakhstan.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Нормативно-правовая документация и понятийный аппарат демонстрационного экзамена</dc:title>
  <dc:creator>Данагуль Байгулунова</dc:creator>
  <cp:lastModifiedBy>Меруерт</cp:lastModifiedBy>
  <cp:revision>108</cp:revision>
  <dcterms:created xsi:type="dcterms:W3CDTF">2022-01-20T06:59:45Z</dcterms:created>
  <dcterms:modified xsi:type="dcterms:W3CDTF">2023-02-08T03:54:25Z</dcterms:modified>
</cp:coreProperties>
</file>