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430" r:id="rId2"/>
    <p:sldId id="432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40" userDrawn="1">
          <p15:clr>
            <a:srgbClr val="A4A3A4"/>
          </p15:clr>
        </p15:guide>
        <p15:guide id="2" pos="257" userDrawn="1">
          <p15:clr>
            <a:srgbClr val="A4A3A4"/>
          </p15:clr>
        </p15:guide>
        <p15:guide id="3" orient="horz" pos="395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астасия Гришина" initials="АГ" lastIdx="20" clrIdx="0">
    <p:extLst/>
  </p:cmAuthor>
  <p:cmAuthor id="2" name="Анна Рудая" initials="АР" lastIdx="1" clrIdx="1">
    <p:extLst/>
  </p:cmAuthor>
  <p:cmAuthor id="3" name="Юрий Бойко" initials="ЮБ" lastIdx="8" clrIdx="2">
    <p:extLst/>
  </p:cmAuthor>
  <p:cmAuthor id="4" name="Антон Полубаркин" initials="АП" lastIdx="1" clrIdx="3">
    <p:extLst/>
  </p:cmAuthor>
  <p:cmAuthor id="5" name="Александр Потапкин" initials="АП" lastIdx="36" clrIdx="4">
    <p:extLst>
      <p:ext uri="{19B8F6BF-5375-455C-9EA6-DF929625EA0E}">
        <p15:presenceInfo xmlns:p15="http://schemas.microsoft.com/office/powerpoint/2012/main" xmlns="" userId="S-1-5-21-2579597828-3719004916-3642787848-5508" providerId="AD"/>
      </p:ext>
    </p:extLst>
  </p:cmAuthor>
  <p:cmAuthor id="6" name="Диана Царева" initials="ДЦ" lastIdx="1" clrIdx="5">
    <p:extLst>
      <p:ext uri="{19B8F6BF-5375-455C-9EA6-DF929625EA0E}">
        <p15:presenceInfo xmlns:p15="http://schemas.microsoft.com/office/powerpoint/2012/main" xmlns="" userId="S-1-5-21-2579597828-3719004916-3642787848-77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75B0"/>
    <a:srgbClr val="3B81A9"/>
    <a:srgbClr val="0D6FA6"/>
    <a:srgbClr val="44C5EA"/>
    <a:srgbClr val="BED63A"/>
    <a:srgbClr val="00B8E4"/>
    <a:srgbClr val="FFD10E"/>
    <a:srgbClr val="F6921E"/>
    <a:srgbClr val="B38D04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6433" autoAdjust="0"/>
  </p:normalViewPr>
  <p:slideViewPr>
    <p:cSldViewPr snapToGrid="0">
      <p:cViewPr>
        <p:scale>
          <a:sx n="69" d="100"/>
          <a:sy n="69" d="100"/>
        </p:scale>
        <p:origin x="-894" y="-204"/>
      </p:cViewPr>
      <p:guideLst>
        <p:guide orient="horz" pos="640"/>
        <p:guide orient="horz" pos="3952"/>
        <p:guide pos="2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24" Type="http://schemas.microsoft.com/office/2016/11/relationships/changesInfo" Target="changesInfos/changesInfo1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25ecf80599c1a1b2" providerId="LiveId" clId="{195832EB-290A-4751-B5AF-D0F1F999CDD4}"/>
    <pc:docChg chg="undo custSel addSld modSld">
      <pc:chgData name="" userId="25ecf80599c1a1b2" providerId="LiveId" clId="{195832EB-290A-4751-B5AF-D0F1F999CDD4}" dt="2020-07-16T09:52:32.120" v="268" actId="1038"/>
      <pc:docMkLst>
        <pc:docMk/>
      </pc:docMkLst>
      <pc:sldChg chg="delSp">
        <pc:chgData name="" userId="25ecf80599c1a1b2" providerId="LiveId" clId="{195832EB-290A-4751-B5AF-D0F1F999CDD4}" dt="2020-07-16T09:50:16.627" v="256" actId="478"/>
        <pc:sldMkLst>
          <pc:docMk/>
          <pc:sldMk cId="2802537026" sldId="256"/>
        </pc:sldMkLst>
        <pc:spChg chg="del">
          <ac:chgData name="" userId="25ecf80599c1a1b2" providerId="LiveId" clId="{195832EB-290A-4751-B5AF-D0F1F999CDD4}" dt="2020-07-16T09:50:16.627" v="256" actId="478"/>
          <ac:spMkLst>
            <pc:docMk/>
            <pc:sldMk cId="2802537026" sldId="256"/>
            <ac:spMk id="16" creationId="{752089CA-BBDA-4D7B-AE42-3BC14755C4F2}"/>
          </ac:spMkLst>
        </pc:spChg>
      </pc:sldChg>
      <pc:sldChg chg="modSp">
        <pc:chgData name="" userId="25ecf80599c1a1b2" providerId="LiveId" clId="{195832EB-290A-4751-B5AF-D0F1F999CDD4}" dt="2020-07-16T09:50:27.200" v="257" actId="6549"/>
        <pc:sldMkLst>
          <pc:docMk/>
          <pc:sldMk cId="506385041" sldId="417"/>
        </pc:sldMkLst>
        <pc:spChg chg="mod">
          <ac:chgData name="" userId="25ecf80599c1a1b2" providerId="LiveId" clId="{195832EB-290A-4751-B5AF-D0F1F999CDD4}" dt="2020-07-16T09:50:27.200" v="257" actId="6549"/>
          <ac:spMkLst>
            <pc:docMk/>
            <pc:sldMk cId="506385041" sldId="417"/>
            <ac:spMk id="24" creationId="{00000000-0000-0000-0000-000000000000}"/>
          </ac:spMkLst>
        </pc:spChg>
      </pc:sldChg>
      <pc:sldChg chg="addSp delSp modSp">
        <pc:chgData name="" userId="25ecf80599c1a1b2" providerId="LiveId" clId="{195832EB-290A-4751-B5AF-D0F1F999CDD4}" dt="2020-07-16T09:49:48.580" v="254" actId="1038"/>
        <pc:sldMkLst>
          <pc:docMk/>
          <pc:sldMk cId="3845788646" sldId="432"/>
        </pc:sldMkLst>
        <pc:spChg chg="mod">
          <ac:chgData name="" userId="25ecf80599c1a1b2" providerId="LiveId" clId="{195832EB-290A-4751-B5AF-D0F1F999CDD4}" dt="2020-07-16T09:45:52.545" v="244" actId="20577"/>
          <ac:spMkLst>
            <pc:docMk/>
            <pc:sldMk cId="3845788646" sldId="432"/>
            <ac:spMk id="12" creationId="{00000000-0000-0000-0000-000000000000}"/>
          </ac:spMkLst>
        </pc:spChg>
        <pc:spChg chg="del">
          <ac:chgData name="" userId="25ecf80599c1a1b2" providerId="LiveId" clId="{195832EB-290A-4751-B5AF-D0F1F999CDD4}" dt="2020-07-16T09:46:37.583" v="245" actId="478"/>
          <ac:spMkLst>
            <pc:docMk/>
            <pc:sldMk cId="3845788646" sldId="432"/>
            <ac:spMk id="26" creationId="{00000000-0000-0000-0000-000000000000}"/>
          </ac:spMkLst>
        </pc:spChg>
        <pc:picChg chg="add del mod">
          <ac:chgData name="" userId="25ecf80599c1a1b2" providerId="LiveId" clId="{195832EB-290A-4751-B5AF-D0F1F999CDD4}" dt="2020-07-16T09:47:40.958" v="246" actId="478"/>
          <ac:picMkLst>
            <pc:docMk/>
            <pc:sldMk cId="3845788646" sldId="432"/>
            <ac:picMk id="13" creationId="{297944E1-82E2-4B48-8A0A-6E6DCC79C0DA}"/>
          </ac:picMkLst>
        </pc:picChg>
        <pc:picChg chg="add mod">
          <ac:chgData name="" userId="25ecf80599c1a1b2" providerId="LiveId" clId="{195832EB-290A-4751-B5AF-D0F1F999CDD4}" dt="2020-07-16T09:49:48.580" v="254" actId="1038"/>
          <ac:picMkLst>
            <pc:docMk/>
            <pc:sldMk cId="3845788646" sldId="432"/>
            <ac:picMk id="14" creationId="{5D8579E0-BAE3-448F-BFF4-64063228371E}"/>
          </ac:picMkLst>
        </pc:picChg>
        <pc:picChg chg="add mod">
          <ac:chgData name="" userId="25ecf80599c1a1b2" providerId="LiveId" clId="{195832EB-290A-4751-B5AF-D0F1F999CDD4}" dt="2020-07-16T09:49:48.580" v="254" actId="1038"/>
          <ac:picMkLst>
            <pc:docMk/>
            <pc:sldMk cId="3845788646" sldId="432"/>
            <ac:picMk id="15" creationId="{4D979471-BFF1-4EF1-B130-50F46AADDDCA}"/>
          </ac:picMkLst>
        </pc:picChg>
        <pc:picChg chg="del">
          <ac:chgData name="" userId="25ecf80599c1a1b2" providerId="LiveId" clId="{195832EB-290A-4751-B5AF-D0F1F999CDD4}" dt="2020-07-16T09:45:32.819" v="240" actId="478"/>
          <ac:picMkLst>
            <pc:docMk/>
            <pc:sldMk cId="3845788646" sldId="432"/>
            <ac:picMk id="21" creationId="{00000000-0000-0000-0000-000000000000}"/>
          </ac:picMkLst>
        </pc:picChg>
        <pc:picChg chg="del">
          <ac:chgData name="" userId="25ecf80599c1a1b2" providerId="LiveId" clId="{195832EB-290A-4751-B5AF-D0F1F999CDD4}" dt="2020-07-16T09:49:40.708" v="249" actId="478"/>
          <ac:picMkLst>
            <pc:docMk/>
            <pc:sldMk cId="3845788646" sldId="432"/>
            <ac:picMk id="22" creationId="{00000000-0000-0000-0000-000000000000}"/>
          </ac:picMkLst>
        </pc:picChg>
      </pc:sldChg>
      <pc:sldChg chg="delSp modSp">
        <pc:chgData name="" userId="25ecf80599c1a1b2" providerId="LiveId" clId="{195832EB-290A-4751-B5AF-D0F1F999CDD4}" dt="2020-07-16T09:50:03.740" v="255" actId="478"/>
        <pc:sldMkLst>
          <pc:docMk/>
          <pc:sldMk cId="2033119968" sldId="433"/>
        </pc:sldMkLst>
        <pc:spChg chg="mod">
          <ac:chgData name="" userId="25ecf80599c1a1b2" providerId="LiveId" clId="{195832EB-290A-4751-B5AF-D0F1F999CDD4}" dt="2020-07-16T09:44:28.714" v="239" actId="20577"/>
          <ac:spMkLst>
            <pc:docMk/>
            <pc:sldMk cId="2033119968" sldId="433"/>
            <ac:spMk id="3" creationId="{00000000-0000-0000-0000-000000000000}"/>
          </ac:spMkLst>
        </pc:spChg>
        <pc:spChg chg="del">
          <ac:chgData name="" userId="25ecf80599c1a1b2" providerId="LiveId" clId="{195832EB-290A-4751-B5AF-D0F1F999CDD4}" dt="2020-07-16T09:50:03.740" v="255" actId="478"/>
          <ac:spMkLst>
            <pc:docMk/>
            <pc:sldMk cId="2033119968" sldId="433"/>
            <ac:spMk id="12" creationId="{00000000-0000-0000-0000-000000000000}"/>
          </ac:spMkLst>
        </pc:spChg>
      </pc:sldChg>
      <pc:sldChg chg="addSp modSp">
        <pc:chgData name="" userId="25ecf80599c1a1b2" providerId="LiveId" clId="{195832EB-290A-4751-B5AF-D0F1F999CDD4}" dt="2020-07-16T09:52:32.120" v="268" actId="1038"/>
        <pc:sldMkLst>
          <pc:docMk/>
          <pc:sldMk cId="1552106051" sldId="435"/>
        </pc:sldMkLst>
        <pc:picChg chg="add mod">
          <ac:chgData name="" userId="25ecf80599c1a1b2" providerId="LiveId" clId="{195832EB-290A-4751-B5AF-D0F1F999CDD4}" dt="2020-07-16T09:52:32.120" v="268" actId="1038"/>
          <ac:picMkLst>
            <pc:docMk/>
            <pc:sldMk cId="1552106051" sldId="435"/>
            <ac:picMk id="1026" creationId="{81CB28EE-8EC6-4528-BCA7-8B68B525E4CD}"/>
          </ac:picMkLst>
        </pc:picChg>
      </pc:sldChg>
      <pc:sldChg chg="addSp delSp modSp add">
        <pc:chgData name="" userId="25ecf80599c1a1b2" providerId="LiveId" clId="{195832EB-290A-4751-B5AF-D0F1F999CDD4}" dt="2020-07-16T09:29:22.420" v="179" actId="948"/>
        <pc:sldMkLst>
          <pc:docMk/>
          <pc:sldMk cId="1158110136" sldId="436"/>
        </pc:sldMkLst>
        <pc:spChg chg="mod">
          <ac:chgData name="" userId="25ecf80599c1a1b2" providerId="LiveId" clId="{195832EB-290A-4751-B5AF-D0F1F999CDD4}" dt="2020-07-16T09:27:29.972" v="113" actId="1076"/>
          <ac:spMkLst>
            <pc:docMk/>
            <pc:sldMk cId="1158110136" sldId="436"/>
            <ac:spMk id="12" creationId="{00000000-0000-0000-0000-000000000000}"/>
          </ac:spMkLst>
        </pc:spChg>
        <pc:spChg chg="add mod">
          <ac:chgData name="" userId="25ecf80599c1a1b2" providerId="LiveId" clId="{195832EB-290A-4751-B5AF-D0F1F999CDD4}" dt="2020-07-16T09:29:22.420" v="179" actId="948"/>
          <ac:spMkLst>
            <pc:docMk/>
            <pc:sldMk cId="1158110136" sldId="436"/>
            <ac:spMk id="17" creationId="{72D3964B-D76C-400A-88A6-53A776424BE1}"/>
          </ac:spMkLst>
        </pc:spChg>
        <pc:spChg chg="mod">
          <ac:chgData name="" userId="25ecf80599c1a1b2" providerId="LiveId" clId="{195832EB-290A-4751-B5AF-D0F1F999CDD4}" dt="2020-07-16T09:09:30.440" v="42" actId="20577"/>
          <ac:spMkLst>
            <pc:docMk/>
            <pc:sldMk cId="1158110136" sldId="436"/>
            <ac:spMk id="49" creationId="{00000000-0000-0000-0000-000000000000}"/>
          </ac:spMkLst>
        </pc:spChg>
        <pc:spChg chg="del">
          <ac:chgData name="" userId="25ecf80599c1a1b2" providerId="LiveId" clId="{195832EB-290A-4751-B5AF-D0F1F999CDD4}" dt="2020-07-16T09:09:40.299" v="45" actId="478"/>
          <ac:spMkLst>
            <pc:docMk/>
            <pc:sldMk cId="1158110136" sldId="436"/>
            <ac:spMk id="60" creationId="{00000000-0000-0000-0000-000000000000}"/>
          </ac:spMkLst>
        </pc:spChg>
        <pc:picChg chg="add mod">
          <ac:chgData name="" userId="25ecf80599c1a1b2" providerId="LiveId" clId="{195832EB-290A-4751-B5AF-D0F1F999CDD4}" dt="2020-07-16T09:27:29.972" v="113" actId="1076"/>
          <ac:picMkLst>
            <pc:docMk/>
            <pc:sldMk cId="1158110136" sldId="436"/>
            <ac:picMk id="3" creationId="{C68424ED-1121-485F-9792-C451F5D5592A}"/>
          </ac:picMkLst>
        </pc:picChg>
        <pc:picChg chg="add mod">
          <ac:chgData name="" userId="25ecf80599c1a1b2" providerId="LiveId" clId="{195832EB-290A-4751-B5AF-D0F1F999CDD4}" dt="2020-07-16T09:27:29.972" v="113" actId="1076"/>
          <ac:picMkLst>
            <pc:docMk/>
            <pc:sldMk cId="1158110136" sldId="436"/>
            <ac:picMk id="13" creationId="{3FBA1DE3-61D3-4403-9972-DFB7AD98262D}"/>
          </ac:picMkLst>
        </pc:picChg>
        <pc:picChg chg="del">
          <ac:chgData name="" userId="25ecf80599c1a1b2" providerId="LiveId" clId="{195832EB-290A-4751-B5AF-D0F1F999CDD4}" dt="2020-07-16T09:09:32.936" v="43" actId="478"/>
          <ac:picMkLst>
            <pc:docMk/>
            <pc:sldMk cId="1158110136" sldId="436"/>
            <ac:picMk id="14" creationId="{FA06BB8A-CC54-4C1C-917D-3B908950DD89}"/>
          </ac:picMkLst>
        </pc:picChg>
        <pc:picChg chg="add mod ord">
          <ac:chgData name="" userId="25ecf80599c1a1b2" providerId="LiveId" clId="{195832EB-290A-4751-B5AF-D0F1F999CDD4}" dt="2020-07-16T09:27:29.972" v="113" actId="1076"/>
          <ac:picMkLst>
            <pc:docMk/>
            <pc:sldMk cId="1158110136" sldId="436"/>
            <ac:picMk id="15" creationId="{8770ECE5-0FFE-4C0B-848A-419030B4A076}"/>
          </ac:picMkLst>
        </pc:picChg>
        <pc:picChg chg="add mod">
          <ac:chgData name="" userId="25ecf80599c1a1b2" providerId="LiveId" clId="{195832EB-290A-4751-B5AF-D0F1F999CDD4}" dt="2020-07-16T09:27:29.972" v="113" actId="1076"/>
          <ac:picMkLst>
            <pc:docMk/>
            <pc:sldMk cId="1158110136" sldId="436"/>
            <ac:picMk id="16" creationId="{C5050EE1-4DDE-421B-94AA-94DA98A7513D}"/>
          </ac:picMkLst>
        </pc:picChg>
        <pc:picChg chg="del">
          <ac:chgData name="" userId="25ecf80599c1a1b2" providerId="LiveId" clId="{195832EB-290A-4751-B5AF-D0F1F999CDD4}" dt="2020-07-16T09:09:35.896" v="44" actId="478"/>
          <ac:picMkLst>
            <pc:docMk/>
            <pc:sldMk cId="1158110136" sldId="436"/>
            <ac:picMk id="2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4821E-94A5-4C23-8B3A-884C3976E334}" type="datetimeFigureOut">
              <a:rPr lang="ru-RU" smtClean="0"/>
              <a:pPr/>
              <a:t>06.09.2023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E38CC-623F-4814-AEA9-0BEE55CCC32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375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E38CC-623F-4814-AEA9-0BEE55CCC324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6722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D0D2C-F1FF-49D7-9620-7A5BEBB89001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046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F0D7-4683-405A-B871-4554BC4054BE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6746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B5110-8221-4261-A22C-93B50D940222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377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1021D-39BE-4408-B167-4B570617361E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871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9D07E-3ADA-43DF-B9E4-92290897B275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480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E596E-3A98-4374-9E7E-92FDD12A3B96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61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902E4-8AF8-467F-AE7D-363C5A9D69C4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500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FBFC-8332-4FF4-9111-334F318F205B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955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31424-8040-4C92-B3B0-A48DB03EBB63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123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73433-9FAE-4323-80E3-7C5D67A24A22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989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D92D8-C174-4F6D-806A-D663B72CAC81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929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91DE1-CB65-4E86-B9CD-7045049D2DF3}" type="datetime1">
              <a:rPr lang="ru-RU" smtClean="0"/>
              <a:t>06.09.2023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E8F10-5629-499B-BF12-F6A02EB810D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985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>
            <a:grpSpLocks/>
          </p:cNvGrpSpPr>
          <p:nvPr/>
        </p:nvGrpSpPr>
        <p:grpSpPr bwMode="auto">
          <a:xfrm>
            <a:off x="1" y="6420165"/>
            <a:ext cx="12211051" cy="45719"/>
            <a:chOff x="1" y="6301076"/>
            <a:chExt cx="9143999" cy="55694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452878" y="6301076"/>
              <a:ext cx="1822380" cy="556948"/>
            </a:xfrm>
            <a:prstGeom prst="rect">
              <a:avLst/>
            </a:prstGeom>
            <a:solidFill>
              <a:srgbClr val="BED6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638818" y="6301076"/>
              <a:ext cx="1821192" cy="556948"/>
            </a:xfrm>
            <a:prstGeom prst="rect">
              <a:avLst/>
            </a:prstGeom>
            <a:solidFill>
              <a:srgbClr val="FFD1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7" name="Прямоугольник 31"/>
            <p:cNvSpPr/>
            <p:nvPr/>
          </p:nvSpPr>
          <p:spPr>
            <a:xfrm>
              <a:off x="1820004" y="6301076"/>
              <a:ext cx="1822380" cy="556948"/>
            </a:xfrm>
            <a:prstGeom prst="rect">
              <a:avLst/>
            </a:prstGeom>
            <a:solidFill>
              <a:srgbClr val="F692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8" name="Прямоугольник 33"/>
            <p:cNvSpPr/>
            <p:nvPr/>
          </p:nvSpPr>
          <p:spPr>
            <a:xfrm>
              <a:off x="1" y="6301076"/>
              <a:ext cx="1822381" cy="556948"/>
            </a:xfrm>
            <a:prstGeom prst="rect">
              <a:avLst/>
            </a:prstGeom>
            <a:solidFill>
              <a:srgbClr val="BC75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baseline="-25000" dirty="0">
                <a:solidFill>
                  <a:srgbClr val="9B44FF"/>
                </a:solidFill>
              </a:endParaRPr>
            </a:p>
          </p:txBody>
        </p:sp>
        <p:grpSp>
          <p:nvGrpSpPr>
            <p:cNvPr id="9" name="Группа 65"/>
            <p:cNvGrpSpPr>
              <a:grpSpLocks/>
            </p:cNvGrpSpPr>
            <p:nvPr/>
          </p:nvGrpSpPr>
          <p:grpSpPr bwMode="auto">
            <a:xfrm>
              <a:off x="7215188" y="6301076"/>
              <a:ext cx="1928812" cy="556948"/>
              <a:chOff x="7215188" y="6301076"/>
              <a:chExt cx="1928812" cy="556948"/>
            </a:xfrm>
          </p:grpSpPr>
          <p:sp>
            <p:nvSpPr>
              <p:cNvPr id="10" name="Прямоугольник 35"/>
              <p:cNvSpPr/>
              <p:nvPr/>
            </p:nvSpPr>
            <p:spPr>
              <a:xfrm>
                <a:off x="7214631" y="6301076"/>
                <a:ext cx="1823569" cy="556948"/>
              </a:xfrm>
              <a:prstGeom prst="rect">
                <a:avLst/>
              </a:prstGeom>
              <a:solidFill>
                <a:srgbClr val="44C5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400" baseline="-25000" dirty="0">
                  <a:solidFill>
                    <a:srgbClr val="9B44FF"/>
                  </a:solidFill>
                </a:endParaRPr>
              </a:p>
            </p:txBody>
          </p:sp>
          <p:sp>
            <p:nvSpPr>
              <p:cNvPr id="11" name="Прямоугольник 36"/>
              <p:cNvSpPr/>
              <p:nvPr/>
            </p:nvSpPr>
            <p:spPr>
              <a:xfrm>
                <a:off x="7320431" y="6301076"/>
                <a:ext cx="1823569" cy="556948"/>
              </a:xfrm>
              <a:prstGeom prst="rect">
                <a:avLst/>
              </a:prstGeom>
              <a:solidFill>
                <a:srgbClr val="44C5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400" baseline="-25000" dirty="0">
                  <a:solidFill>
                    <a:srgbClr val="9B44FF"/>
                  </a:solidFill>
                </a:endParaRPr>
              </a:p>
            </p:txBody>
          </p:sp>
        </p:grpSp>
      </p:grpSp>
      <p:sp>
        <p:nvSpPr>
          <p:cNvPr id="49" name="Заголовок 1"/>
          <p:cNvSpPr txBox="1">
            <a:spLocks/>
          </p:cNvSpPr>
          <p:nvPr/>
        </p:nvSpPr>
        <p:spPr>
          <a:xfrm>
            <a:off x="1641163" y="381575"/>
            <a:ext cx="9174468" cy="4993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КОМПЛЕКСНЫЙ ПЛАН </a:t>
            </a:r>
            <a:b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реализации «Единая программа воспитания» Министерства просвещения Республики Казахстан </a:t>
            </a:r>
            <a:b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совместно с заинтересованными государственными органами </a:t>
            </a:r>
            <a:b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2023-2024 учебный год  </a:t>
            </a:r>
            <a:br>
              <a:rPr lang="ru-RU" sz="20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spc="-5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pSp>
        <p:nvGrpSpPr>
          <p:cNvPr id="34" name="Группа 5"/>
          <p:cNvGrpSpPr>
            <a:grpSpLocks/>
          </p:cNvGrpSpPr>
          <p:nvPr/>
        </p:nvGrpSpPr>
        <p:grpSpPr bwMode="auto">
          <a:xfrm>
            <a:off x="20262" y="145406"/>
            <a:ext cx="12211051" cy="45719"/>
            <a:chOff x="1" y="6301076"/>
            <a:chExt cx="9143999" cy="556948"/>
          </a:xfrm>
        </p:grpSpPr>
        <p:sp>
          <p:nvSpPr>
            <p:cNvPr id="35" name="Прямоугольник 27"/>
            <p:cNvSpPr/>
            <p:nvPr/>
          </p:nvSpPr>
          <p:spPr>
            <a:xfrm>
              <a:off x="5452878" y="6301076"/>
              <a:ext cx="1822380" cy="556948"/>
            </a:xfrm>
            <a:prstGeom prst="rect">
              <a:avLst/>
            </a:prstGeom>
            <a:solidFill>
              <a:srgbClr val="BED6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36" name="Прямоугольник 28"/>
            <p:cNvSpPr/>
            <p:nvPr/>
          </p:nvSpPr>
          <p:spPr>
            <a:xfrm>
              <a:off x="3638818" y="6301076"/>
              <a:ext cx="1821192" cy="556948"/>
            </a:xfrm>
            <a:prstGeom prst="rect">
              <a:avLst/>
            </a:prstGeom>
            <a:solidFill>
              <a:srgbClr val="FFD1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37" name="Прямоугольник 31"/>
            <p:cNvSpPr/>
            <p:nvPr/>
          </p:nvSpPr>
          <p:spPr>
            <a:xfrm>
              <a:off x="1820004" y="6301076"/>
              <a:ext cx="1822380" cy="556948"/>
            </a:xfrm>
            <a:prstGeom prst="rect">
              <a:avLst/>
            </a:prstGeom>
            <a:solidFill>
              <a:srgbClr val="F692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1" y="6301076"/>
              <a:ext cx="1822381" cy="556948"/>
            </a:xfrm>
            <a:prstGeom prst="rect">
              <a:avLst/>
            </a:prstGeom>
            <a:solidFill>
              <a:srgbClr val="BC75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baseline="-25000" dirty="0">
                <a:solidFill>
                  <a:srgbClr val="9B44FF"/>
                </a:solidFill>
              </a:endParaRPr>
            </a:p>
          </p:txBody>
        </p:sp>
        <p:grpSp>
          <p:nvGrpSpPr>
            <p:cNvPr id="39" name="Группа 65"/>
            <p:cNvGrpSpPr>
              <a:grpSpLocks/>
            </p:cNvGrpSpPr>
            <p:nvPr/>
          </p:nvGrpSpPr>
          <p:grpSpPr bwMode="auto">
            <a:xfrm>
              <a:off x="7215188" y="6301076"/>
              <a:ext cx="1928812" cy="556948"/>
              <a:chOff x="7215188" y="6301076"/>
              <a:chExt cx="1928812" cy="556948"/>
            </a:xfrm>
          </p:grpSpPr>
          <p:sp>
            <p:nvSpPr>
              <p:cNvPr id="40" name="Прямоугольник 39"/>
              <p:cNvSpPr/>
              <p:nvPr/>
            </p:nvSpPr>
            <p:spPr>
              <a:xfrm>
                <a:off x="7214631" y="6301076"/>
                <a:ext cx="1823569" cy="556948"/>
              </a:xfrm>
              <a:prstGeom prst="rect">
                <a:avLst/>
              </a:prstGeom>
              <a:solidFill>
                <a:srgbClr val="44C5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3200" baseline="-25000" dirty="0">
                  <a:solidFill>
                    <a:srgbClr val="9B44FF"/>
                  </a:solidFill>
                </a:endParaRPr>
              </a:p>
            </p:txBody>
          </p:sp>
          <p:sp>
            <p:nvSpPr>
              <p:cNvPr id="42" name="Прямоугольник 41"/>
              <p:cNvSpPr/>
              <p:nvPr/>
            </p:nvSpPr>
            <p:spPr>
              <a:xfrm>
                <a:off x="7320431" y="6301076"/>
                <a:ext cx="1823569" cy="556948"/>
              </a:xfrm>
              <a:prstGeom prst="rect">
                <a:avLst/>
              </a:prstGeom>
              <a:solidFill>
                <a:srgbClr val="44C5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3200" baseline="-25000" dirty="0">
                  <a:solidFill>
                    <a:srgbClr val="9B44FF"/>
                  </a:solidFill>
                </a:endParaRPr>
              </a:p>
            </p:txBody>
          </p:sp>
        </p:grpSp>
      </p:grpSp>
      <p:sp>
        <p:nvSpPr>
          <p:cNvPr id="80" name="Скругленный прямоугольник 79"/>
          <p:cNvSpPr/>
          <p:nvPr/>
        </p:nvSpPr>
        <p:spPr>
          <a:xfrm>
            <a:off x="928255" y="2175164"/>
            <a:ext cx="10210800" cy="1039091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44C5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1216819" y="2342620"/>
            <a:ext cx="9598811" cy="709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«Цель: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воспитание трудолюбивого, честного, сознательного, созидательного гражданина на основе общечеловеческих и национальных ценностей. </a:t>
            </a:r>
            <a:endParaRPr lang="ru-RU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105769" y="3567954"/>
            <a:ext cx="678139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Государственные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органы, ответственные за реализацию плана: 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Министерство просвещения Республики Казахстан; Министерство здравоохранения Республики Казахстан; Министерство труда и социальной защиты населения Республики Казахстан; Министерство информации и общественного развития Республики Казахстан; 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Министерство науки и высшего образования Республики Казахстан; Министерство культуры и спорта Республики Казахстан; Министерство внутренних дел Республики Казахстан; 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Министерство обороны Республики Казахстан; 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Министерство по чрезвычайным ситуациям Республики Казахстан; Агентство Республики Казахстан по противодействию коррупции; 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Ассамблея народов Казахстана;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Акиматы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областей и городов Астана, Алматы и Шымкент. </a:t>
            </a:r>
          </a:p>
        </p:txBody>
      </p:sp>
      <p:sp>
        <p:nvSpPr>
          <p:cNvPr id="87" name="Прямоугольник 86"/>
          <p:cNvSpPr/>
          <p:nvPr/>
        </p:nvSpPr>
        <p:spPr>
          <a:xfrm>
            <a:off x="7165963" y="4196190"/>
            <a:ext cx="457196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Национальные ценности: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НАЦИОНАЛЬНЫЙ ИНТЕРЕС, СОВЕСТЬ,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СТРЕМЛЕНИЕ</a:t>
            </a:r>
            <a:endParaRPr lang="ru-RU" sz="1600" b="1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1200" b="1" i="1" dirty="0"/>
          </a:p>
        </p:txBody>
      </p:sp>
      <p:sp>
        <p:nvSpPr>
          <p:cNvPr id="88" name="Прямоугольник 87"/>
          <p:cNvSpPr/>
          <p:nvPr/>
        </p:nvSpPr>
        <p:spPr>
          <a:xfrm>
            <a:off x="105768" y="3587984"/>
            <a:ext cx="6781399" cy="2767285"/>
          </a:xfrm>
          <a:prstGeom prst="rect">
            <a:avLst/>
          </a:prstGeom>
          <a:noFill/>
          <a:ln w="28575">
            <a:solidFill>
              <a:srgbClr val="44C5E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Прямоугольник 89"/>
          <p:cNvSpPr/>
          <p:nvPr/>
        </p:nvSpPr>
        <p:spPr>
          <a:xfrm>
            <a:off x="7081838" y="3996377"/>
            <a:ext cx="4873625" cy="1107512"/>
          </a:xfrm>
          <a:prstGeom prst="rect">
            <a:avLst/>
          </a:prstGeom>
          <a:noFill/>
          <a:ln w="28575">
            <a:solidFill>
              <a:srgbClr val="44C5E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081838" y="5103889"/>
            <a:ext cx="4873625" cy="1251380"/>
          </a:xfrm>
          <a:prstGeom prst="rect">
            <a:avLst/>
          </a:prstGeom>
          <a:noFill/>
          <a:ln w="28575">
            <a:solidFill>
              <a:srgbClr val="44C5E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311651" y="5321300"/>
            <a:ext cx="34801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Реализация комплексного плана воспитания с учетом возрастных особенностей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детей</a:t>
            </a:r>
            <a:endParaRPr lang="ru-RU" sz="1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72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3759522"/>
              </p:ext>
            </p:extLst>
          </p:nvPr>
        </p:nvGraphicFramePr>
        <p:xfrm>
          <a:off x="249380" y="166254"/>
          <a:ext cx="11679384" cy="6544629"/>
        </p:xfrm>
        <a:graphic>
          <a:graphicData uri="http://schemas.openxmlformats.org/drawingml/2006/table">
            <a:tbl>
              <a:tblPr>
                <a:solidFill>
                  <a:srgbClr val="BC75B0"/>
                </a:solidFill>
                <a:tableStyleId>{5C22544A-7EE6-4342-B048-85BDC9FD1C3A}</a:tableStyleId>
              </a:tblPr>
              <a:tblGrid>
                <a:gridCol w="1248209"/>
                <a:gridCol w="821191"/>
                <a:gridCol w="903309"/>
                <a:gridCol w="985427"/>
                <a:gridCol w="1018276"/>
                <a:gridCol w="985427"/>
                <a:gridCol w="874569"/>
                <a:gridCol w="969003"/>
                <a:gridCol w="1182511"/>
                <a:gridCol w="804767"/>
                <a:gridCol w="1022383"/>
                <a:gridCol w="864312"/>
              </a:tblGrid>
              <a:tr h="189819"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Қарағанды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облысының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басқармасының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2023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жылдың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22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тамыздағы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№423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бұйрығының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қосымшасына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сәйкес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23-29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тамыз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аралығында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819"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"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Біртұтас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тәрбие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бағдарламасы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өткізілген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іс-шараның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есебі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solidFill>
                      <a:schemeClr val="bg1"/>
                    </a:solidFill>
                  </a:tcPr>
                </a:tc>
              </a:tr>
              <a:tr h="158956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231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Қала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аудан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мектеп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педагог саны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тәрбие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ісі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жөніндегі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орынбасарлар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75B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тақырыпқа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семинар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өткізілген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күн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семинарға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қатысқан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педагог саны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оның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ішінде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дир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тәрбие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ісі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орынбасарлары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оның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ішінде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жетекшілер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оның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ішінде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педагог-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психологтар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 вожатые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оның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ішінде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әлеуметтік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педагогтар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семинарға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қамтылмаған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мектептер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семинарға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қамтылмаған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дир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тәрбие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ісі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орынбасарлар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4413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Қарағанды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5749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25-31.09.2023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3629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3232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психолог-113, вожатый-67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413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Балқаш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25,28.08.2023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557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психолог-20             вожатый-17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41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Теміртау</a:t>
                      </a:r>
                      <a:endParaRPr lang="ru-RU" sz="1100" b="1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1633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25.08-04.09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1104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психолог-12, вожатый-14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413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Саран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305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28-29.08.2023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психолог-10, вожатый-8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413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Шахтинск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28.08.2023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662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психолог-18, вожатый-12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43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Приозерск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162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29.08.2023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413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Абай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23.08.2023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622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психологи-30 вожатые-18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413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Ақтоғай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28.08.2023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психологи-0 вожатые-0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413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Бұқар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Жырау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1662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26.08.2023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психологи-26 вожатые-26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82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976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24-29.08.2023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711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94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Нұра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</a:t>
                      </a:r>
                      <a:endParaRPr lang="ru-RU" sz="1100" b="1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28.08.2023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494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психологи-13 вожатый-13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388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Қарқаралы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967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28.-04.08.2023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498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 - 27, вожатый - 31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                           "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Қызылту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№13 НОМ" КММ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413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ауд</a:t>
                      </a:r>
                      <a:endParaRPr lang="ru-RU" sz="1100" b="1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b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23-29.08.2023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704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психологи-44 вожатый-36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69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ММЛИ</a:t>
                      </a: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23-29.08.2023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психолог-8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жо</a:t>
                      </a:r>
                      <a:r>
                        <a:rPr lang="kk-KZ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27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Жалпы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облыс</a:t>
                      </a:r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бойынша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387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24355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499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23-04.09.2023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17796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483</a:t>
                      </a:r>
                      <a:endParaRPr lang="ru-RU" sz="1100" b="1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9372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психолог-346/ вожатый-232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258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80" marR="4580" marT="45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8F10-5629-499B-BF12-F6A02EB810D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223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5803</TotalTime>
  <Words>433</Words>
  <Application>Microsoft Office PowerPoint</Application>
  <PresentationFormat>Произвольный</PresentationFormat>
  <Paragraphs>206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Гудкова</dc:creator>
  <cp:lastModifiedBy>User</cp:lastModifiedBy>
  <cp:revision>651</cp:revision>
  <dcterms:created xsi:type="dcterms:W3CDTF">2017-04-18T19:59:16Z</dcterms:created>
  <dcterms:modified xsi:type="dcterms:W3CDTF">2023-09-06T05:02:17Z</dcterms:modified>
</cp:coreProperties>
</file>