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7"/>
  </p:notesMasterIdLst>
  <p:handoutMasterIdLst>
    <p:handoutMasterId r:id="rId8"/>
  </p:handoutMasterIdLst>
  <p:sldIdLst>
    <p:sldId id="9406" r:id="rId2"/>
    <p:sldId id="9407" r:id="rId3"/>
    <p:sldId id="9399" r:id="rId4"/>
    <p:sldId id="9403" r:id="rId5"/>
    <p:sldId id="9411" r:id="rId6"/>
  </p:sldIdLst>
  <p:sldSz cx="12192000" cy="6858000"/>
  <p:notesSz cx="6786563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5"/>
    <a:srgbClr val="003566"/>
    <a:srgbClr val="FFFFFF"/>
    <a:srgbClr val="FF3300"/>
    <a:srgbClr val="F2F2F2"/>
    <a:srgbClr val="3D78B8"/>
    <a:srgbClr val="B0812B"/>
    <a:srgbClr val="FF9F9F"/>
    <a:srgbClr val="FFFDB9"/>
    <a:srgbClr val="FFF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61" autoAdjust="0"/>
    <p:restoredTop sz="86384" autoAdjust="0"/>
  </p:normalViewPr>
  <p:slideViewPr>
    <p:cSldViewPr snapToGrid="0">
      <p:cViewPr>
        <p:scale>
          <a:sx n="75" d="100"/>
          <a:sy n="75" d="100"/>
        </p:scale>
        <p:origin x="1308" y="348"/>
      </p:cViewPr>
      <p:guideLst>
        <p:guide pos="3840"/>
        <p:guide orient="horz" pos="21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4154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21.08.2023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4154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154" y="6"/>
            <a:ext cx="2940843" cy="497896"/>
          </a:xfrm>
          <a:prstGeom prst="rect">
            <a:avLst/>
          </a:prstGeom>
        </p:spPr>
        <p:txBody>
          <a:bodyPr vert="horz" lIns="90844" tIns="45423" rIns="90844" bIns="45423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21.08.2023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9838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44" tIns="45423" rIns="90844" bIns="4542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657" y="4775671"/>
            <a:ext cx="5429250" cy="3907363"/>
          </a:xfrm>
          <a:prstGeom prst="rect">
            <a:avLst/>
          </a:prstGeom>
        </p:spPr>
        <p:txBody>
          <a:bodyPr vert="horz" lIns="90844" tIns="45423" rIns="90844" bIns="45423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154" y="9425570"/>
            <a:ext cx="2940843" cy="497895"/>
          </a:xfrm>
          <a:prstGeom prst="rect">
            <a:avLst/>
          </a:prstGeom>
        </p:spPr>
        <p:txBody>
          <a:bodyPr vert="horz" lIns="90844" tIns="45423" rIns="90844" bIns="45423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869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741" indent="-2852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139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596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050" indent="-2282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0505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6960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3416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9873" indent="-228228" defTabSz="91766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7666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7666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34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762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70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524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2146-7281-4D60-BD6C-1BAFF034BCF8}" type="datetime1">
              <a:rPr lang="ru-RU" smtClean="0"/>
              <a:t>21.08.2023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01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96322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40226CDF-BFDA-4E30-B471-3DE1A7328CCD}" type="datetime1">
              <a:rPr lang="ru-RU" smtClean="0"/>
              <a:t>21.08.2023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0035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711" y="1022871"/>
            <a:ext cx="1671569" cy="175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078549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1002083" y="4512814"/>
            <a:ext cx="102130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>
                <a:solidFill>
                  <a:srgbClr val="00356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МЕТОДИЧЕСКАЯ ПОДДЕРЖКА 1000 ШКОЛАМ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72191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268595" y="6283326"/>
            <a:ext cx="2059429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600" b="1" dirty="0" smtClean="0">
                <a:solidFill>
                  <a:srgbClr val="003566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2023 год</a:t>
            </a:r>
            <a:endParaRPr lang="ru-RU" b="1" dirty="0">
              <a:solidFill>
                <a:srgbClr val="00356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68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424897" y="129515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 ОТОБРАННЫЕ ПО ИТОГАМ МОДО 2022-2023 гг.</a:t>
            </a:r>
          </a:p>
        </p:txBody>
      </p:sp>
      <p:sp>
        <p:nvSpPr>
          <p:cNvPr id="58" name="Полилиния: фигура 84">
            <a:extLst>
              <a:ext uri="{FF2B5EF4-FFF2-40B4-BE49-F238E27FC236}">
                <a16:creationId xmlns:a16="http://schemas.microsoft.com/office/drawing/2014/main" id="{CE406507-F7C9-59F5-ED0C-9D76A1990988}"/>
              </a:ext>
            </a:extLst>
          </p:cNvPr>
          <p:cNvSpPr/>
          <p:nvPr/>
        </p:nvSpPr>
        <p:spPr>
          <a:xfrm>
            <a:off x="4424382" y="1485638"/>
            <a:ext cx="1745178" cy="2374326"/>
          </a:xfrm>
          <a:custGeom>
            <a:avLst/>
            <a:gdLst>
              <a:gd name="connsiteX0" fmla="*/ 263537 w 1745178"/>
              <a:gd name="connsiteY0" fmla="*/ 1179253 h 2374326"/>
              <a:gd name="connsiteX1" fmla="*/ 264003 w 1745178"/>
              <a:gd name="connsiteY1" fmla="*/ 1179297 h 2374326"/>
              <a:gd name="connsiteX2" fmla="*/ 265746 w 1745178"/>
              <a:gd name="connsiteY2" fmla="*/ 1192118 h 2374326"/>
              <a:gd name="connsiteX3" fmla="*/ 1356221 w 1745178"/>
              <a:gd name="connsiteY3" fmla="*/ 0 h 2374326"/>
              <a:gd name="connsiteX4" fmla="*/ 1356271 w 1745178"/>
              <a:gd name="connsiteY4" fmla="*/ 121 h 2374326"/>
              <a:gd name="connsiteX5" fmla="*/ 1368913 w 1745178"/>
              <a:gd name="connsiteY5" fmla="*/ 25651 h 2374326"/>
              <a:gd name="connsiteX6" fmla="*/ 1368913 w 1745178"/>
              <a:gd name="connsiteY6" fmla="*/ 149476 h 2374326"/>
              <a:gd name="connsiteX7" fmla="*/ 1359388 w 1745178"/>
              <a:gd name="connsiteY7" fmla="*/ 163763 h 2374326"/>
              <a:gd name="connsiteX8" fmla="*/ 1349863 w 1745178"/>
              <a:gd name="connsiteY8" fmla="*/ 182813 h 2374326"/>
              <a:gd name="connsiteX9" fmla="*/ 1354625 w 1745178"/>
              <a:gd name="connsiteY9" fmla="*/ 211388 h 2374326"/>
              <a:gd name="connsiteX10" fmla="*/ 1368913 w 1745178"/>
              <a:gd name="connsiteY10" fmla="*/ 230438 h 2374326"/>
              <a:gd name="connsiteX11" fmla="*/ 1373675 w 1745178"/>
              <a:gd name="connsiteY11" fmla="*/ 244726 h 2374326"/>
              <a:gd name="connsiteX12" fmla="*/ 1368913 w 1745178"/>
              <a:gd name="connsiteY12" fmla="*/ 278063 h 2374326"/>
              <a:gd name="connsiteX13" fmla="*/ 1354625 w 1745178"/>
              <a:gd name="connsiteY13" fmla="*/ 287588 h 2374326"/>
              <a:gd name="connsiteX14" fmla="*/ 1340338 w 1745178"/>
              <a:gd name="connsiteY14" fmla="*/ 301876 h 2374326"/>
              <a:gd name="connsiteX15" fmla="*/ 1349863 w 1745178"/>
              <a:gd name="connsiteY15" fmla="*/ 330451 h 2374326"/>
              <a:gd name="connsiteX16" fmla="*/ 1368913 w 1745178"/>
              <a:gd name="connsiteY16" fmla="*/ 349501 h 2374326"/>
              <a:gd name="connsiteX17" fmla="*/ 1383200 w 1745178"/>
              <a:gd name="connsiteY17" fmla="*/ 368551 h 2374326"/>
              <a:gd name="connsiteX18" fmla="*/ 1387963 w 1745178"/>
              <a:gd name="connsiteY18" fmla="*/ 387601 h 2374326"/>
              <a:gd name="connsiteX19" fmla="*/ 1368913 w 1745178"/>
              <a:gd name="connsiteY19" fmla="*/ 401888 h 2374326"/>
              <a:gd name="connsiteX20" fmla="*/ 1364150 w 1745178"/>
              <a:gd name="connsiteY20" fmla="*/ 420938 h 2374326"/>
              <a:gd name="connsiteX21" fmla="*/ 1368913 w 1745178"/>
              <a:gd name="connsiteY21" fmla="*/ 454276 h 2374326"/>
              <a:gd name="connsiteX22" fmla="*/ 1383200 w 1745178"/>
              <a:gd name="connsiteY22" fmla="*/ 473326 h 2374326"/>
              <a:gd name="connsiteX23" fmla="*/ 1364150 w 1745178"/>
              <a:gd name="connsiteY23" fmla="*/ 520951 h 2374326"/>
              <a:gd name="connsiteX24" fmla="*/ 1354625 w 1745178"/>
              <a:gd name="connsiteY24" fmla="*/ 535238 h 2374326"/>
              <a:gd name="connsiteX25" fmla="*/ 1330813 w 1745178"/>
              <a:gd name="connsiteY25" fmla="*/ 568576 h 2374326"/>
              <a:gd name="connsiteX26" fmla="*/ 1321288 w 1745178"/>
              <a:gd name="connsiteY26" fmla="*/ 640013 h 2374326"/>
              <a:gd name="connsiteX27" fmla="*/ 1326050 w 1745178"/>
              <a:gd name="connsiteY27" fmla="*/ 697163 h 2374326"/>
              <a:gd name="connsiteX28" fmla="*/ 1316525 w 1745178"/>
              <a:gd name="connsiteY28" fmla="*/ 801938 h 2374326"/>
              <a:gd name="connsiteX29" fmla="*/ 1307000 w 1745178"/>
              <a:gd name="connsiteY29" fmla="*/ 840038 h 2374326"/>
              <a:gd name="connsiteX30" fmla="*/ 1297475 w 1745178"/>
              <a:gd name="connsiteY30" fmla="*/ 854326 h 2374326"/>
              <a:gd name="connsiteX31" fmla="*/ 1287950 w 1745178"/>
              <a:gd name="connsiteY31" fmla="*/ 882901 h 2374326"/>
              <a:gd name="connsiteX32" fmla="*/ 1259375 w 1745178"/>
              <a:gd name="connsiteY32" fmla="*/ 921001 h 2374326"/>
              <a:gd name="connsiteX33" fmla="*/ 1254613 w 1745178"/>
              <a:gd name="connsiteY33" fmla="*/ 935288 h 2374326"/>
              <a:gd name="connsiteX34" fmla="*/ 1249850 w 1745178"/>
              <a:gd name="connsiteY34" fmla="*/ 954338 h 2374326"/>
              <a:gd name="connsiteX35" fmla="*/ 1230800 w 1745178"/>
              <a:gd name="connsiteY35" fmla="*/ 978151 h 2374326"/>
              <a:gd name="connsiteX36" fmla="*/ 1221275 w 1745178"/>
              <a:gd name="connsiteY36" fmla="*/ 997201 h 2374326"/>
              <a:gd name="connsiteX37" fmla="*/ 1206988 w 1745178"/>
              <a:gd name="connsiteY37" fmla="*/ 1006726 h 2374326"/>
              <a:gd name="connsiteX38" fmla="*/ 1192700 w 1745178"/>
              <a:gd name="connsiteY38" fmla="*/ 1025776 h 2374326"/>
              <a:gd name="connsiteX39" fmla="*/ 1178413 w 1745178"/>
              <a:gd name="connsiteY39" fmla="*/ 1040063 h 2374326"/>
              <a:gd name="connsiteX40" fmla="*/ 1159363 w 1745178"/>
              <a:gd name="connsiteY40" fmla="*/ 1073401 h 2374326"/>
              <a:gd name="connsiteX41" fmla="*/ 1173650 w 1745178"/>
              <a:gd name="connsiteY41" fmla="*/ 1111501 h 2374326"/>
              <a:gd name="connsiteX42" fmla="*/ 1183175 w 1745178"/>
              <a:gd name="connsiteY42" fmla="*/ 1125788 h 2374326"/>
              <a:gd name="connsiteX43" fmla="*/ 1192700 w 1745178"/>
              <a:gd name="connsiteY43" fmla="*/ 1163888 h 2374326"/>
              <a:gd name="connsiteX44" fmla="*/ 1197463 w 1745178"/>
              <a:gd name="connsiteY44" fmla="*/ 1259138 h 2374326"/>
              <a:gd name="connsiteX45" fmla="*/ 1216513 w 1745178"/>
              <a:gd name="connsiteY45" fmla="*/ 1278188 h 2374326"/>
              <a:gd name="connsiteX46" fmla="*/ 1316525 w 1745178"/>
              <a:gd name="connsiteY46" fmla="*/ 1282951 h 2374326"/>
              <a:gd name="connsiteX47" fmla="*/ 1345100 w 1745178"/>
              <a:gd name="connsiteY47" fmla="*/ 1316288 h 2374326"/>
              <a:gd name="connsiteX48" fmla="*/ 1349863 w 1745178"/>
              <a:gd name="connsiteY48" fmla="*/ 1344863 h 2374326"/>
              <a:gd name="connsiteX49" fmla="*/ 1402250 w 1745178"/>
              <a:gd name="connsiteY49" fmla="*/ 1378201 h 2374326"/>
              <a:gd name="connsiteX50" fmla="*/ 1468925 w 1745178"/>
              <a:gd name="connsiteY50" fmla="*/ 1387726 h 2374326"/>
              <a:gd name="connsiteX51" fmla="*/ 1487975 w 1745178"/>
              <a:gd name="connsiteY51" fmla="*/ 1392488 h 2374326"/>
              <a:gd name="connsiteX52" fmla="*/ 1516550 w 1745178"/>
              <a:gd name="connsiteY52" fmla="*/ 1421063 h 2374326"/>
              <a:gd name="connsiteX53" fmla="*/ 1578463 w 1745178"/>
              <a:gd name="connsiteY53" fmla="*/ 1473451 h 2374326"/>
              <a:gd name="connsiteX54" fmla="*/ 1602275 w 1745178"/>
              <a:gd name="connsiteY54" fmla="*/ 1478213 h 2374326"/>
              <a:gd name="connsiteX55" fmla="*/ 1616563 w 1745178"/>
              <a:gd name="connsiteY55" fmla="*/ 1482976 h 2374326"/>
              <a:gd name="connsiteX56" fmla="*/ 1721338 w 1745178"/>
              <a:gd name="connsiteY56" fmla="*/ 1487738 h 2374326"/>
              <a:gd name="connsiteX57" fmla="*/ 1740388 w 1745178"/>
              <a:gd name="connsiteY57" fmla="*/ 1492501 h 2374326"/>
              <a:gd name="connsiteX58" fmla="*/ 1735625 w 1745178"/>
              <a:gd name="connsiteY58" fmla="*/ 1540126 h 2374326"/>
              <a:gd name="connsiteX59" fmla="*/ 1711813 w 1745178"/>
              <a:gd name="connsiteY59" fmla="*/ 1563938 h 2374326"/>
              <a:gd name="connsiteX60" fmla="*/ 1678475 w 1745178"/>
              <a:gd name="connsiteY60" fmla="*/ 1582988 h 2374326"/>
              <a:gd name="connsiteX61" fmla="*/ 1635613 w 1745178"/>
              <a:gd name="connsiteY61" fmla="*/ 1625851 h 2374326"/>
              <a:gd name="connsiteX62" fmla="*/ 1611800 w 1745178"/>
              <a:gd name="connsiteY62" fmla="*/ 1649663 h 2374326"/>
              <a:gd name="connsiteX63" fmla="*/ 1597513 w 1745178"/>
              <a:gd name="connsiteY63" fmla="*/ 1673476 h 2374326"/>
              <a:gd name="connsiteX64" fmla="*/ 1592750 w 1745178"/>
              <a:gd name="connsiteY64" fmla="*/ 1702051 h 2374326"/>
              <a:gd name="connsiteX65" fmla="*/ 1583225 w 1745178"/>
              <a:gd name="connsiteY65" fmla="*/ 1735388 h 2374326"/>
              <a:gd name="connsiteX66" fmla="*/ 1578463 w 1745178"/>
              <a:gd name="connsiteY66" fmla="*/ 1749676 h 2374326"/>
              <a:gd name="connsiteX67" fmla="*/ 1549888 w 1745178"/>
              <a:gd name="connsiteY67" fmla="*/ 1783013 h 2374326"/>
              <a:gd name="connsiteX68" fmla="*/ 1507025 w 1745178"/>
              <a:gd name="connsiteY68" fmla="*/ 1835401 h 2374326"/>
              <a:gd name="connsiteX69" fmla="*/ 1473688 w 1745178"/>
              <a:gd name="connsiteY69" fmla="*/ 1859213 h 2374326"/>
              <a:gd name="connsiteX70" fmla="*/ 1435588 w 1745178"/>
              <a:gd name="connsiteY70" fmla="*/ 1887788 h 2374326"/>
              <a:gd name="connsiteX71" fmla="*/ 1421300 w 1745178"/>
              <a:gd name="connsiteY71" fmla="*/ 1897313 h 2374326"/>
              <a:gd name="connsiteX72" fmla="*/ 1397488 w 1745178"/>
              <a:gd name="connsiteY72" fmla="*/ 1906838 h 2374326"/>
              <a:gd name="connsiteX73" fmla="*/ 1383200 w 1745178"/>
              <a:gd name="connsiteY73" fmla="*/ 1944938 h 2374326"/>
              <a:gd name="connsiteX74" fmla="*/ 1378438 w 1745178"/>
              <a:gd name="connsiteY74" fmla="*/ 1978276 h 2374326"/>
              <a:gd name="connsiteX75" fmla="*/ 1349863 w 1745178"/>
              <a:gd name="connsiteY75" fmla="*/ 2011613 h 2374326"/>
              <a:gd name="connsiteX76" fmla="*/ 1330813 w 1745178"/>
              <a:gd name="connsiteY76" fmla="*/ 2035426 h 2374326"/>
              <a:gd name="connsiteX77" fmla="*/ 1302238 w 1745178"/>
              <a:gd name="connsiteY77" fmla="*/ 2078288 h 2374326"/>
              <a:gd name="connsiteX78" fmla="*/ 1245088 w 1745178"/>
              <a:gd name="connsiteY78" fmla="*/ 2106863 h 2374326"/>
              <a:gd name="connsiteX79" fmla="*/ 1164125 w 1745178"/>
              <a:gd name="connsiteY79" fmla="*/ 2111626 h 2374326"/>
              <a:gd name="connsiteX80" fmla="*/ 1059350 w 1745178"/>
              <a:gd name="connsiteY80" fmla="*/ 2116388 h 2374326"/>
              <a:gd name="connsiteX81" fmla="*/ 1045063 w 1745178"/>
              <a:gd name="connsiteY81" fmla="*/ 2106863 h 2374326"/>
              <a:gd name="connsiteX82" fmla="*/ 1026013 w 1745178"/>
              <a:gd name="connsiteY82" fmla="*/ 2092576 h 2374326"/>
              <a:gd name="connsiteX83" fmla="*/ 1006963 w 1745178"/>
              <a:gd name="connsiteY83" fmla="*/ 2087813 h 2374326"/>
              <a:gd name="connsiteX84" fmla="*/ 983150 w 1745178"/>
              <a:gd name="connsiteY84" fmla="*/ 2092576 h 2374326"/>
              <a:gd name="connsiteX85" fmla="*/ 973625 w 1745178"/>
              <a:gd name="connsiteY85" fmla="*/ 2106863 h 2374326"/>
              <a:gd name="connsiteX86" fmla="*/ 968863 w 1745178"/>
              <a:gd name="connsiteY86" fmla="*/ 2164013 h 2374326"/>
              <a:gd name="connsiteX87" fmla="*/ 940288 w 1745178"/>
              <a:gd name="connsiteY87" fmla="*/ 2206876 h 2374326"/>
              <a:gd name="connsiteX88" fmla="*/ 892663 w 1745178"/>
              <a:gd name="connsiteY88" fmla="*/ 2278313 h 2374326"/>
              <a:gd name="connsiteX89" fmla="*/ 878375 w 1745178"/>
              <a:gd name="connsiteY89" fmla="*/ 2287838 h 2374326"/>
              <a:gd name="connsiteX90" fmla="*/ 864088 w 1745178"/>
              <a:gd name="connsiteY90" fmla="*/ 2302126 h 2374326"/>
              <a:gd name="connsiteX91" fmla="*/ 859325 w 1745178"/>
              <a:gd name="connsiteY91" fmla="*/ 2321176 h 2374326"/>
              <a:gd name="connsiteX92" fmla="*/ 854563 w 1745178"/>
              <a:gd name="connsiteY92" fmla="*/ 2349751 h 2374326"/>
              <a:gd name="connsiteX93" fmla="*/ 835513 w 1745178"/>
              <a:gd name="connsiteY93" fmla="*/ 2373563 h 2374326"/>
              <a:gd name="connsiteX94" fmla="*/ 824074 w 1745178"/>
              <a:gd name="connsiteY94" fmla="*/ 2374326 h 2374326"/>
              <a:gd name="connsiteX95" fmla="*/ 821229 w 1745178"/>
              <a:gd name="connsiteY95" fmla="*/ 2367213 h 2374326"/>
              <a:gd name="connsiteX96" fmla="*/ 805354 w 1745178"/>
              <a:gd name="connsiteY96" fmla="*/ 2348163 h 2374326"/>
              <a:gd name="connsiteX97" fmla="*/ 779954 w 1745178"/>
              <a:gd name="connsiteY97" fmla="*/ 2306888 h 2374326"/>
              <a:gd name="connsiteX98" fmla="*/ 770429 w 1745178"/>
              <a:gd name="connsiteY98" fmla="*/ 2294188 h 2374326"/>
              <a:gd name="connsiteX99" fmla="*/ 757729 w 1745178"/>
              <a:gd name="connsiteY99" fmla="*/ 2268788 h 2374326"/>
              <a:gd name="connsiteX100" fmla="*/ 745029 w 1745178"/>
              <a:gd name="connsiteY100" fmla="*/ 2249738 h 2374326"/>
              <a:gd name="connsiteX101" fmla="*/ 725979 w 1745178"/>
              <a:gd name="connsiteY101" fmla="*/ 2205288 h 2374326"/>
              <a:gd name="connsiteX102" fmla="*/ 694229 w 1745178"/>
              <a:gd name="connsiteY102" fmla="*/ 2179888 h 2374326"/>
              <a:gd name="connsiteX103" fmla="*/ 640254 w 1745178"/>
              <a:gd name="connsiteY103" fmla="*/ 2170363 h 2374326"/>
              <a:gd name="connsiteX104" fmla="*/ 611679 w 1745178"/>
              <a:gd name="connsiteY104" fmla="*/ 2151313 h 2374326"/>
              <a:gd name="connsiteX105" fmla="*/ 608504 w 1745178"/>
              <a:gd name="connsiteY105" fmla="*/ 2141788 h 2374326"/>
              <a:gd name="connsiteX106" fmla="*/ 592629 w 1745178"/>
              <a:gd name="connsiteY106" fmla="*/ 2132263 h 2374326"/>
              <a:gd name="connsiteX107" fmla="*/ 583104 w 1745178"/>
              <a:gd name="connsiteY107" fmla="*/ 2122738 h 2374326"/>
              <a:gd name="connsiteX108" fmla="*/ 576754 w 1745178"/>
              <a:gd name="connsiteY108" fmla="*/ 2065588 h 2374326"/>
              <a:gd name="connsiteX109" fmla="*/ 570404 w 1745178"/>
              <a:gd name="connsiteY109" fmla="*/ 2056063 h 2374326"/>
              <a:gd name="connsiteX110" fmla="*/ 554529 w 1745178"/>
              <a:gd name="connsiteY110" fmla="*/ 2049713 h 2374326"/>
              <a:gd name="connsiteX111" fmla="*/ 513254 w 1745178"/>
              <a:gd name="connsiteY111" fmla="*/ 2059238 h 2374326"/>
              <a:gd name="connsiteX112" fmla="*/ 497379 w 1745178"/>
              <a:gd name="connsiteY112" fmla="*/ 2062413 h 2374326"/>
              <a:gd name="connsiteX113" fmla="*/ 487854 w 1745178"/>
              <a:gd name="connsiteY113" fmla="*/ 2059238 h 2374326"/>
              <a:gd name="connsiteX114" fmla="*/ 475154 w 1745178"/>
              <a:gd name="connsiteY114" fmla="*/ 2040188 h 2374326"/>
              <a:gd name="connsiteX115" fmla="*/ 465629 w 1745178"/>
              <a:gd name="connsiteY115" fmla="*/ 2017963 h 2374326"/>
              <a:gd name="connsiteX116" fmla="*/ 459279 w 1745178"/>
              <a:gd name="connsiteY116" fmla="*/ 2005263 h 2374326"/>
              <a:gd name="connsiteX117" fmla="*/ 456104 w 1745178"/>
              <a:gd name="connsiteY117" fmla="*/ 1995738 h 2374326"/>
              <a:gd name="connsiteX118" fmla="*/ 449754 w 1745178"/>
              <a:gd name="connsiteY118" fmla="*/ 1983038 h 2374326"/>
              <a:gd name="connsiteX119" fmla="*/ 446579 w 1745178"/>
              <a:gd name="connsiteY119" fmla="*/ 1973513 h 2374326"/>
              <a:gd name="connsiteX120" fmla="*/ 437054 w 1745178"/>
              <a:gd name="connsiteY120" fmla="*/ 1932238 h 2374326"/>
              <a:gd name="connsiteX121" fmla="*/ 440229 w 1745178"/>
              <a:gd name="connsiteY121" fmla="*/ 1852863 h 2374326"/>
              <a:gd name="connsiteX122" fmla="*/ 446579 w 1745178"/>
              <a:gd name="connsiteY122" fmla="*/ 1830638 h 2374326"/>
              <a:gd name="connsiteX123" fmla="*/ 462454 w 1745178"/>
              <a:gd name="connsiteY123" fmla="*/ 1802063 h 2374326"/>
              <a:gd name="connsiteX124" fmla="*/ 478329 w 1745178"/>
              <a:gd name="connsiteY124" fmla="*/ 1783013 h 2374326"/>
              <a:gd name="connsiteX125" fmla="*/ 491029 w 1745178"/>
              <a:gd name="connsiteY125" fmla="*/ 1760788 h 2374326"/>
              <a:gd name="connsiteX126" fmla="*/ 500554 w 1745178"/>
              <a:gd name="connsiteY126" fmla="*/ 1751263 h 2374326"/>
              <a:gd name="connsiteX127" fmla="*/ 519604 w 1745178"/>
              <a:gd name="connsiteY127" fmla="*/ 1729038 h 2374326"/>
              <a:gd name="connsiteX128" fmla="*/ 548179 w 1745178"/>
              <a:gd name="connsiteY128" fmla="*/ 1709988 h 2374326"/>
              <a:gd name="connsiteX129" fmla="*/ 567229 w 1745178"/>
              <a:gd name="connsiteY129" fmla="*/ 1690938 h 2374326"/>
              <a:gd name="connsiteX130" fmla="*/ 573579 w 1745178"/>
              <a:gd name="connsiteY130" fmla="*/ 1646488 h 2374326"/>
              <a:gd name="connsiteX131" fmla="*/ 570404 w 1745178"/>
              <a:gd name="connsiteY131" fmla="*/ 1608388 h 2374326"/>
              <a:gd name="connsiteX132" fmla="*/ 564054 w 1745178"/>
              <a:gd name="connsiteY132" fmla="*/ 1595688 h 2374326"/>
              <a:gd name="connsiteX133" fmla="*/ 551354 w 1745178"/>
              <a:gd name="connsiteY133" fmla="*/ 1560763 h 2374326"/>
              <a:gd name="connsiteX134" fmla="*/ 538654 w 1745178"/>
              <a:gd name="connsiteY134" fmla="*/ 1532188 h 2374326"/>
              <a:gd name="connsiteX135" fmla="*/ 532304 w 1745178"/>
              <a:gd name="connsiteY135" fmla="*/ 1503613 h 2374326"/>
              <a:gd name="connsiteX136" fmla="*/ 529129 w 1745178"/>
              <a:gd name="connsiteY136" fmla="*/ 1484563 h 2374326"/>
              <a:gd name="connsiteX137" fmla="*/ 516429 w 1745178"/>
              <a:gd name="connsiteY137" fmla="*/ 1455988 h 2374326"/>
              <a:gd name="connsiteX138" fmla="*/ 506904 w 1745178"/>
              <a:gd name="connsiteY138" fmla="*/ 1430588 h 2374326"/>
              <a:gd name="connsiteX139" fmla="*/ 503729 w 1745178"/>
              <a:gd name="connsiteY139" fmla="*/ 1421063 h 2374326"/>
              <a:gd name="connsiteX140" fmla="*/ 494204 w 1745178"/>
              <a:gd name="connsiteY140" fmla="*/ 1411538 h 2374326"/>
              <a:gd name="connsiteX141" fmla="*/ 475154 w 1745178"/>
              <a:gd name="connsiteY141" fmla="*/ 1370263 h 2374326"/>
              <a:gd name="connsiteX142" fmla="*/ 471979 w 1745178"/>
              <a:gd name="connsiteY142" fmla="*/ 1309938 h 2374326"/>
              <a:gd name="connsiteX143" fmla="*/ 465629 w 1745178"/>
              <a:gd name="connsiteY143" fmla="*/ 1300413 h 2374326"/>
              <a:gd name="connsiteX144" fmla="*/ 452929 w 1745178"/>
              <a:gd name="connsiteY144" fmla="*/ 1284538 h 2374326"/>
              <a:gd name="connsiteX145" fmla="*/ 443404 w 1745178"/>
              <a:gd name="connsiteY145" fmla="*/ 1275013 h 2374326"/>
              <a:gd name="connsiteX146" fmla="*/ 414829 w 1745178"/>
              <a:gd name="connsiteY146" fmla="*/ 1255963 h 2374326"/>
              <a:gd name="connsiteX147" fmla="*/ 379904 w 1745178"/>
              <a:gd name="connsiteY147" fmla="*/ 1246438 h 2374326"/>
              <a:gd name="connsiteX148" fmla="*/ 373554 w 1745178"/>
              <a:gd name="connsiteY148" fmla="*/ 1236913 h 2374326"/>
              <a:gd name="connsiteX149" fmla="*/ 370379 w 1745178"/>
              <a:gd name="connsiteY149" fmla="*/ 1221038 h 2374326"/>
              <a:gd name="connsiteX150" fmla="*/ 357679 w 1745178"/>
              <a:gd name="connsiteY150" fmla="*/ 1195638 h 2374326"/>
              <a:gd name="connsiteX151" fmla="*/ 348154 w 1745178"/>
              <a:gd name="connsiteY151" fmla="*/ 1189288 h 2374326"/>
              <a:gd name="connsiteX152" fmla="*/ 300529 w 1745178"/>
              <a:gd name="connsiteY152" fmla="*/ 1182938 h 2374326"/>
              <a:gd name="connsiteX153" fmla="*/ 268118 w 1745178"/>
              <a:gd name="connsiteY153" fmla="*/ 1179686 h 2374326"/>
              <a:gd name="connsiteX154" fmla="*/ 264003 w 1745178"/>
              <a:gd name="connsiteY154" fmla="*/ 1179297 h 2374326"/>
              <a:gd name="connsiteX155" fmla="*/ 263928 w 1745178"/>
              <a:gd name="connsiteY155" fmla="*/ 1178745 h 2374326"/>
              <a:gd name="connsiteX156" fmla="*/ 251633 w 1745178"/>
              <a:gd name="connsiteY156" fmla="*/ 1120071 h 2374326"/>
              <a:gd name="connsiteX157" fmla="*/ 213533 w 1745178"/>
              <a:gd name="connsiteY157" fmla="*/ 1104831 h 2374326"/>
              <a:gd name="connsiteX158" fmla="*/ 175433 w 1745178"/>
              <a:gd name="connsiteY158" fmla="*/ 1081971 h 2374326"/>
              <a:gd name="connsiteX159" fmla="*/ 152573 w 1745178"/>
              <a:gd name="connsiteY159" fmla="*/ 1074351 h 2374326"/>
              <a:gd name="connsiteX160" fmla="*/ 129713 w 1745178"/>
              <a:gd name="connsiteY160" fmla="*/ 1059111 h 2374326"/>
              <a:gd name="connsiteX161" fmla="*/ 83993 w 1745178"/>
              <a:gd name="connsiteY161" fmla="*/ 1051491 h 2374326"/>
              <a:gd name="connsiteX162" fmla="*/ 45893 w 1745178"/>
              <a:gd name="connsiteY162" fmla="*/ 1028631 h 2374326"/>
              <a:gd name="connsiteX163" fmla="*/ 7793 w 1745178"/>
              <a:gd name="connsiteY163" fmla="*/ 982911 h 2374326"/>
              <a:gd name="connsiteX164" fmla="*/ 173 w 1745178"/>
              <a:gd name="connsiteY164" fmla="*/ 952431 h 2374326"/>
              <a:gd name="connsiteX165" fmla="*/ 38273 w 1745178"/>
              <a:gd name="connsiteY165" fmla="*/ 906711 h 2374326"/>
              <a:gd name="connsiteX166" fmla="*/ 68753 w 1745178"/>
              <a:gd name="connsiteY166" fmla="*/ 891471 h 2374326"/>
              <a:gd name="connsiteX167" fmla="*/ 144953 w 1745178"/>
              <a:gd name="connsiteY167" fmla="*/ 876231 h 2374326"/>
              <a:gd name="connsiteX168" fmla="*/ 175433 w 1745178"/>
              <a:gd name="connsiteY168" fmla="*/ 830511 h 2374326"/>
              <a:gd name="connsiteX169" fmla="*/ 190673 w 1745178"/>
              <a:gd name="connsiteY169" fmla="*/ 800031 h 2374326"/>
              <a:gd name="connsiteX170" fmla="*/ 175433 w 1745178"/>
              <a:gd name="connsiteY170" fmla="*/ 723831 h 2374326"/>
              <a:gd name="connsiteX171" fmla="*/ 167813 w 1745178"/>
              <a:gd name="connsiteY171" fmla="*/ 693351 h 2374326"/>
              <a:gd name="connsiteX172" fmla="*/ 152573 w 1745178"/>
              <a:gd name="connsiteY172" fmla="*/ 670491 h 2374326"/>
              <a:gd name="connsiteX173" fmla="*/ 167813 w 1745178"/>
              <a:gd name="connsiteY173" fmla="*/ 624771 h 2374326"/>
              <a:gd name="connsiteX174" fmla="*/ 205913 w 1745178"/>
              <a:gd name="connsiteY174" fmla="*/ 609531 h 2374326"/>
              <a:gd name="connsiteX175" fmla="*/ 228773 w 1745178"/>
              <a:gd name="connsiteY175" fmla="*/ 601911 h 2374326"/>
              <a:gd name="connsiteX176" fmla="*/ 442133 w 1745178"/>
              <a:gd name="connsiteY176" fmla="*/ 586671 h 2374326"/>
              <a:gd name="connsiteX177" fmla="*/ 434513 w 1745178"/>
              <a:gd name="connsiteY177" fmla="*/ 548571 h 2374326"/>
              <a:gd name="connsiteX178" fmla="*/ 373553 w 1745178"/>
              <a:gd name="connsiteY178" fmla="*/ 495231 h 2374326"/>
              <a:gd name="connsiteX179" fmla="*/ 259253 w 1745178"/>
              <a:gd name="connsiteY179" fmla="*/ 472371 h 2374326"/>
              <a:gd name="connsiteX180" fmla="*/ 228773 w 1745178"/>
              <a:gd name="connsiteY180" fmla="*/ 373311 h 2374326"/>
              <a:gd name="connsiteX181" fmla="*/ 251633 w 1745178"/>
              <a:gd name="connsiteY181" fmla="*/ 243771 h 2374326"/>
              <a:gd name="connsiteX182" fmla="*/ 266873 w 1745178"/>
              <a:gd name="connsiteY182" fmla="*/ 220911 h 2374326"/>
              <a:gd name="connsiteX183" fmla="*/ 320213 w 1745178"/>
              <a:gd name="connsiteY183" fmla="*/ 213291 h 2374326"/>
              <a:gd name="connsiteX184" fmla="*/ 464993 w 1745178"/>
              <a:gd name="connsiteY184" fmla="*/ 220911 h 2374326"/>
              <a:gd name="connsiteX185" fmla="*/ 503093 w 1745178"/>
              <a:gd name="connsiteY185" fmla="*/ 236151 h 2374326"/>
              <a:gd name="connsiteX186" fmla="*/ 609773 w 1745178"/>
              <a:gd name="connsiteY186" fmla="*/ 228531 h 2374326"/>
              <a:gd name="connsiteX187" fmla="*/ 731693 w 1745178"/>
              <a:gd name="connsiteY187" fmla="*/ 190431 h 2374326"/>
              <a:gd name="connsiteX188" fmla="*/ 868853 w 1745178"/>
              <a:gd name="connsiteY188" fmla="*/ 175191 h 2374326"/>
              <a:gd name="connsiteX189" fmla="*/ 998393 w 1745178"/>
              <a:gd name="connsiteY189" fmla="*/ 144711 h 2374326"/>
              <a:gd name="connsiteX190" fmla="*/ 1036493 w 1745178"/>
              <a:gd name="connsiteY190" fmla="*/ 137091 h 2374326"/>
              <a:gd name="connsiteX191" fmla="*/ 1112693 w 1745178"/>
              <a:gd name="connsiteY191" fmla="*/ 129471 h 2374326"/>
              <a:gd name="connsiteX192" fmla="*/ 1135553 w 1745178"/>
              <a:gd name="connsiteY192" fmla="*/ 106611 h 2374326"/>
              <a:gd name="connsiteX193" fmla="*/ 1226993 w 1745178"/>
              <a:gd name="connsiteY193" fmla="*/ 22791 h 2374326"/>
              <a:gd name="connsiteX194" fmla="*/ 1318473 w 1745178"/>
              <a:gd name="connsiteY194" fmla="*/ 8310 h 2374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745178" h="2374326">
                <a:moveTo>
                  <a:pt x="263537" y="1179253"/>
                </a:moveTo>
                <a:lnTo>
                  <a:pt x="264003" y="1179297"/>
                </a:lnTo>
                <a:lnTo>
                  <a:pt x="265746" y="1192118"/>
                </a:lnTo>
                <a:close/>
                <a:moveTo>
                  <a:pt x="1356221" y="0"/>
                </a:moveTo>
                <a:lnTo>
                  <a:pt x="1356271" y="121"/>
                </a:lnTo>
                <a:cubicBezTo>
                  <a:pt x="1360200" y="8457"/>
                  <a:pt x="1364374" y="16572"/>
                  <a:pt x="1368913" y="25651"/>
                </a:cubicBezTo>
                <a:cubicBezTo>
                  <a:pt x="1372197" y="71634"/>
                  <a:pt x="1377961" y="104232"/>
                  <a:pt x="1368913" y="149476"/>
                </a:cubicBezTo>
                <a:cubicBezTo>
                  <a:pt x="1367791" y="155089"/>
                  <a:pt x="1362228" y="158793"/>
                  <a:pt x="1359388" y="163763"/>
                </a:cubicBezTo>
                <a:cubicBezTo>
                  <a:pt x="1355866" y="169927"/>
                  <a:pt x="1353038" y="176463"/>
                  <a:pt x="1349863" y="182813"/>
                </a:cubicBezTo>
                <a:cubicBezTo>
                  <a:pt x="1351450" y="192338"/>
                  <a:pt x="1351039" y="202422"/>
                  <a:pt x="1354625" y="211388"/>
                </a:cubicBezTo>
                <a:cubicBezTo>
                  <a:pt x="1357573" y="218758"/>
                  <a:pt x="1364975" y="223546"/>
                  <a:pt x="1368913" y="230438"/>
                </a:cubicBezTo>
                <a:cubicBezTo>
                  <a:pt x="1371404" y="234797"/>
                  <a:pt x="1372088" y="239963"/>
                  <a:pt x="1373675" y="244726"/>
                </a:cubicBezTo>
                <a:cubicBezTo>
                  <a:pt x="1372088" y="255838"/>
                  <a:pt x="1373472" y="267805"/>
                  <a:pt x="1368913" y="278063"/>
                </a:cubicBezTo>
                <a:cubicBezTo>
                  <a:pt x="1366588" y="283294"/>
                  <a:pt x="1359022" y="283924"/>
                  <a:pt x="1354625" y="287588"/>
                </a:cubicBezTo>
                <a:cubicBezTo>
                  <a:pt x="1349451" y="291900"/>
                  <a:pt x="1345100" y="297113"/>
                  <a:pt x="1340338" y="301876"/>
                </a:cubicBezTo>
                <a:cubicBezTo>
                  <a:pt x="1343513" y="311401"/>
                  <a:pt x="1344697" y="321842"/>
                  <a:pt x="1349863" y="330451"/>
                </a:cubicBezTo>
                <a:cubicBezTo>
                  <a:pt x="1354483" y="338152"/>
                  <a:pt x="1363000" y="342743"/>
                  <a:pt x="1368913" y="349501"/>
                </a:cubicBezTo>
                <a:cubicBezTo>
                  <a:pt x="1374140" y="355475"/>
                  <a:pt x="1378438" y="362201"/>
                  <a:pt x="1383200" y="368551"/>
                </a:cubicBezTo>
                <a:cubicBezTo>
                  <a:pt x="1384788" y="374901"/>
                  <a:pt x="1390541" y="381585"/>
                  <a:pt x="1387963" y="387601"/>
                </a:cubicBezTo>
                <a:cubicBezTo>
                  <a:pt x="1384836" y="394897"/>
                  <a:pt x="1373527" y="395429"/>
                  <a:pt x="1368913" y="401888"/>
                </a:cubicBezTo>
                <a:cubicBezTo>
                  <a:pt x="1365108" y="407214"/>
                  <a:pt x="1365738" y="414588"/>
                  <a:pt x="1364150" y="420938"/>
                </a:cubicBezTo>
                <a:cubicBezTo>
                  <a:pt x="1365738" y="432051"/>
                  <a:pt x="1365077" y="443726"/>
                  <a:pt x="1368913" y="454276"/>
                </a:cubicBezTo>
                <a:cubicBezTo>
                  <a:pt x="1371626" y="461736"/>
                  <a:pt x="1381643" y="465543"/>
                  <a:pt x="1383200" y="473326"/>
                </a:cubicBezTo>
                <a:cubicBezTo>
                  <a:pt x="1387816" y="496404"/>
                  <a:pt x="1375451" y="505130"/>
                  <a:pt x="1364150" y="520951"/>
                </a:cubicBezTo>
                <a:cubicBezTo>
                  <a:pt x="1360823" y="525608"/>
                  <a:pt x="1357952" y="530580"/>
                  <a:pt x="1354625" y="535238"/>
                </a:cubicBezTo>
                <a:cubicBezTo>
                  <a:pt x="1325101" y="576571"/>
                  <a:pt x="1353252" y="534917"/>
                  <a:pt x="1330813" y="568576"/>
                </a:cubicBezTo>
                <a:cubicBezTo>
                  <a:pt x="1329637" y="576805"/>
                  <a:pt x="1321288" y="633848"/>
                  <a:pt x="1321288" y="640013"/>
                </a:cubicBezTo>
                <a:cubicBezTo>
                  <a:pt x="1321288" y="659129"/>
                  <a:pt x="1324463" y="678113"/>
                  <a:pt x="1326050" y="697163"/>
                </a:cubicBezTo>
                <a:cubicBezTo>
                  <a:pt x="1322581" y="756150"/>
                  <a:pt x="1326061" y="760616"/>
                  <a:pt x="1316525" y="801938"/>
                </a:cubicBezTo>
                <a:cubicBezTo>
                  <a:pt x="1313581" y="814694"/>
                  <a:pt x="1314261" y="829146"/>
                  <a:pt x="1307000" y="840038"/>
                </a:cubicBezTo>
                <a:cubicBezTo>
                  <a:pt x="1303825" y="844801"/>
                  <a:pt x="1299800" y="849095"/>
                  <a:pt x="1297475" y="854326"/>
                </a:cubicBezTo>
                <a:cubicBezTo>
                  <a:pt x="1293397" y="863501"/>
                  <a:pt x="1292931" y="874184"/>
                  <a:pt x="1287950" y="882901"/>
                </a:cubicBezTo>
                <a:cubicBezTo>
                  <a:pt x="1280074" y="896684"/>
                  <a:pt x="1259375" y="921001"/>
                  <a:pt x="1259375" y="921001"/>
                </a:cubicBezTo>
                <a:cubicBezTo>
                  <a:pt x="1257788" y="925763"/>
                  <a:pt x="1255992" y="930461"/>
                  <a:pt x="1254613" y="935288"/>
                </a:cubicBezTo>
                <a:cubicBezTo>
                  <a:pt x="1252815" y="941582"/>
                  <a:pt x="1253029" y="948616"/>
                  <a:pt x="1249850" y="954338"/>
                </a:cubicBezTo>
                <a:cubicBezTo>
                  <a:pt x="1244913" y="963224"/>
                  <a:pt x="1236439" y="969693"/>
                  <a:pt x="1230800" y="978151"/>
                </a:cubicBezTo>
                <a:cubicBezTo>
                  <a:pt x="1226862" y="984058"/>
                  <a:pt x="1225820" y="991747"/>
                  <a:pt x="1221275" y="997201"/>
                </a:cubicBezTo>
                <a:cubicBezTo>
                  <a:pt x="1217611" y="1001598"/>
                  <a:pt x="1211035" y="1002679"/>
                  <a:pt x="1206988" y="1006726"/>
                </a:cubicBezTo>
                <a:cubicBezTo>
                  <a:pt x="1201375" y="1012339"/>
                  <a:pt x="1197866" y="1019749"/>
                  <a:pt x="1192700" y="1025776"/>
                </a:cubicBezTo>
                <a:cubicBezTo>
                  <a:pt x="1188317" y="1030890"/>
                  <a:pt x="1182725" y="1034889"/>
                  <a:pt x="1178413" y="1040063"/>
                </a:cubicBezTo>
                <a:cubicBezTo>
                  <a:pt x="1169999" y="1050160"/>
                  <a:pt x="1165185" y="1061757"/>
                  <a:pt x="1159363" y="1073401"/>
                </a:cubicBezTo>
                <a:cubicBezTo>
                  <a:pt x="1164125" y="1086101"/>
                  <a:pt x="1168037" y="1099153"/>
                  <a:pt x="1173650" y="1111501"/>
                </a:cubicBezTo>
                <a:cubicBezTo>
                  <a:pt x="1176018" y="1116712"/>
                  <a:pt x="1180615" y="1120669"/>
                  <a:pt x="1183175" y="1125788"/>
                </a:cubicBezTo>
                <a:cubicBezTo>
                  <a:pt x="1188058" y="1135553"/>
                  <a:pt x="1190888" y="1154827"/>
                  <a:pt x="1192700" y="1163888"/>
                </a:cubicBezTo>
                <a:cubicBezTo>
                  <a:pt x="1194288" y="1195638"/>
                  <a:pt x="1190979" y="1228017"/>
                  <a:pt x="1197463" y="1259138"/>
                </a:cubicBezTo>
                <a:cubicBezTo>
                  <a:pt x="1199295" y="1267929"/>
                  <a:pt x="1207707" y="1276427"/>
                  <a:pt x="1216513" y="1278188"/>
                </a:cubicBezTo>
                <a:cubicBezTo>
                  <a:pt x="1249240" y="1284734"/>
                  <a:pt x="1283188" y="1281363"/>
                  <a:pt x="1316525" y="1282951"/>
                </a:cubicBezTo>
                <a:cubicBezTo>
                  <a:pt x="1324331" y="1290756"/>
                  <a:pt x="1341026" y="1306103"/>
                  <a:pt x="1345100" y="1316288"/>
                </a:cubicBezTo>
                <a:cubicBezTo>
                  <a:pt x="1348686" y="1325254"/>
                  <a:pt x="1344069" y="1337138"/>
                  <a:pt x="1349863" y="1344863"/>
                </a:cubicBezTo>
                <a:cubicBezTo>
                  <a:pt x="1360584" y="1359157"/>
                  <a:pt x="1382831" y="1373886"/>
                  <a:pt x="1402250" y="1378201"/>
                </a:cubicBezTo>
                <a:cubicBezTo>
                  <a:pt x="1429208" y="1384192"/>
                  <a:pt x="1440120" y="1382925"/>
                  <a:pt x="1468925" y="1387726"/>
                </a:cubicBezTo>
                <a:cubicBezTo>
                  <a:pt x="1475381" y="1388802"/>
                  <a:pt x="1481625" y="1390901"/>
                  <a:pt x="1487975" y="1392488"/>
                </a:cubicBezTo>
                <a:lnTo>
                  <a:pt x="1516550" y="1421063"/>
                </a:lnTo>
                <a:cubicBezTo>
                  <a:pt x="1532073" y="1436586"/>
                  <a:pt x="1565242" y="1470807"/>
                  <a:pt x="1578463" y="1473451"/>
                </a:cubicBezTo>
                <a:cubicBezTo>
                  <a:pt x="1586400" y="1475038"/>
                  <a:pt x="1594422" y="1476250"/>
                  <a:pt x="1602275" y="1478213"/>
                </a:cubicBezTo>
                <a:cubicBezTo>
                  <a:pt x="1607145" y="1479431"/>
                  <a:pt x="1611559" y="1482576"/>
                  <a:pt x="1616563" y="1482976"/>
                </a:cubicBezTo>
                <a:cubicBezTo>
                  <a:pt x="1651413" y="1485764"/>
                  <a:pt x="1686413" y="1486151"/>
                  <a:pt x="1721338" y="1487738"/>
                </a:cubicBezTo>
                <a:cubicBezTo>
                  <a:pt x="1727688" y="1489326"/>
                  <a:pt x="1735277" y="1488412"/>
                  <a:pt x="1740388" y="1492501"/>
                </a:cubicBezTo>
                <a:cubicBezTo>
                  <a:pt x="1752981" y="1502575"/>
                  <a:pt x="1736914" y="1536903"/>
                  <a:pt x="1735625" y="1540126"/>
                </a:cubicBezTo>
                <a:cubicBezTo>
                  <a:pt x="1729529" y="1555365"/>
                  <a:pt x="1724258" y="1555048"/>
                  <a:pt x="1711813" y="1563938"/>
                </a:cubicBezTo>
                <a:cubicBezTo>
                  <a:pt x="1686585" y="1581959"/>
                  <a:pt x="1701661" y="1575260"/>
                  <a:pt x="1678475" y="1582988"/>
                </a:cubicBezTo>
                <a:cubicBezTo>
                  <a:pt x="1664188" y="1597276"/>
                  <a:pt x="1646821" y="1609039"/>
                  <a:pt x="1635613" y="1625851"/>
                </a:cubicBezTo>
                <a:cubicBezTo>
                  <a:pt x="1622913" y="1644901"/>
                  <a:pt x="1630850" y="1636963"/>
                  <a:pt x="1611800" y="1649663"/>
                </a:cubicBezTo>
                <a:cubicBezTo>
                  <a:pt x="1607038" y="1657601"/>
                  <a:pt x="1600676" y="1664777"/>
                  <a:pt x="1597513" y="1673476"/>
                </a:cubicBezTo>
                <a:cubicBezTo>
                  <a:pt x="1594213" y="1682551"/>
                  <a:pt x="1594921" y="1692642"/>
                  <a:pt x="1592750" y="1702051"/>
                </a:cubicBezTo>
                <a:cubicBezTo>
                  <a:pt x="1590151" y="1713312"/>
                  <a:pt x="1586546" y="1724318"/>
                  <a:pt x="1583225" y="1735388"/>
                </a:cubicBezTo>
                <a:cubicBezTo>
                  <a:pt x="1581782" y="1740197"/>
                  <a:pt x="1580954" y="1745317"/>
                  <a:pt x="1578463" y="1749676"/>
                </a:cubicBezTo>
                <a:cubicBezTo>
                  <a:pt x="1570318" y="1763930"/>
                  <a:pt x="1561147" y="1771754"/>
                  <a:pt x="1549888" y="1783013"/>
                </a:cubicBezTo>
                <a:cubicBezTo>
                  <a:pt x="1539445" y="1814340"/>
                  <a:pt x="1548675" y="1793751"/>
                  <a:pt x="1507025" y="1835401"/>
                </a:cubicBezTo>
                <a:cubicBezTo>
                  <a:pt x="1484425" y="1858001"/>
                  <a:pt x="1496494" y="1851611"/>
                  <a:pt x="1473688" y="1859213"/>
                </a:cubicBezTo>
                <a:cubicBezTo>
                  <a:pt x="1460988" y="1868738"/>
                  <a:pt x="1448797" y="1878982"/>
                  <a:pt x="1435588" y="1887788"/>
                </a:cubicBezTo>
                <a:cubicBezTo>
                  <a:pt x="1430825" y="1890963"/>
                  <a:pt x="1426420" y="1894753"/>
                  <a:pt x="1421300" y="1897313"/>
                </a:cubicBezTo>
                <a:cubicBezTo>
                  <a:pt x="1413654" y="1901136"/>
                  <a:pt x="1405425" y="1903663"/>
                  <a:pt x="1397488" y="1906838"/>
                </a:cubicBezTo>
                <a:cubicBezTo>
                  <a:pt x="1388051" y="1925712"/>
                  <a:pt x="1386905" y="1924561"/>
                  <a:pt x="1383200" y="1944938"/>
                </a:cubicBezTo>
                <a:cubicBezTo>
                  <a:pt x="1381192" y="1955982"/>
                  <a:pt x="1381664" y="1967524"/>
                  <a:pt x="1378438" y="1978276"/>
                </a:cubicBezTo>
                <a:cubicBezTo>
                  <a:pt x="1375142" y="1989264"/>
                  <a:pt x="1355372" y="2005416"/>
                  <a:pt x="1349863" y="2011613"/>
                </a:cubicBezTo>
                <a:cubicBezTo>
                  <a:pt x="1343110" y="2019211"/>
                  <a:pt x="1336452" y="2026968"/>
                  <a:pt x="1330813" y="2035426"/>
                </a:cubicBezTo>
                <a:cubicBezTo>
                  <a:pt x="1314585" y="2059768"/>
                  <a:pt x="1328812" y="2054372"/>
                  <a:pt x="1302238" y="2078288"/>
                </a:cubicBezTo>
                <a:cubicBezTo>
                  <a:pt x="1288360" y="2090778"/>
                  <a:pt x="1264306" y="2104356"/>
                  <a:pt x="1245088" y="2106863"/>
                </a:cubicBezTo>
                <a:cubicBezTo>
                  <a:pt x="1218281" y="2110360"/>
                  <a:pt x="1191113" y="2110038"/>
                  <a:pt x="1164125" y="2111626"/>
                </a:cubicBezTo>
                <a:cubicBezTo>
                  <a:pt x="1116722" y="2125170"/>
                  <a:pt x="1123979" y="2127160"/>
                  <a:pt x="1059350" y="2116388"/>
                </a:cubicBezTo>
                <a:cubicBezTo>
                  <a:pt x="1053704" y="2115447"/>
                  <a:pt x="1049721" y="2110190"/>
                  <a:pt x="1045063" y="2106863"/>
                </a:cubicBezTo>
                <a:cubicBezTo>
                  <a:pt x="1038604" y="2102249"/>
                  <a:pt x="1033112" y="2096126"/>
                  <a:pt x="1026013" y="2092576"/>
                </a:cubicBezTo>
                <a:cubicBezTo>
                  <a:pt x="1020159" y="2089649"/>
                  <a:pt x="1013313" y="2089401"/>
                  <a:pt x="1006963" y="2087813"/>
                </a:cubicBezTo>
                <a:cubicBezTo>
                  <a:pt x="999025" y="2089401"/>
                  <a:pt x="990178" y="2088560"/>
                  <a:pt x="983150" y="2092576"/>
                </a:cubicBezTo>
                <a:cubicBezTo>
                  <a:pt x="978180" y="2095416"/>
                  <a:pt x="974747" y="2101250"/>
                  <a:pt x="973625" y="2106863"/>
                </a:cubicBezTo>
                <a:cubicBezTo>
                  <a:pt x="969876" y="2125608"/>
                  <a:pt x="973979" y="2145594"/>
                  <a:pt x="968863" y="2164013"/>
                </a:cubicBezTo>
                <a:cubicBezTo>
                  <a:pt x="968043" y="2166966"/>
                  <a:pt x="945460" y="2198256"/>
                  <a:pt x="940288" y="2206876"/>
                </a:cubicBezTo>
                <a:cubicBezTo>
                  <a:pt x="927393" y="2228368"/>
                  <a:pt x="911798" y="2259179"/>
                  <a:pt x="892663" y="2278313"/>
                </a:cubicBezTo>
                <a:cubicBezTo>
                  <a:pt x="888615" y="2282360"/>
                  <a:pt x="882772" y="2284174"/>
                  <a:pt x="878375" y="2287838"/>
                </a:cubicBezTo>
                <a:cubicBezTo>
                  <a:pt x="873201" y="2292150"/>
                  <a:pt x="868850" y="2297363"/>
                  <a:pt x="864088" y="2302126"/>
                </a:cubicBezTo>
                <a:cubicBezTo>
                  <a:pt x="862500" y="2308476"/>
                  <a:pt x="860609" y="2314758"/>
                  <a:pt x="859325" y="2321176"/>
                </a:cubicBezTo>
                <a:cubicBezTo>
                  <a:pt x="857431" y="2330645"/>
                  <a:pt x="856658" y="2340325"/>
                  <a:pt x="854563" y="2349751"/>
                </a:cubicBezTo>
                <a:cubicBezTo>
                  <a:pt x="852134" y="2360680"/>
                  <a:pt x="849251" y="2371273"/>
                  <a:pt x="835513" y="2373563"/>
                </a:cubicBezTo>
                <a:lnTo>
                  <a:pt x="824074" y="2374326"/>
                </a:lnTo>
                <a:lnTo>
                  <a:pt x="821229" y="2367213"/>
                </a:lnTo>
                <a:cubicBezTo>
                  <a:pt x="816791" y="2360239"/>
                  <a:pt x="810022" y="2354985"/>
                  <a:pt x="805354" y="2348163"/>
                </a:cubicBezTo>
                <a:cubicBezTo>
                  <a:pt x="796232" y="2334830"/>
                  <a:pt x="789647" y="2319812"/>
                  <a:pt x="779954" y="2306888"/>
                </a:cubicBezTo>
                <a:cubicBezTo>
                  <a:pt x="776779" y="2302655"/>
                  <a:pt x="773095" y="2298759"/>
                  <a:pt x="770429" y="2294188"/>
                </a:cubicBezTo>
                <a:cubicBezTo>
                  <a:pt x="765659" y="2286011"/>
                  <a:pt x="762425" y="2277007"/>
                  <a:pt x="757729" y="2268788"/>
                </a:cubicBezTo>
                <a:cubicBezTo>
                  <a:pt x="753943" y="2262162"/>
                  <a:pt x="748442" y="2256564"/>
                  <a:pt x="745029" y="2249738"/>
                </a:cubicBezTo>
                <a:cubicBezTo>
                  <a:pt x="733435" y="2226550"/>
                  <a:pt x="744856" y="2229828"/>
                  <a:pt x="725979" y="2205288"/>
                </a:cubicBezTo>
                <a:cubicBezTo>
                  <a:pt x="725775" y="2205023"/>
                  <a:pt x="698874" y="2182211"/>
                  <a:pt x="694229" y="2179888"/>
                </a:cubicBezTo>
                <a:cubicBezTo>
                  <a:pt x="676368" y="2170958"/>
                  <a:pt x="660400" y="2172194"/>
                  <a:pt x="640254" y="2170363"/>
                </a:cubicBezTo>
                <a:cubicBezTo>
                  <a:pt x="628687" y="2164579"/>
                  <a:pt x="618952" y="2162222"/>
                  <a:pt x="611679" y="2151313"/>
                </a:cubicBezTo>
                <a:cubicBezTo>
                  <a:pt x="609823" y="2148528"/>
                  <a:pt x="610871" y="2144155"/>
                  <a:pt x="608504" y="2141788"/>
                </a:cubicBezTo>
                <a:cubicBezTo>
                  <a:pt x="604140" y="2137424"/>
                  <a:pt x="597566" y="2135966"/>
                  <a:pt x="592629" y="2132263"/>
                </a:cubicBezTo>
                <a:cubicBezTo>
                  <a:pt x="589037" y="2129569"/>
                  <a:pt x="586279" y="2125913"/>
                  <a:pt x="583104" y="2122738"/>
                </a:cubicBezTo>
                <a:cubicBezTo>
                  <a:pt x="572754" y="2091687"/>
                  <a:pt x="590344" y="2147131"/>
                  <a:pt x="576754" y="2065588"/>
                </a:cubicBezTo>
                <a:cubicBezTo>
                  <a:pt x="576127" y="2061824"/>
                  <a:pt x="573509" y="2058281"/>
                  <a:pt x="570404" y="2056063"/>
                </a:cubicBezTo>
                <a:cubicBezTo>
                  <a:pt x="565766" y="2052750"/>
                  <a:pt x="559821" y="2051830"/>
                  <a:pt x="554529" y="2049713"/>
                </a:cubicBezTo>
                <a:lnTo>
                  <a:pt x="513254" y="2059238"/>
                </a:lnTo>
                <a:cubicBezTo>
                  <a:pt x="507986" y="2060409"/>
                  <a:pt x="502775" y="2062413"/>
                  <a:pt x="497379" y="2062413"/>
                </a:cubicBezTo>
                <a:cubicBezTo>
                  <a:pt x="494032" y="2062413"/>
                  <a:pt x="491029" y="2060296"/>
                  <a:pt x="487854" y="2059238"/>
                </a:cubicBezTo>
                <a:cubicBezTo>
                  <a:pt x="483621" y="2052888"/>
                  <a:pt x="478772" y="2046908"/>
                  <a:pt x="475154" y="2040188"/>
                </a:cubicBezTo>
                <a:cubicBezTo>
                  <a:pt x="471333" y="2033091"/>
                  <a:pt x="468964" y="2025301"/>
                  <a:pt x="465629" y="2017963"/>
                </a:cubicBezTo>
                <a:cubicBezTo>
                  <a:pt x="463670" y="2013654"/>
                  <a:pt x="461143" y="2009613"/>
                  <a:pt x="459279" y="2005263"/>
                </a:cubicBezTo>
                <a:cubicBezTo>
                  <a:pt x="457961" y="2002187"/>
                  <a:pt x="457422" y="1998814"/>
                  <a:pt x="456104" y="1995738"/>
                </a:cubicBezTo>
                <a:cubicBezTo>
                  <a:pt x="454240" y="1991388"/>
                  <a:pt x="451618" y="1987388"/>
                  <a:pt x="449754" y="1983038"/>
                </a:cubicBezTo>
                <a:cubicBezTo>
                  <a:pt x="448436" y="1979962"/>
                  <a:pt x="447541" y="1976719"/>
                  <a:pt x="446579" y="1973513"/>
                </a:cubicBezTo>
                <a:cubicBezTo>
                  <a:pt x="438968" y="1948143"/>
                  <a:pt x="441072" y="1956344"/>
                  <a:pt x="437054" y="1932238"/>
                </a:cubicBezTo>
                <a:cubicBezTo>
                  <a:pt x="438112" y="1905780"/>
                  <a:pt x="437757" y="1879227"/>
                  <a:pt x="440229" y="1852863"/>
                </a:cubicBezTo>
                <a:cubicBezTo>
                  <a:pt x="440948" y="1845192"/>
                  <a:pt x="443813" y="1837829"/>
                  <a:pt x="446579" y="1830638"/>
                </a:cubicBezTo>
                <a:cubicBezTo>
                  <a:pt x="449562" y="1822882"/>
                  <a:pt x="456599" y="1809591"/>
                  <a:pt x="462454" y="1802063"/>
                </a:cubicBezTo>
                <a:cubicBezTo>
                  <a:pt x="467529" y="1795538"/>
                  <a:pt x="473589" y="1789785"/>
                  <a:pt x="478329" y="1783013"/>
                </a:cubicBezTo>
                <a:cubicBezTo>
                  <a:pt x="491915" y="1763604"/>
                  <a:pt x="477595" y="1776908"/>
                  <a:pt x="491029" y="1760788"/>
                </a:cubicBezTo>
                <a:cubicBezTo>
                  <a:pt x="493904" y="1757339"/>
                  <a:pt x="497679" y="1754712"/>
                  <a:pt x="500554" y="1751263"/>
                </a:cubicBezTo>
                <a:cubicBezTo>
                  <a:pt x="511220" y="1738464"/>
                  <a:pt x="502645" y="1741757"/>
                  <a:pt x="519604" y="1729038"/>
                </a:cubicBezTo>
                <a:cubicBezTo>
                  <a:pt x="558474" y="1699885"/>
                  <a:pt x="499816" y="1753954"/>
                  <a:pt x="548179" y="1709988"/>
                </a:cubicBezTo>
                <a:cubicBezTo>
                  <a:pt x="554824" y="1703947"/>
                  <a:pt x="567229" y="1690938"/>
                  <a:pt x="567229" y="1690938"/>
                </a:cubicBezTo>
                <a:cubicBezTo>
                  <a:pt x="570160" y="1676282"/>
                  <a:pt x="573579" y="1661572"/>
                  <a:pt x="573579" y="1646488"/>
                </a:cubicBezTo>
                <a:cubicBezTo>
                  <a:pt x="573579" y="1633744"/>
                  <a:pt x="572753" y="1620914"/>
                  <a:pt x="570404" y="1608388"/>
                </a:cubicBezTo>
                <a:cubicBezTo>
                  <a:pt x="569532" y="1603736"/>
                  <a:pt x="565976" y="1600013"/>
                  <a:pt x="564054" y="1595688"/>
                </a:cubicBezTo>
                <a:cubicBezTo>
                  <a:pt x="550171" y="1564452"/>
                  <a:pt x="565434" y="1595962"/>
                  <a:pt x="551354" y="1560763"/>
                </a:cubicBezTo>
                <a:cubicBezTo>
                  <a:pt x="544739" y="1544225"/>
                  <a:pt x="544012" y="1550940"/>
                  <a:pt x="538654" y="1532188"/>
                </a:cubicBezTo>
                <a:cubicBezTo>
                  <a:pt x="535973" y="1522806"/>
                  <a:pt x="534218" y="1513181"/>
                  <a:pt x="532304" y="1503613"/>
                </a:cubicBezTo>
                <a:cubicBezTo>
                  <a:pt x="531041" y="1497300"/>
                  <a:pt x="530823" y="1490774"/>
                  <a:pt x="529129" y="1484563"/>
                </a:cubicBezTo>
                <a:cubicBezTo>
                  <a:pt x="526697" y="1475644"/>
                  <a:pt x="520615" y="1464359"/>
                  <a:pt x="516429" y="1455988"/>
                </a:cubicBezTo>
                <a:cubicBezTo>
                  <a:pt x="510303" y="1425360"/>
                  <a:pt x="517805" y="1452389"/>
                  <a:pt x="506904" y="1430588"/>
                </a:cubicBezTo>
                <a:cubicBezTo>
                  <a:pt x="505407" y="1427595"/>
                  <a:pt x="505585" y="1423848"/>
                  <a:pt x="503729" y="1421063"/>
                </a:cubicBezTo>
                <a:cubicBezTo>
                  <a:pt x="501238" y="1417327"/>
                  <a:pt x="497379" y="1414713"/>
                  <a:pt x="494204" y="1411538"/>
                </a:cubicBezTo>
                <a:cubicBezTo>
                  <a:pt x="480087" y="1376245"/>
                  <a:pt x="487827" y="1389272"/>
                  <a:pt x="475154" y="1370263"/>
                </a:cubicBezTo>
                <a:cubicBezTo>
                  <a:pt x="474096" y="1350155"/>
                  <a:pt x="474700" y="1329890"/>
                  <a:pt x="471979" y="1309938"/>
                </a:cubicBezTo>
                <a:cubicBezTo>
                  <a:pt x="471463" y="1306157"/>
                  <a:pt x="467336" y="1303826"/>
                  <a:pt x="465629" y="1300413"/>
                </a:cubicBezTo>
                <a:cubicBezTo>
                  <a:pt x="455949" y="1281054"/>
                  <a:pt x="471279" y="1299830"/>
                  <a:pt x="452929" y="1284538"/>
                </a:cubicBezTo>
                <a:cubicBezTo>
                  <a:pt x="449480" y="1281663"/>
                  <a:pt x="446813" y="1277935"/>
                  <a:pt x="443404" y="1275013"/>
                </a:cubicBezTo>
                <a:cubicBezTo>
                  <a:pt x="436785" y="1269339"/>
                  <a:pt x="422393" y="1259401"/>
                  <a:pt x="414829" y="1255963"/>
                </a:cubicBezTo>
                <a:cubicBezTo>
                  <a:pt x="402169" y="1250208"/>
                  <a:pt x="393063" y="1249070"/>
                  <a:pt x="379904" y="1246438"/>
                </a:cubicBezTo>
                <a:cubicBezTo>
                  <a:pt x="377787" y="1243263"/>
                  <a:pt x="374894" y="1240486"/>
                  <a:pt x="373554" y="1236913"/>
                </a:cubicBezTo>
                <a:cubicBezTo>
                  <a:pt x="371659" y="1231860"/>
                  <a:pt x="371688" y="1226273"/>
                  <a:pt x="370379" y="1221038"/>
                </a:cubicBezTo>
                <a:cubicBezTo>
                  <a:pt x="368138" y="1212075"/>
                  <a:pt x="363605" y="1202552"/>
                  <a:pt x="357679" y="1195638"/>
                </a:cubicBezTo>
                <a:cubicBezTo>
                  <a:pt x="355196" y="1192741"/>
                  <a:pt x="351567" y="1190995"/>
                  <a:pt x="348154" y="1189288"/>
                </a:cubicBezTo>
                <a:cubicBezTo>
                  <a:pt x="335144" y="1182783"/>
                  <a:pt x="309199" y="1183726"/>
                  <a:pt x="300529" y="1182938"/>
                </a:cubicBezTo>
                <a:lnTo>
                  <a:pt x="268118" y="1179686"/>
                </a:lnTo>
                <a:lnTo>
                  <a:pt x="264003" y="1179297"/>
                </a:lnTo>
                <a:lnTo>
                  <a:pt x="263928" y="1178745"/>
                </a:lnTo>
                <a:cubicBezTo>
                  <a:pt x="261719" y="1160505"/>
                  <a:pt x="258160" y="1130982"/>
                  <a:pt x="251633" y="1120071"/>
                </a:cubicBezTo>
                <a:cubicBezTo>
                  <a:pt x="242931" y="1105523"/>
                  <a:pt x="225767" y="1110948"/>
                  <a:pt x="213533" y="1104831"/>
                </a:cubicBezTo>
                <a:cubicBezTo>
                  <a:pt x="200286" y="1098207"/>
                  <a:pt x="188680" y="1088595"/>
                  <a:pt x="175433" y="1081971"/>
                </a:cubicBezTo>
                <a:cubicBezTo>
                  <a:pt x="168249" y="1078379"/>
                  <a:pt x="159757" y="1077943"/>
                  <a:pt x="152573" y="1074351"/>
                </a:cubicBezTo>
                <a:cubicBezTo>
                  <a:pt x="144382" y="1070255"/>
                  <a:pt x="138401" y="1062007"/>
                  <a:pt x="129713" y="1059111"/>
                </a:cubicBezTo>
                <a:cubicBezTo>
                  <a:pt x="115056" y="1054225"/>
                  <a:pt x="99233" y="1054031"/>
                  <a:pt x="83993" y="1051491"/>
                </a:cubicBezTo>
                <a:cubicBezTo>
                  <a:pt x="71293" y="1043871"/>
                  <a:pt x="57741" y="1037517"/>
                  <a:pt x="45893" y="1028631"/>
                </a:cubicBezTo>
                <a:cubicBezTo>
                  <a:pt x="26336" y="1013963"/>
                  <a:pt x="20700" y="1002272"/>
                  <a:pt x="7793" y="982911"/>
                </a:cubicBezTo>
                <a:cubicBezTo>
                  <a:pt x="5253" y="972751"/>
                  <a:pt x="-1126" y="962823"/>
                  <a:pt x="173" y="952431"/>
                </a:cubicBezTo>
                <a:cubicBezTo>
                  <a:pt x="3378" y="926794"/>
                  <a:pt x="18967" y="917743"/>
                  <a:pt x="38273" y="906711"/>
                </a:cubicBezTo>
                <a:cubicBezTo>
                  <a:pt x="48136" y="901075"/>
                  <a:pt x="58117" y="895459"/>
                  <a:pt x="68753" y="891471"/>
                </a:cubicBezTo>
                <a:cubicBezTo>
                  <a:pt x="86941" y="884651"/>
                  <a:pt x="129151" y="878865"/>
                  <a:pt x="144953" y="876231"/>
                </a:cubicBezTo>
                <a:cubicBezTo>
                  <a:pt x="155113" y="860991"/>
                  <a:pt x="166009" y="846217"/>
                  <a:pt x="175433" y="830511"/>
                </a:cubicBezTo>
                <a:cubicBezTo>
                  <a:pt x="181277" y="820771"/>
                  <a:pt x="190673" y="811390"/>
                  <a:pt x="190673" y="800031"/>
                </a:cubicBezTo>
                <a:cubicBezTo>
                  <a:pt x="190673" y="774128"/>
                  <a:pt x="180860" y="749159"/>
                  <a:pt x="175433" y="723831"/>
                </a:cubicBezTo>
                <a:cubicBezTo>
                  <a:pt x="173239" y="713591"/>
                  <a:pt x="171938" y="702977"/>
                  <a:pt x="167813" y="693351"/>
                </a:cubicBezTo>
                <a:cubicBezTo>
                  <a:pt x="164205" y="684933"/>
                  <a:pt x="157653" y="678111"/>
                  <a:pt x="152573" y="670491"/>
                </a:cubicBezTo>
                <a:cubicBezTo>
                  <a:pt x="157653" y="655251"/>
                  <a:pt x="157235" y="636861"/>
                  <a:pt x="167813" y="624771"/>
                </a:cubicBezTo>
                <a:cubicBezTo>
                  <a:pt x="176820" y="614477"/>
                  <a:pt x="193106" y="614334"/>
                  <a:pt x="205913" y="609531"/>
                </a:cubicBezTo>
                <a:cubicBezTo>
                  <a:pt x="213434" y="606711"/>
                  <a:pt x="220778" y="602685"/>
                  <a:pt x="228773" y="601911"/>
                </a:cubicBezTo>
                <a:cubicBezTo>
                  <a:pt x="299743" y="595043"/>
                  <a:pt x="371013" y="591751"/>
                  <a:pt x="442133" y="586671"/>
                </a:cubicBezTo>
                <a:cubicBezTo>
                  <a:pt x="439593" y="573971"/>
                  <a:pt x="439773" y="560406"/>
                  <a:pt x="434513" y="548571"/>
                </a:cubicBezTo>
                <a:cubicBezTo>
                  <a:pt x="424153" y="525261"/>
                  <a:pt x="397603" y="502446"/>
                  <a:pt x="373553" y="495231"/>
                </a:cubicBezTo>
                <a:cubicBezTo>
                  <a:pt x="336337" y="484066"/>
                  <a:pt x="259253" y="472371"/>
                  <a:pt x="259253" y="472371"/>
                </a:cubicBezTo>
                <a:cubicBezTo>
                  <a:pt x="215808" y="443407"/>
                  <a:pt x="228773" y="460619"/>
                  <a:pt x="228773" y="373311"/>
                </a:cubicBezTo>
                <a:cubicBezTo>
                  <a:pt x="228773" y="299688"/>
                  <a:pt x="224495" y="291263"/>
                  <a:pt x="251633" y="243771"/>
                </a:cubicBezTo>
                <a:cubicBezTo>
                  <a:pt x="256177" y="235820"/>
                  <a:pt x="258504" y="224630"/>
                  <a:pt x="266873" y="220911"/>
                </a:cubicBezTo>
                <a:cubicBezTo>
                  <a:pt x="283286" y="213617"/>
                  <a:pt x="302433" y="215831"/>
                  <a:pt x="320213" y="213291"/>
                </a:cubicBezTo>
                <a:cubicBezTo>
                  <a:pt x="368473" y="215831"/>
                  <a:pt x="417039" y="214917"/>
                  <a:pt x="464993" y="220911"/>
                </a:cubicBezTo>
                <a:cubicBezTo>
                  <a:pt x="478566" y="222608"/>
                  <a:pt x="489434" y="235432"/>
                  <a:pt x="503093" y="236151"/>
                </a:cubicBezTo>
                <a:cubicBezTo>
                  <a:pt x="538694" y="238025"/>
                  <a:pt x="574213" y="231071"/>
                  <a:pt x="609773" y="228531"/>
                </a:cubicBezTo>
                <a:cubicBezTo>
                  <a:pt x="623585" y="223927"/>
                  <a:pt x="710674" y="193794"/>
                  <a:pt x="731693" y="190431"/>
                </a:cubicBezTo>
                <a:cubicBezTo>
                  <a:pt x="777117" y="183163"/>
                  <a:pt x="823133" y="180271"/>
                  <a:pt x="868853" y="175191"/>
                </a:cubicBezTo>
                <a:cubicBezTo>
                  <a:pt x="928120" y="130741"/>
                  <a:pt x="880692" y="157789"/>
                  <a:pt x="998393" y="144711"/>
                </a:cubicBezTo>
                <a:cubicBezTo>
                  <a:pt x="1011265" y="143281"/>
                  <a:pt x="1023655" y="138803"/>
                  <a:pt x="1036493" y="137091"/>
                </a:cubicBezTo>
                <a:cubicBezTo>
                  <a:pt x="1061796" y="133717"/>
                  <a:pt x="1087293" y="132011"/>
                  <a:pt x="1112693" y="129471"/>
                </a:cubicBezTo>
                <a:cubicBezTo>
                  <a:pt x="1120313" y="121851"/>
                  <a:pt x="1129289" y="115380"/>
                  <a:pt x="1135553" y="106611"/>
                </a:cubicBezTo>
                <a:cubicBezTo>
                  <a:pt x="1164667" y="65852"/>
                  <a:pt x="1141466" y="35009"/>
                  <a:pt x="1226993" y="22791"/>
                </a:cubicBezTo>
                <a:cubicBezTo>
                  <a:pt x="1269155" y="16768"/>
                  <a:pt x="1286640" y="14836"/>
                  <a:pt x="1318473" y="831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олилиния: фигура 85">
            <a:extLst>
              <a:ext uri="{FF2B5EF4-FFF2-40B4-BE49-F238E27FC236}">
                <a16:creationId xmlns:a16="http://schemas.microsoft.com/office/drawing/2014/main" id="{6EE8DCCB-1399-0BE2-4362-B533C8B62117}"/>
              </a:ext>
            </a:extLst>
          </p:cNvPr>
          <p:cNvSpPr/>
          <p:nvPr/>
        </p:nvSpPr>
        <p:spPr>
          <a:xfrm>
            <a:off x="1109852" y="2209472"/>
            <a:ext cx="2021205" cy="1175884"/>
          </a:xfrm>
          <a:custGeom>
            <a:avLst/>
            <a:gdLst>
              <a:gd name="connsiteX0" fmla="*/ 1249680 w 2021205"/>
              <a:gd name="connsiteY0" fmla="*/ 0 h 1175884"/>
              <a:gd name="connsiteX1" fmla="*/ 1363980 w 2021205"/>
              <a:gd name="connsiteY1" fmla="*/ 7620 h 1175884"/>
              <a:gd name="connsiteX2" fmla="*/ 1371600 w 2021205"/>
              <a:gd name="connsiteY2" fmla="*/ 30480 h 1175884"/>
              <a:gd name="connsiteX3" fmla="*/ 1432560 w 2021205"/>
              <a:gd name="connsiteY3" fmla="*/ 83820 h 1175884"/>
              <a:gd name="connsiteX4" fmla="*/ 1586389 w 2021205"/>
              <a:gd name="connsiteY4" fmla="*/ 24765 h 1175884"/>
              <a:gd name="connsiteX5" fmla="*/ 1653540 w 2021205"/>
              <a:gd name="connsiteY5" fmla="*/ 137160 h 1175884"/>
              <a:gd name="connsiteX6" fmla="*/ 1676400 w 2021205"/>
              <a:gd name="connsiteY6" fmla="*/ 160020 h 1175884"/>
              <a:gd name="connsiteX7" fmla="*/ 1722120 w 2021205"/>
              <a:gd name="connsiteY7" fmla="*/ 175260 h 1175884"/>
              <a:gd name="connsiteX8" fmla="*/ 1775460 w 2021205"/>
              <a:gd name="connsiteY8" fmla="*/ 182880 h 1175884"/>
              <a:gd name="connsiteX9" fmla="*/ 1821180 w 2021205"/>
              <a:gd name="connsiteY9" fmla="*/ 190500 h 1175884"/>
              <a:gd name="connsiteX10" fmla="*/ 1874520 w 2021205"/>
              <a:gd name="connsiteY10" fmla="*/ 228600 h 1175884"/>
              <a:gd name="connsiteX11" fmla="*/ 1920240 w 2021205"/>
              <a:gd name="connsiteY11" fmla="*/ 274320 h 1175884"/>
              <a:gd name="connsiteX12" fmla="*/ 1943100 w 2021205"/>
              <a:gd name="connsiteY12" fmla="*/ 312420 h 1175884"/>
              <a:gd name="connsiteX13" fmla="*/ 1961197 w 2021205"/>
              <a:gd name="connsiteY13" fmla="*/ 347186 h 1175884"/>
              <a:gd name="connsiteX14" fmla="*/ 1977390 w 2021205"/>
              <a:gd name="connsiteY14" fmla="*/ 420529 h 1175884"/>
              <a:gd name="connsiteX15" fmla="*/ 2012632 w 2021205"/>
              <a:gd name="connsiteY15" fmla="*/ 564832 h 1175884"/>
              <a:gd name="connsiteX16" fmla="*/ 2013241 w 2021205"/>
              <a:gd name="connsiteY16" fmla="*/ 564541 h 1175884"/>
              <a:gd name="connsiteX17" fmla="*/ 2014061 w 2021205"/>
              <a:gd name="connsiteY17" fmla="*/ 568642 h 1175884"/>
              <a:gd name="connsiteX18" fmla="*/ 2018824 w 2021205"/>
              <a:gd name="connsiteY18" fmla="*/ 580548 h 1175884"/>
              <a:gd name="connsiteX19" fmla="*/ 2021205 w 2021205"/>
              <a:gd name="connsiteY19" fmla="*/ 706754 h 1175884"/>
              <a:gd name="connsiteX20" fmla="*/ 2016443 w 2021205"/>
              <a:gd name="connsiteY20" fmla="*/ 732948 h 1175884"/>
              <a:gd name="connsiteX21" fmla="*/ 2011680 w 2021205"/>
              <a:gd name="connsiteY21" fmla="*/ 751998 h 1175884"/>
              <a:gd name="connsiteX22" fmla="*/ 1999774 w 2021205"/>
              <a:gd name="connsiteY22" fmla="*/ 773429 h 1175884"/>
              <a:gd name="connsiteX23" fmla="*/ 1990249 w 2021205"/>
              <a:gd name="connsiteY23" fmla="*/ 785335 h 1175884"/>
              <a:gd name="connsiteX24" fmla="*/ 1975961 w 2021205"/>
              <a:gd name="connsiteY24" fmla="*/ 802004 h 1175884"/>
              <a:gd name="connsiteX25" fmla="*/ 1947386 w 2021205"/>
              <a:gd name="connsiteY25" fmla="*/ 837723 h 1175884"/>
              <a:gd name="connsiteX26" fmla="*/ 1935480 w 2021205"/>
              <a:gd name="connsiteY26" fmla="*/ 840104 h 1175884"/>
              <a:gd name="connsiteX27" fmla="*/ 1904524 w 2021205"/>
              <a:gd name="connsiteY27" fmla="*/ 842485 h 1175884"/>
              <a:gd name="connsiteX28" fmla="*/ 1880711 w 2021205"/>
              <a:gd name="connsiteY28" fmla="*/ 847248 h 1175884"/>
              <a:gd name="connsiteX29" fmla="*/ 1873568 w 2021205"/>
              <a:gd name="connsiteY29" fmla="*/ 849629 h 1175884"/>
              <a:gd name="connsiteX30" fmla="*/ 1797368 w 2021205"/>
              <a:gd name="connsiteY30" fmla="*/ 861535 h 1175884"/>
              <a:gd name="connsiteX31" fmla="*/ 1773555 w 2021205"/>
              <a:gd name="connsiteY31" fmla="*/ 880585 h 1175884"/>
              <a:gd name="connsiteX32" fmla="*/ 1761649 w 2021205"/>
              <a:gd name="connsiteY32" fmla="*/ 904398 h 1175884"/>
              <a:gd name="connsiteX33" fmla="*/ 1759268 w 2021205"/>
              <a:gd name="connsiteY33" fmla="*/ 916304 h 1175884"/>
              <a:gd name="connsiteX34" fmla="*/ 1754505 w 2021205"/>
              <a:gd name="connsiteY34" fmla="*/ 930592 h 1175884"/>
              <a:gd name="connsiteX35" fmla="*/ 1749743 w 2021205"/>
              <a:gd name="connsiteY35" fmla="*/ 949642 h 1175884"/>
              <a:gd name="connsiteX36" fmla="*/ 1742599 w 2021205"/>
              <a:gd name="connsiteY36" fmla="*/ 956785 h 1175884"/>
              <a:gd name="connsiteX37" fmla="*/ 1721168 w 2021205"/>
              <a:gd name="connsiteY37" fmla="*/ 971073 h 1175884"/>
              <a:gd name="connsiteX38" fmla="*/ 1711643 w 2021205"/>
              <a:gd name="connsiteY38" fmla="*/ 978217 h 1175884"/>
              <a:gd name="connsiteX39" fmla="*/ 1685449 w 2021205"/>
              <a:gd name="connsiteY39" fmla="*/ 982979 h 1175884"/>
              <a:gd name="connsiteX40" fmla="*/ 1664018 w 2021205"/>
              <a:gd name="connsiteY40" fmla="*/ 987742 h 1175884"/>
              <a:gd name="connsiteX41" fmla="*/ 1635443 w 2021205"/>
              <a:gd name="connsiteY41" fmla="*/ 994885 h 1175884"/>
              <a:gd name="connsiteX42" fmla="*/ 1616393 w 2021205"/>
              <a:gd name="connsiteY42" fmla="*/ 997267 h 1175884"/>
              <a:gd name="connsiteX43" fmla="*/ 1573530 w 2021205"/>
              <a:gd name="connsiteY43" fmla="*/ 1006792 h 1175884"/>
              <a:gd name="connsiteX44" fmla="*/ 1554480 w 2021205"/>
              <a:gd name="connsiteY44" fmla="*/ 1023460 h 1175884"/>
              <a:gd name="connsiteX45" fmla="*/ 1542574 w 2021205"/>
              <a:gd name="connsiteY45" fmla="*/ 1044892 h 1175884"/>
              <a:gd name="connsiteX46" fmla="*/ 1535430 w 2021205"/>
              <a:gd name="connsiteY46" fmla="*/ 1061560 h 1175884"/>
              <a:gd name="connsiteX47" fmla="*/ 1513999 w 2021205"/>
              <a:gd name="connsiteY47" fmla="*/ 1087754 h 1175884"/>
              <a:gd name="connsiteX48" fmla="*/ 1499711 w 2021205"/>
              <a:gd name="connsiteY48" fmla="*/ 1097279 h 1175884"/>
              <a:gd name="connsiteX49" fmla="*/ 1466374 w 2021205"/>
              <a:gd name="connsiteY49" fmla="*/ 1125854 h 1175884"/>
              <a:gd name="connsiteX50" fmla="*/ 1442561 w 2021205"/>
              <a:gd name="connsiteY50" fmla="*/ 1152048 h 1175884"/>
              <a:gd name="connsiteX51" fmla="*/ 1406843 w 2021205"/>
              <a:gd name="connsiteY51" fmla="*/ 1156810 h 1175884"/>
              <a:gd name="connsiteX52" fmla="*/ 1397318 w 2021205"/>
              <a:gd name="connsiteY52" fmla="*/ 1152048 h 1175884"/>
              <a:gd name="connsiteX53" fmla="*/ 1380649 w 2021205"/>
              <a:gd name="connsiteY53" fmla="*/ 1147285 h 1175884"/>
              <a:gd name="connsiteX54" fmla="*/ 1361599 w 2021205"/>
              <a:gd name="connsiteY54" fmla="*/ 1130617 h 1175884"/>
              <a:gd name="connsiteX55" fmla="*/ 1347311 w 2021205"/>
              <a:gd name="connsiteY55" fmla="*/ 1118710 h 1175884"/>
              <a:gd name="connsiteX56" fmla="*/ 1342549 w 2021205"/>
              <a:gd name="connsiteY56" fmla="*/ 1111567 h 1175884"/>
              <a:gd name="connsiteX57" fmla="*/ 1333024 w 2021205"/>
              <a:gd name="connsiteY57" fmla="*/ 1102042 h 1175884"/>
              <a:gd name="connsiteX58" fmla="*/ 1330643 w 2021205"/>
              <a:gd name="connsiteY58" fmla="*/ 1094898 h 1175884"/>
              <a:gd name="connsiteX59" fmla="*/ 1323499 w 2021205"/>
              <a:gd name="connsiteY59" fmla="*/ 1075848 h 1175884"/>
              <a:gd name="connsiteX60" fmla="*/ 1318736 w 2021205"/>
              <a:gd name="connsiteY60" fmla="*/ 1068704 h 1175884"/>
              <a:gd name="connsiteX61" fmla="*/ 1313974 w 2021205"/>
              <a:gd name="connsiteY61" fmla="*/ 1059179 h 1175884"/>
              <a:gd name="connsiteX62" fmla="*/ 1299686 w 2021205"/>
              <a:gd name="connsiteY62" fmla="*/ 1042510 h 1175884"/>
              <a:gd name="connsiteX63" fmla="*/ 1290161 w 2021205"/>
              <a:gd name="connsiteY63" fmla="*/ 1030604 h 1175884"/>
              <a:gd name="connsiteX64" fmla="*/ 1280636 w 2021205"/>
              <a:gd name="connsiteY64" fmla="*/ 1025842 h 1175884"/>
              <a:gd name="connsiteX65" fmla="*/ 1263968 w 2021205"/>
              <a:gd name="connsiteY65" fmla="*/ 1018698 h 1175884"/>
              <a:gd name="connsiteX66" fmla="*/ 1225868 w 2021205"/>
              <a:gd name="connsiteY66" fmla="*/ 1021079 h 1175884"/>
              <a:gd name="connsiteX67" fmla="*/ 1163955 w 2021205"/>
              <a:gd name="connsiteY67" fmla="*/ 1025842 h 1175884"/>
              <a:gd name="connsiteX68" fmla="*/ 1156811 w 2021205"/>
              <a:gd name="connsiteY68" fmla="*/ 1028223 h 1175884"/>
              <a:gd name="connsiteX69" fmla="*/ 1149668 w 2021205"/>
              <a:gd name="connsiteY69" fmla="*/ 1032985 h 1175884"/>
              <a:gd name="connsiteX70" fmla="*/ 1125855 w 2021205"/>
              <a:gd name="connsiteY70" fmla="*/ 1040129 h 1175884"/>
              <a:gd name="connsiteX71" fmla="*/ 1099661 w 2021205"/>
              <a:gd name="connsiteY71" fmla="*/ 1054417 h 1175884"/>
              <a:gd name="connsiteX72" fmla="*/ 1090136 w 2021205"/>
              <a:gd name="connsiteY72" fmla="*/ 1059179 h 1175884"/>
              <a:gd name="connsiteX73" fmla="*/ 1071086 w 2021205"/>
              <a:gd name="connsiteY73" fmla="*/ 1073467 h 1175884"/>
              <a:gd name="connsiteX74" fmla="*/ 1047274 w 2021205"/>
              <a:gd name="connsiteY74" fmla="*/ 1078229 h 1175884"/>
              <a:gd name="connsiteX75" fmla="*/ 980599 w 2021205"/>
              <a:gd name="connsiteY75" fmla="*/ 1080610 h 1175884"/>
              <a:gd name="connsiteX76" fmla="*/ 966311 w 2021205"/>
              <a:gd name="connsiteY76" fmla="*/ 1085373 h 1175884"/>
              <a:gd name="connsiteX77" fmla="*/ 947261 w 2021205"/>
              <a:gd name="connsiteY77" fmla="*/ 1092517 h 1175884"/>
              <a:gd name="connsiteX78" fmla="*/ 937736 w 2021205"/>
              <a:gd name="connsiteY78" fmla="*/ 1094898 h 1175884"/>
              <a:gd name="connsiteX79" fmla="*/ 923449 w 2021205"/>
              <a:gd name="connsiteY79" fmla="*/ 1099660 h 1175884"/>
              <a:gd name="connsiteX80" fmla="*/ 913924 w 2021205"/>
              <a:gd name="connsiteY80" fmla="*/ 1102042 h 1175884"/>
              <a:gd name="connsiteX81" fmla="*/ 885349 w 2021205"/>
              <a:gd name="connsiteY81" fmla="*/ 1111567 h 1175884"/>
              <a:gd name="connsiteX82" fmla="*/ 873443 w 2021205"/>
              <a:gd name="connsiteY82" fmla="*/ 1116329 h 1175884"/>
              <a:gd name="connsiteX83" fmla="*/ 863918 w 2021205"/>
              <a:gd name="connsiteY83" fmla="*/ 1118710 h 1175884"/>
              <a:gd name="connsiteX84" fmla="*/ 844868 w 2021205"/>
              <a:gd name="connsiteY84" fmla="*/ 1128235 h 1175884"/>
              <a:gd name="connsiteX85" fmla="*/ 835343 w 2021205"/>
              <a:gd name="connsiteY85" fmla="*/ 1130617 h 1175884"/>
              <a:gd name="connsiteX86" fmla="*/ 809149 w 2021205"/>
              <a:gd name="connsiteY86" fmla="*/ 1147285 h 1175884"/>
              <a:gd name="connsiteX87" fmla="*/ 794861 w 2021205"/>
              <a:gd name="connsiteY87" fmla="*/ 1152048 h 1175884"/>
              <a:gd name="connsiteX88" fmla="*/ 718661 w 2021205"/>
              <a:gd name="connsiteY88" fmla="*/ 1159192 h 1175884"/>
              <a:gd name="connsiteX89" fmla="*/ 706755 w 2021205"/>
              <a:gd name="connsiteY89" fmla="*/ 1166335 h 1175884"/>
              <a:gd name="connsiteX90" fmla="*/ 699611 w 2021205"/>
              <a:gd name="connsiteY90" fmla="*/ 1168717 h 1175884"/>
              <a:gd name="connsiteX91" fmla="*/ 685324 w 2021205"/>
              <a:gd name="connsiteY91" fmla="*/ 1175860 h 1175884"/>
              <a:gd name="connsiteX92" fmla="*/ 675799 w 2021205"/>
              <a:gd name="connsiteY92" fmla="*/ 1171098 h 1175884"/>
              <a:gd name="connsiteX93" fmla="*/ 663893 w 2021205"/>
              <a:gd name="connsiteY93" fmla="*/ 1168717 h 1175884"/>
              <a:gd name="connsiteX94" fmla="*/ 642461 w 2021205"/>
              <a:gd name="connsiteY94" fmla="*/ 1154429 h 1175884"/>
              <a:gd name="connsiteX95" fmla="*/ 630555 w 2021205"/>
              <a:gd name="connsiteY95" fmla="*/ 1149667 h 1175884"/>
              <a:gd name="connsiteX96" fmla="*/ 611505 w 2021205"/>
              <a:gd name="connsiteY96" fmla="*/ 1142523 h 1175884"/>
              <a:gd name="connsiteX97" fmla="*/ 597218 w 2021205"/>
              <a:gd name="connsiteY97" fmla="*/ 1135379 h 1175884"/>
              <a:gd name="connsiteX98" fmla="*/ 566261 w 2021205"/>
              <a:gd name="connsiteY98" fmla="*/ 1123473 h 1175884"/>
              <a:gd name="connsiteX99" fmla="*/ 551974 w 2021205"/>
              <a:gd name="connsiteY99" fmla="*/ 1116329 h 1175884"/>
              <a:gd name="connsiteX100" fmla="*/ 528161 w 2021205"/>
              <a:gd name="connsiteY100" fmla="*/ 1106804 h 1175884"/>
              <a:gd name="connsiteX101" fmla="*/ 497205 w 2021205"/>
              <a:gd name="connsiteY101" fmla="*/ 1090135 h 1175884"/>
              <a:gd name="connsiteX102" fmla="*/ 475774 w 2021205"/>
              <a:gd name="connsiteY102" fmla="*/ 1073467 h 1175884"/>
              <a:gd name="connsiteX103" fmla="*/ 473393 w 2021205"/>
              <a:gd name="connsiteY103" fmla="*/ 1063942 h 1175884"/>
              <a:gd name="connsiteX104" fmla="*/ 435293 w 2021205"/>
              <a:gd name="connsiteY104" fmla="*/ 1049654 h 1175884"/>
              <a:gd name="connsiteX105" fmla="*/ 428149 w 2021205"/>
              <a:gd name="connsiteY105" fmla="*/ 1042510 h 1175884"/>
              <a:gd name="connsiteX106" fmla="*/ 418624 w 2021205"/>
              <a:gd name="connsiteY106" fmla="*/ 1037748 h 1175884"/>
              <a:gd name="connsiteX107" fmla="*/ 270986 w 2021205"/>
              <a:gd name="connsiteY107" fmla="*/ 1035367 h 1175884"/>
              <a:gd name="connsiteX108" fmla="*/ 220980 w 2021205"/>
              <a:gd name="connsiteY108" fmla="*/ 1030604 h 1175884"/>
              <a:gd name="connsiteX109" fmla="*/ 187643 w 2021205"/>
              <a:gd name="connsiteY109" fmla="*/ 1028223 h 1175884"/>
              <a:gd name="connsiteX110" fmla="*/ 161449 w 2021205"/>
              <a:gd name="connsiteY110" fmla="*/ 1025842 h 1175884"/>
              <a:gd name="connsiteX111" fmla="*/ 137636 w 2021205"/>
              <a:gd name="connsiteY111" fmla="*/ 1021079 h 1175884"/>
              <a:gd name="connsiteX112" fmla="*/ 107459 w 2021205"/>
              <a:gd name="connsiteY112" fmla="*/ 1019403 h 1175884"/>
              <a:gd name="connsiteX113" fmla="*/ 106680 w 2021205"/>
              <a:gd name="connsiteY113" fmla="*/ 1013460 h 1175884"/>
              <a:gd name="connsiteX114" fmla="*/ 53340 w 2021205"/>
              <a:gd name="connsiteY114" fmla="*/ 967740 h 1175884"/>
              <a:gd name="connsiteX115" fmla="*/ 30480 w 2021205"/>
              <a:gd name="connsiteY115" fmla="*/ 929640 h 1175884"/>
              <a:gd name="connsiteX116" fmla="*/ 15240 w 2021205"/>
              <a:gd name="connsiteY116" fmla="*/ 906780 h 1175884"/>
              <a:gd name="connsiteX117" fmla="*/ 0 w 2021205"/>
              <a:gd name="connsiteY117" fmla="*/ 876300 h 1175884"/>
              <a:gd name="connsiteX118" fmla="*/ 30480 w 2021205"/>
              <a:gd name="connsiteY118" fmla="*/ 792480 h 1175884"/>
              <a:gd name="connsiteX119" fmla="*/ 129540 w 2021205"/>
              <a:gd name="connsiteY119" fmla="*/ 762000 h 1175884"/>
              <a:gd name="connsiteX120" fmla="*/ 175260 w 2021205"/>
              <a:gd name="connsiteY120" fmla="*/ 739140 h 1175884"/>
              <a:gd name="connsiteX121" fmla="*/ 205740 w 2021205"/>
              <a:gd name="connsiteY121" fmla="*/ 662940 h 1175884"/>
              <a:gd name="connsiteX122" fmla="*/ 198120 w 2021205"/>
              <a:gd name="connsiteY122" fmla="*/ 579120 h 1175884"/>
              <a:gd name="connsiteX123" fmla="*/ 198120 w 2021205"/>
              <a:gd name="connsiteY123" fmla="*/ 449580 h 1175884"/>
              <a:gd name="connsiteX124" fmla="*/ 220980 w 2021205"/>
              <a:gd name="connsiteY124" fmla="*/ 434340 h 1175884"/>
              <a:gd name="connsiteX125" fmla="*/ 297180 w 2021205"/>
              <a:gd name="connsiteY125" fmla="*/ 403860 h 1175884"/>
              <a:gd name="connsiteX126" fmla="*/ 358140 w 2021205"/>
              <a:gd name="connsiteY126" fmla="*/ 373380 h 1175884"/>
              <a:gd name="connsiteX127" fmla="*/ 396240 w 2021205"/>
              <a:gd name="connsiteY127" fmla="*/ 320040 h 1175884"/>
              <a:gd name="connsiteX128" fmla="*/ 411480 w 2021205"/>
              <a:gd name="connsiteY128" fmla="*/ 297180 h 1175884"/>
              <a:gd name="connsiteX129" fmla="*/ 434340 w 2021205"/>
              <a:gd name="connsiteY129" fmla="*/ 289560 h 1175884"/>
              <a:gd name="connsiteX130" fmla="*/ 457200 w 2021205"/>
              <a:gd name="connsiteY130" fmla="*/ 274320 h 1175884"/>
              <a:gd name="connsiteX131" fmla="*/ 510540 w 2021205"/>
              <a:gd name="connsiteY131" fmla="*/ 358140 h 1175884"/>
              <a:gd name="connsiteX132" fmla="*/ 533400 w 2021205"/>
              <a:gd name="connsiteY132" fmla="*/ 388620 h 1175884"/>
              <a:gd name="connsiteX133" fmla="*/ 571500 w 2021205"/>
              <a:gd name="connsiteY133" fmla="*/ 441960 h 1175884"/>
              <a:gd name="connsiteX134" fmla="*/ 617220 w 2021205"/>
              <a:gd name="connsiteY134" fmla="*/ 487680 h 1175884"/>
              <a:gd name="connsiteX135" fmla="*/ 662940 w 2021205"/>
              <a:gd name="connsiteY135" fmla="*/ 502920 h 1175884"/>
              <a:gd name="connsiteX136" fmla="*/ 693420 w 2021205"/>
              <a:gd name="connsiteY136" fmla="*/ 297180 h 1175884"/>
              <a:gd name="connsiteX137" fmla="*/ 731520 w 2021205"/>
              <a:gd name="connsiteY137" fmla="*/ 259080 h 1175884"/>
              <a:gd name="connsiteX138" fmla="*/ 769620 w 2021205"/>
              <a:gd name="connsiteY138" fmla="*/ 243840 h 1175884"/>
              <a:gd name="connsiteX139" fmla="*/ 845820 w 2021205"/>
              <a:gd name="connsiteY139" fmla="*/ 220980 h 1175884"/>
              <a:gd name="connsiteX140" fmla="*/ 868680 w 2021205"/>
              <a:gd name="connsiteY140" fmla="*/ 198120 h 1175884"/>
              <a:gd name="connsiteX141" fmla="*/ 891540 w 2021205"/>
              <a:gd name="connsiteY141" fmla="*/ 167640 h 1175884"/>
              <a:gd name="connsiteX142" fmla="*/ 944880 w 2021205"/>
              <a:gd name="connsiteY142" fmla="*/ 144780 h 1175884"/>
              <a:gd name="connsiteX143" fmla="*/ 1104900 w 2021205"/>
              <a:gd name="connsiteY143" fmla="*/ 114300 h 1175884"/>
              <a:gd name="connsiteX144" fmla="*/ 1143000 w 2021205"/>
              <a:gd name="connsiteY144" fmla="*/ 83820 h 1175884"/>
              <a:gd name="connsiteX145" fmla="*/ 1165860 w 2021205"/>
              <a:gd name="connsiteY145" fmla="*/ 53340 h 1175884"/>
              <a:gd name="connsiteX146" fmla="*/ 1226820 w 2021205"/>
              <a:gd name="connsiteY146" fmla="*/ 15240 h 1175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2021205" h="1175884">
                <a:moveTo>
                  <a:pt x="1249680" y="0"/>
                </a:moveTo>
                <a:cubicBezTo>
                  <a:pt x="1287780" y="2540"/>
                  <a:pt x="1326936" y="-1641"/>
                  <a:pt x="1363980" y="7620"/>
                </a:cubicBezTo>
                <a:cubicBezTo>
                  <a:pt x="1371772" y="9568"/>
                  <a:pt x="1368436" y="23097"/>
                  <a:pt x="1371600" y="30480"/>
                </a:cubicBezTo>
                <a:cubicBezTo>
                  <a:pt x="1384845" y="61386"/>
                  <a:pt x="1396762" y="84772"/>
                  <a:pt x="1432560" y="83820"/>
                </a:cubicBezTo>
                <a:cubicBezTo>
                  <a:pt x="1468358" y="82868"/>
                  <a:pt x="1444625" y="-11113"/>
                  <a:pt x="1586389" y="24765"/>
                </a:cubicBezTo>
                <a:lnTo>
                  <a:pt x="1653540" y="137160"/>
                </a:lnTo>
                <a:cubicBezTo>
                  <a:pt x="1661160" y="144780"/>
                  <a:pt x="1666177" y="156612"/>
                  <a:pt x="1676400" y="160020"/>
                </a:cubicBezTo>
                <a:cubicBezTo>
                  <a:pt x="1691640" y="165100"/>
                  <a:pt x="1706467" y="171648"/>
                  <a:pt x="1722120" y="175260"/>
                </a:cubicBezTo>
                <a:cubicBezTo>
                  <a:pt x="1739621" y="179299"/>
                  <a:pt x="1757708" y="180149"/>
                  <a:pt x="1775460" y="182880"/>
                </a:cubicBezTo>
                <a:cubicBezTo>
                  <a:pt x="1790731" y="185229"/>
                  <a:pt x="1805940" y="187960"/>
                  <a:pt x="1821180" y="190500"/>
                </a:cubicBezTo>
                <a:cubicBezTo>
                  <a:pt x="1837081" y="201101"/>
                  <a:pt x="1861018" y="216448"/>
                  <a:pt x="1874520" y="228600"/>
                </a:cubicBezTo>
                <a:cubicBezTo>
                  <a:pt x="1890540" y="243018"/>
                  <a:pt x="1909151" y="255839"/>
                  <a:pt x="1920240" y="274320"/>
                </a:cubicBezTo>
                <a:lnTo>
                  <a:pt x="1943100" y="312420"/>
                </a:lnTo>
                <a:cubicBezTo>
                  <a:pt x="1948883" y="335551"/>
                  <a:pt x="1955482" y="329168"/>
                  <a:pt x="1961197" y="347186"/>
                </a:cubicBezTo>
                <a:cubicBezTo>
                  <a:pt x="1966912" y="365204"/>
                  <a:pt x="1968818" y="384255"/>
                  <a:pt x="1977390" y="420529"/>
                </a:cubicBezTo>
                <a:cubicBezTo>
                  <a:pt x="1985962" y="456803"/>
                  <a:pt x="1998839" y="562611"/>
                  <a:pt x="2012632" y="564832"/>
                </a:cubicBezTo>
                <a:lnTo>
                  <a:pt x="2013241" y="564541"/>
                </a:lnTo>
                <a:lnTo>
                  <a:pt x="2014061" y="568642"/>
                </a:lnTo>
                <a:cubicBezTo>
                  <a:pt x="2015289" y="572736"/>
                  <a:pt x="2018603" y="576279"/>
                  <a:pt x="2018824" y="580548"/>
                </a:cubicBezTo>
                <a:cubicBezTo>
                  <a:pt x="2020998" y="622568"/>
                  <a:pt x="2020411" y="664685"/>
                  <a:pt x="2021205" y="706754"/>
                </a:cubicBezTo>
                <a:cubicBezTo>
                  <a:pt x="2019747" y="715502"/>
                  <a:pt x="2018439" y="724298"/>
                  <a:pt x="2016443" y="732948"/>
                </a:cubicBezTo>
                <a:cubicBezTo>
                  <a:pt x="2014971" y="739326"/>
                  <a:pt x="2013268" y="745648"/>
                  <a:pt x="2011680" y="751998"/>
                </a:cubicBezTo>
                <a:cubicBezTo>
                  <a:pt x="2000986" y="762692"/>
                  <a:pt x="2005601" y="755947"/>
                  <a:pt x="1999774" y="773429"/>
                </a:cubicBezTo>
                <a:cubicBezTo>
                  <a:pt x="1996599" y="777398"/>
                  <a:pt x="1993596" y="781510"/>
                  <a:pt x="1990249" y="785335"/>
                </a:cubicBezTo>
                <a:cubicBezTo>
                  <a:pt x="1976791" y="800715"/>
                  <a:pt x="1989259" y="783386"/>
                  <a:pt x="1975961" y="802004"/>
                </a:cubicBezTo>
                <a:cubicBezTo>
                  <a:pt x="1965835" y="816180"/>
                  <a:pt x="1966474" y="821180"/>
                  <a:pt x="1947386" y="837723"/>
                </a:cubicBezTo>
                <a:cubicBezTo>
                  <a:pt x="1944328" y="840374"/>
                  <a:pt x="1939449" y="839310"/>
                  <a:pt x="1935480" y="840104"/>
                </a:cubicBezTo>
                <a:lnTo>
                  <a:pt x="1904524" y="842485"/>
                </a:lnTo>
                <a:cubicBezTo>
                  <a:pt x="1896453" y="843106"/>
                  <a:pt x="1888599" y="845428"/>
                  <a:pt x="1880711" y="847248"/>
                </a:cubicBezTo>
                <a:cubicBezTo>
                  <a:pt x="1878265" y="847812"/>
                  <a:pt x="1876072" y="849456"/>
                  <a:pt x="1873568" y="849629"/>
                </a:cubicBezTo>
                <a:cubicBezTo>
                  <a:pt x="1802484" y="854531"/>
                  <a:pt x="1829796" y="839916"/>
                  <a:pt x="1797368" y="861535"/>
                </a:cubicBezTo>
                <a:cubicBezTo>
                  <a:pt x="1781356" y="865539"/>
                  <a:pt x="1788604" y="861775"/>
                  <a:pt x="1773555" y="880585"/>
                </a:cubicBezTo>
                <a:cubicBezTo>
                  <a:pt x="1768092" y="887413"/>
                  <a:pt x="1764318" y="896390"/>
                  <a:pt x="1761649" y="904398"/>
                </a:cubicBezTo>
                <a:cubicBezTo>
                  <a:pt x="1760369" y="908238"/>
                  <a:pt x="1760333" y="912399"/>
                  <a:pt x="1759268" y="916304"/>
                </a:cubicBezTo>
                <a:cubicBezTo>
                  <a:pt x="1757947" y="921147"/>
                  <a:pt x="1755826" y="925749"/>
                  <a:pt x="1754505" y="930592"/>
                </a:cubicBezTo>
                <a:cubicBezTo>
                  <a:pt x="1745879" y="962221"/>
                  <a:pt x="1756972" y="927953"/>
                  <a:pt x="1749743" y="949642"/>
                </a:cubicBezTo>
                <a:cubicBezTo>
                  <a:pt x="1747362" y="952023"/>
                  <a:pt x="1745156" y="954594"/>
                  <a:pt x="1742599" y="956785"/>
                </a:cubicBezTo>
                <a:cubicBezTo>
                  <a:pt x="1732214" y="965686"/>
                  <a:pt x="1733163" y="963076"/>
                  <a:pt x="1721168" y="971073"/>
                </a:cubicBezTo>
                <a:cubicBezTo>
                  <a:pt x="1717866" y="973275"/>
                  <a:pt x="1714818" y="975836"/>
                  <a:pt x="1711643" y="978217"/>
                </a:cubicBezTo>
                <a:cubicBezTo>
                  <a:pt x="1693356" y="982788"/>
                  <a:pt x="1711047" y="978713"/>
                  <a:pt x="1685449" y="982979"/>
                </a:cubicBezTo>
                <a:cubicBezTo>
                  <a:pt x="1660477" y="987141"/>
                  <a:pt x="1685440" y="983457"/>
                  <a:pt x="1664018" y="987742"/>
                </a:cubicBezTo>
                <a:cubicBezTo>
                  <a:pt x="1639961" y="992554"/>
                  <a:pt x="1659319" y="986927"/>
                  <a:pt x="1635443" y="994885"/>
                </a:cubicBezTo>
                <a:cubicBezTo>
                  <a:pt x="1629093" y="995679"/>
                  <a:pt x="1622753" y="996560"/>
                  <a:pt x="1616393" y="997267"/>
                </a:cubicBezTo>
                <a:cubicBezTo>
                  <a:pt x="1601666" y="998904"/>
                  <a:pt x="1586361" y="998237"/>
                  <a:pt x="1573530" y="1006792"/>
                </a:cubicBezTo>
                <a:cubicBezTo>
                  <a:pt x="1570008" y="1009140"/>
                  <a:pt x="1557921" y="1018873"/>
                  <a:pt x="1554480" y="1023460"/>
                </a:cubicBezTo>
                <a:cubicBezTo>
                  <a:pt x="1551468" y="1027475"/>
                  <a:pt x="1544836" y="1039613"/>
                  <a:pt x="1542574" y="1044892"/>
                </a:cubicBezTo>
                <a:cubicBezTo>
                  <a:pt x="1538155" y="1055203"/>
                  <a:pt x="1542610" y="1050073"/>
                  <a:pt x="1535430" y="1061560"/>
                </a:cubicBezTo>
                <a:cubicBezTo>
                  <a:pt x="1531745" y="1067456"/>
                  <a:pt x="1516395" y="1085558"/>
                  <a:pt x="1513999" y="1087754"/>
                </a:cubicBezTo>
                <a:cubicBezTo>
                  <a:pt x="1509780" y="1091622"/>
                  <a:pt x="1504474" y="1094104"/>
                  <a:pt x="1499711" y="1097279"/>
                </a:cubicBezTo>
                <a:cubicBezTo>
                  <a:pt x="1487533" y="1105397"/>
                  <a:pt x="1476454" y="1115243"/>
                  <a:pt x="1466374" y="1125854"/>
                </a:cubicBezTo>
                <a:cubicBezTo>
                  <a:pt x="1455152" y="1137667"/>
                  <a:pt x="1458950" y="1147951"/>
                  <a:pt x="1442561" y="1152048"/>
                </a:cubicBezTo>
                <a:cubicBezTo>
                  <a:pt x="1430908" y="1154961"/>
                  <a:pt x="1418749" y="1155223"/>
                  <a:pt x="1406843" y="1156810"/>
                </a:cubicBezTo>
                <a:cubicBezTo>
                  <a:pt x="1403668" y="1155223"/>
                  <a:pt x="1400654" y="1153261"/>
                  <a:pt x="1397318" y="1152048"/>
                </a:cubicBezTo>
                <a:cubicBezTo>
                  <a:pt x="1391887" y="1150073"/>
                  <a:pt x="1385910" y="1149676"/>
                  <a:pt x="1380649" y="1147285"/>
                </a:cubicBezTo>
                <a:cubicBezTo>
                  <a:pt x="1373783" y="1144164"/>
                  <a:pt x="1366857" y="1135349"/>
                  <a:pt x="1361599" y="1130617"/>
                </a:cubicBezTo>
                <a:cubicBezTo>
                  <a:pt x="1356991" y="1126470"/>
                  <a:pt x="1351695" y="1123094"/>
                  <a:pt x="1347311" y="1118710"/>
                </a:cubicBezTo>
                <a:cubicBezTo>
                  <a:pt x="1345288" y="1116687"/>
                  <a:pt x="1344411" y="1113740"/>
                  <a:pt x="1342549" y="1111567"/>
                </a:cubicBezTo>
                <a:cubicBezTo>
                  <a:pt x="1339627" y="1108158"/>
                  <a:pt x="1335634" y="1105696"/>
                  <a:pt x="1333024" y="1102042"/>
                </a:cubicBezTo>
                <a:cubicBezTo>
                  <a:pt x="1331565" y="1099999"/>
                  <a:pt x="1331766" y="1097143"/>
                  <a:pt x="1330643" y="1094898"/>
                </a:cubicBezTo>
                <a:cubicBezTo>
                  <a:pt x="1322467" y="1078546"/>
                  <a:pt x="1328093" y="1098820"/>
                  <a:pt x="1323499" y="1075848"/>
                </a:cubicBezTo>
                <a:cubicBezTo>
                  <a:pt x="1321911" y="1073467"/>
                  <a:pt x="1320156" y="1071189"/>
                  <a:pt x="1318736" y="1068704"/>
                </a:cubicBezTo>
                <a:cubicBezTo>
                  <a:pt x="1316975" y="1065622"/>
                  <a:pt x="1315855" y="1062189"/>
                  <a:pt x="1313974" y="1059179"/>
                </a:cubicBezTo>
                <a:cubicBezTo>
                  <a:pt x="1306493" y="1047209"/>
                  <a:pt x="1308208" y="1052249"/>
                  <a:pt x="1299686" y="1042510"/>
                </a:cubicBezTo>
                <a:cubicBezTo>
                  <a:pt x="1296339" y="1038685"/>
                  <a:pt x="1293986" y="1033951"/>
                  <a:pt x="1290161" y="1030604"/>
                </a:cubicBezTo>
                <a:cubicBezTo>
                  <a:pt x="1287490" y="1028267"/>
                  <a:pt x="1283868" y="1027311"/>
                  <a:pt x="1280636" y="1025842"/>
                </a:cubicBezTo>
                <a:cubicBezTo>
                  <a:pt x="1275133" y="1023341"/>
                  <a:pt x="1269524" y="1021079"/>
                  <a:pt x="1263968" y="1018698"/>
                </a:cubicBezTo>
                <a:lnTo>
                  <a:pt x="1225868" y="1021079"/>
                </a:lnTo>
                <a:cubicBezTo>
                  <a:pt x="1205222" y="1022554"/>
                  <a:pt x="1184544" y="1023712"/>
                  <a:pt x="1163955" y="1025842"/>
                </a:cubicBezTo>
                <a:cubicBezTo>
                  <a:pt x="1161458" y="1026100"/>
                  <a:pt x="1159056" y="1027101"/>
                  <a:pt x="1156811" y="1028223"/>
                </a:cubicBezTo>
                <a:cubicBezTo>
                  <a:pt x="1154251" y="1029503"/>
                  <a:pt x="1152049" y="1031398"/>
                  <a:pt x="1149668" y="1032985"/>
                </a:cubicBezTo>
                <a:cubicBezTo>
                  <a:pt x="1140948" y="1035166"/>
                  <a:pt x="1134543" y="1036509"/>
                  <a:pt x="1125855" y="1040129"/>
                </a:cubicBezTo>
                <a:cubicBezTo>
                  <a:pt x="1112425" y="1045725"/>
                  <a:pt x="1111790" y="1047679"/>
                  <a:pt x="1099661" y="1054417"/>
                </a:cubicBezTo>
                <a:cubicBezTo>
                  <a:pt x="1096558" y="1056141"/>
                  <a:pt x="1092976" y="1057049"/>
                  <a:pt x="1090136" y="1059179"/>
                </a:cubicBezTo>
                <a:cubicBezTo>
                  <a:pt x="1079527" y="1067136"/>
                  <a:pt x="1083500" y="1069920"/>
                  <a:pt x="1071086" y="1073467"/>
                </a:cubicBezTo>
                <a:cubicBezTo>
                  <a:pt x="1063303" y="1075691"/>
                  <a:pt x="1055211" y="1076642"/>
                  <a:pt x="1047274" y="1078229"/>
                </a:cubicBezTo>
                <a:lnTo>
                  <a:pt x="980599" y="1080610"/>
                </a:lnTo>
                <a:cubicBezTo>
                  <a:pt x="975582" y="1080789"/>
                  <a:pt x="971039" y="1083684"/>
                  <a:pt x="966311" y="1085373"/>
                </a:cubicBezTo>
                <a:cubicBezTo>
                  <a:pt x="959924" y="1087654"/>
                  <a:pt x="953695" y="1090372"/>
                  <a:pt x="947261" y="1092517"/>
                </a:cubicBezTo>
                <a:cubicBezTo>
                  <a:pt x="944156" y="1093552"/>
                  <a:pt x="940911" y="1094104"/>
                  <a:pt x="937736" y="1094898"/>
                </a:cubicBezTo>
                <a:cubicBezTo>
                  <a:pt x="932866" y="1096115"/>
                  <a:pt x="928257" y="1098217"/>
                  <a:pt x="923449" y="1099660"/>
                </a:cubicBezTo>
                <a:cubicBezTo>
                  <a:pt x="920314" y="1100600"/>
                  <a:pt x="917099" y="1101248"/>
                  <a:pt x="913924" y="1102042"/>
                </a:cubicBezTo>
                <a:cubicBezTo>
                  <a:pt x="904184" y="1104478"/>
                  <a:pt x="894817" y="1108225"/>
                  <a:pt x="885349" y="1111567"/>
                </a:cubicBezTo>
                <a:cubicBezTo>
                  <a:pt x="881318" y="1112990"/>
                  <a:pt x="877498" y="1114977"/>
                  <a:pt x="873443" y="1116329"/>
                </a:cubicBezTo>
                <a:cubicBezTo>
                  <a:pt x="870338" y="1117364"/>
                  <a:pt x="867023" y="1117675"/>
                  <a:pt x="863918" y="1118710"/>
                </a:cubicBezTo>
                <a:cubicBezTo>
                  <a:pt x="852268" y="1122593"/>
                  <a:pt x="853617" y="1122402"/>
                  <a:pt x="844868" y="1128235"/>
                </a:cubicBezTo>
                <a:cubicBezTo>
                  <a:pt x="841693" y="1129029"/>
                  <a:pt x="838334" y="1129288"/>
                  <a:pt x="835343" y="1130617"/>
                </a:cubicBezTo>
                <a:cubicBezTo>
                  <a:pt x="821580" y="1136734"/>
                  <a:pt x="823513" y="1140103"/>
                  <a:pt x="809149" y="1147285"/>
                </a:cubicBezTo>
                <a:cubicBezTo>
                  <a:pt x="804659" y="1149530"/>
                  <a:pt x="799624" y="1150460"/>
                  <a:pt x="794861" y="1152048"/>
                </a:cubicBezTo>
                <a:cubicBezTo>
                  <a:pt x="775516" y="1152969"/>
                  <a:pt x="740254" y="1152444"/>
                  <a:pt x="718661" y="1159192"/>
                </a:cubicBezTo>
                <a:cubicBezTo>
                  <a:pt x="714244" y="1160572"/>
                  <a:pt x="710895" y="1164265"/>
                  <a:pt x="706755" y="1166335"/>
                </a:cubicBezTo>
                <a:cubicBezTo>
                  <a:pt x="704510" y="1167458"/>
                  <a:pt x="701905" y="1167697"/>
                  <a:pt x="699611" y="1168717"/>
                </a:cubicBezTo>
                <a:cubicBezTo>
                  <a:pt x="694746" y="1170879"/>
                  <a:pt x="690622" y="1175330"/>
                  <a:pt x="685324" y="1175860"/>
                </a:cubicBezTo>
                <a:cubicBezTo>
                  <a:pt x="681792" y="1176213"/>
                  <a:pt x="678974" y="1172685"/>
                  <a:pt x="675799" y="1171098"/>
                </a:cubicBezTo>
                <a:cubicBezTo>
                  <a:pt x="671830" y="1170304"/>
                  <a:pt x="667651" y="1170220"/>
                  <a:pt x="663893" y="1168717"/>
                </a:cubicBezTo>
                <a:cubicBezTo>
                  <a:pt x="648980" y="1162752"/>
                  <a:pt x="655348" y="1161589"/>
                  <a:pt x="642461" y="1154429"/>
                </a:cubicBezTo>
                <a:cubicBezTo>
                  <a:pt x="638725" y="1152353"/>
                  <a:pt x="634557" y="1151168"/>
                  <a:pt x="630555" y="1149667"/>
                </a:cubicBezTo>
                <a:cubicBezTo>
                  <a:pt x="619238" y="1145423"/>
                  <a:pt x="625942" y="1149085"/>
                  <a:pt x="611505" y="1142523"/>
                </a:cubicBezTo>
                <a:cubicBezTo>
                  <a:pt x="606658" y="1140320"/>
                  <a:pt x="601980" y="1137760"/>
                  <a:pt x="597218" y="1135379"/>
                </a:cubicBezTo>
                <a:cubicBezTo>
                  <a:pt x="587329" y="1130434"/>
                  <a:pt x="576450" y="1127763"/>
                  <a:pt x="566261" y="1123473"/>
                </a:cubicBezTo>
                <a:cubicBezTo>
                  <a:pt x="561354" y="1121407"/>
                  <a:pt x="556736" y="1118710"/>
                  <a:pt x="551974" y="1116329"/>
                </a:cubicBezTo>
                <a:cubicBezTo>
                  <a:pt x="528412" y="1111617"/>
                  <a:pt x="551678" y="1117658"/>
                  <a:pt x="528161" y="1106804"/>
                </a:cubicBezTo>
                <a:cubicBezTo>
                  <a:pt x="490319" y="1089338"/>
                  <a:pt x="524924" y="1110295"/>
                  <a:pt x="497205" y="1090135"/>
                </a:cubicBezTo>
                <a:cubicBezTo>
                  <a:pt x="493055" y="1087117"/>
                  <a:pt x="479353" y="1079730"/>
                  <a:pt x="475774" y="1073467"/>
                </a:cubicBezTo>
                <a:cubicBezTo>
                  <a:pt x="474150" y="1070626"/>
                  <a:pt x="474187" y="1067117"/>
                  <a:pt x="473393" y="1063942"/>
                </a:cubicBezTo>
                <a:cubicBezTo>
                  <a:pt x="458423" y="1059664"/>
                  <a:pt x="449538" y="1057964"/>
                  <a:pt x="435293" y="1049654"/>
                </a:cubicBezTo>
                <a:cubicBezTo>
                  <a:pt x="432384" y="1047957"/>
                  <a:pt x="430889" y="1044467"/>
                  <a:pt x="428149" y="1042510"/>
                </a:cubicBezTo>
                <a:cubicBezTo>
                  <a:pt x="425260" y="1040447"/>
                  <a:pt x="421799" y="1039335"/>
                  <a:pt x="418624" y="1037748"/>
                </a:cubicBezTo>
                <a:cubicBezTo>
                  <a:pt x="369411" y="1036954"/>
                  <a:pt x="320188" y="1036679"/>
                  <a:pt x="270986" y="1035367"/>
                </a:cubicBezTo>
                <a:cubicBezTo>
                  <a:pt x="237713" y="1034480"/>
                  <a:pt x="247787" y="1033041"/>
                  <a:pt x="220980" y="1030604"/>
                </a:cubicBezTo>
                <a:lnTo>
                  <a:pt x="187643" y="1028223"/>
                </a:lnTo>
                <a:lnTo>
                  <a:pt x="161449" y="1025842"/>
                </a:lnTo>
                <a:cubicBezTo>
                  <a:pt x="153387" y="1025109"/>
                  <a:pt x="145574" y="1022667"/>
                  <a:pt x="137636" y="1021079"/>
                </a:cubicBezTo>
                <a:lnTo>
                  <a:pt x="107459" y="1019403"/>
                </a:lnTo>
                <a:lnTo>
                  <a:pt x="106680" y="1013460"/>
                </a:lnTo>
                <a:cubicBezTo>
                  <a:pt x="104406" y="1003794"/>
                  <a:pt x="57597" y="970933"/>
                  <a:pt x="53340" y="967740"/>
                </a:cubicBezTo>
                <a:cubicBezTo>
                  <a:pt x="45720" y="955040"/>
                  <a:pt x="38330" y="942199"/>
                  <a:pt x="30480" y="929640"/>
                </a:cubicBezTo>
                <a:cubicBezTo>
                  <a:pt x="25626" y="921874"/>
                  <a:pt x="19784" y="914731"/>
                  <a:pt x="15240" y="906780"/>
                </a:cubicBezTo>
                <a:cubicBezTo>
                  <a:pt x="9604" y="896917"/>
                  <a:pt x="5080" y="886460"/>
                  <a:pt x="0" y="876300"/>
                </a:cubicBezTo>
                <a:cubicBezTo>
                  <a:pt x="10160" y="848360"/>
                  <a:pt x="13200" y="816672"/>
                  <a:pt x="30480" y="792480"/>
                </a:cubicBezTo>
                <a:cubicBezTo>
                  <a:pt x="48032" y="767907"/>
                  <a:pt x="105957" y="765369"/>
                  <a:pt x="129540" y="762000"/>
                </a:cubicBezTo>
                <a:cubicBezTo>
                  <a:pt x="142580" y="757653"/>
                  <a:pt x="166819" y="751801"/>
                  <a:pt x="175260" y="739140"/>
                </a:cubicBezTo>
                <a:cubicBezTo>
                  <a:pt x="186826" y="721791"/>
                  <a:pt x="198006" y="686142"/>
                  <a:pt x="205740" y="662940"/>
                </a:cubicBezTo>
                <a:cubicBezTo>
                  <a:pt x="203200" y="635000"/>
                  <a:pt x="201828" y="606929"/>
                  <a:pt x="198120" y="579120"/>
                </a:cubicBezTo>
                <a:cubicBezTo>
                  <a:pt x="189528" y="514676"/>
                  <a:pt x="167372" y="564885"/>
                  <a:pt x="198120" y="449580"/>
                </a:cubicBezTo>
                <a:cubicBezTo>
                  <a:pt x="200480" y="440731"/>
                  <a:pt x="213029" y="438884"/>
                  <a:pt x="220980" y="434340"/>
                </a:cubicBezTo>
                <a:cubicBezTo>
                  <a:pt x="270037" y="406308"/>
                  <a:pt x="234732" y="430623"/>
                  <a:pt x="297180" y="403860"/>
                </a:cubicBezTo>
                <a:cubicBezTo>
                  <a:pt x="318062" y="394911"/>
                  <a:pt x="358140" y="373380"/>
                  <a:pt x="358140" y="373380"/>
                </a:cubicBezTo>
                <a:cubicBezTo>
                  <a:pt x="394056" y="319506"/>
                  <a:pt x="348982" y="386201"/>
                  <a:pt x="396240" y="320040"/>
                </a:cubicBezTo>
                <a:cubicBezTo>
                  <a:pt x="401563" y="312588"/>
                  <a:pt x="404329" y="302901"/>
                  <a:pt x="411480" y="297180"/>
                </a:cubicBezTo>
                <a:cubicBezTo>
                  <a:pt x="417752" y="292162"/>
                  <a:pt x="427156" y="293152"/>
                  <a:pt x="434340" y="289560"/>
                </a:cubicBezTo>
                <a:cubicBezTo>
                  <a:pt x="442531" y="285464"/>
                  <a:pt x="449580" y="279400"/>
                  <a:pt x="457200" y="274320"/>
                </a:cubicBezTo>
                <a:cubicBezTo>
                  <a:pt x="537675" y="301145"/>
                  <a:pt x="482626" y="267421"/>
                  <a:pt x="510540" y="358140"/>
                </a:cubicBezTo>
                <a:cubicBezTo>
                  <a:pt x="514275" y="370278"/>
                  <a:pt x="526018" y="378286"/>
                  <a:pt x="533400" y="388620"/>
                </a:cubicBezTo>
                <a:cubicBezTo>
                  <a:pt x="547670" y="408598"/>
                  <a:pt x="554259" y="422804"/>
                  <a:pt x="571500" y="441960"/>
                </a:cubicBezTo>
                <a:cubicBezTo>
                  <a:pt x="585918" y="457980"/>
                  <a:pt x="596773" y="480864"/>
                  <a:pt x="617220" y="487680"/>
                </a:cubicBezTo>
                <a:lnTo>
                  <a:pt x="662940" y="502920"/>
                </a:lnTo>
                <a:cubicBezTo>
                  <a:pt x="731615" y="434245"/>
                  <a:pt x="670223" y="505956"/>
                  <a:pt x="693420" y="297180"/>
                </a:cubicBezTo>
                <a:cubicBezTo>
                  <a:pt x="695213" y="281044"/>
                  <a:pt x="719567" y="265056"/>
                  <a:pt x="731520" y="259080"/>
                </a:cubicBezTo>
                <a:cubicBezTo>
                  <a:pt x="743754" y="252963"/>
                  <a:pt x="756765" y="248514"/>
                  <a:pt x="769620" y="243840"/>
                </a:cubicBezTo>
                <a:cubicBezTo>
                  <a:pt x="810434" y="228999"/>
                  <a:pt x="809431" y="230077"/>
                  <a:pt x="845820" y="220980"/>
                </a:cubicBezTo>
                <a:cubicBezTo>
                  <a:pt x="853440" y="213360"/>
                  <a:pt x="861667" y="206302"/>
                  <a:pt x="868680" y="198120"/>
                </a:cubicBezTo>
                <a:cubicBezTo>
                  <a:pt x="876945" y="188477"/>
                  <a:pt x="881136" y="174923"/>
                  <a:pt x="891540" y="167640"/>
                </a:cubicBezTo>
                <a:cubicBezTo>
                  <a:pt x="907387" y="156547"/>
                  <a:pt x="927270" y="152785"/>
                  <a:pt x="944880" y="144780"/>
                </a:cubicBezTo>
                <a:cubicBezTo>
                  <a:pt x="1023607" y="108995"/>
                  <a:pt x="928256" y="135082"/>
                  <a:pt x="1104900" y="114300"/>
                </a:cubicBezTo>
                <a:cubicBezTo>
                  <a:pt x="1117600" y="104140"/>
                  <a:pt x="1131500" y="95320"/>
                  <a:pt x="1143000" y="83820"/>
                </a:cubicBezTo>
                <a:cubicBezTo>
                  <a:pt x="1151980" y="74840"/>
                  <a:pt x="1156031" y="61382"/>
                  <a:pt x="1165860" y="53340"/>
                </a:cubicBezTo>
                <a:cubicBezTo>
                  <a:pt x="1184406" y="38166"/>
                  <a:pt x="1206882" y="28532"/>
                  <a:pt x="1226820" y="1524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олилиния: фигура 86">
            <a:extLst>
              <a:ext uri="{FF2B5EF4-FFF2-40B4-BE49-F238E27FC236}">
                <a16:creationId xmlns:a16="http://schemas.microsoft.com/office/drawing/2014/main" id="{79BEE3E5-5EE9-5D07-90C9-B6CB3283B77E}"/>
              </a:ext>
            </a:extLst>
          </p:cNvPr>
          <p:cNvSpPr/>
          <p:nvPr/>
        </p:nvSpPr>
        <p:spPr>
          <a:xfrm>
            <a:off x="3122484" y="2774014"/>
            <a:ext cx="609" cy="291"/>
          </a:xfrm>
          <a:custGeom>
            <a:avLst/>
            <a:gdLst>
              <a:gd name="connsiteX0" fmla="*/ 609 w 609"/>
              <a:gd name="connsiteY0" fmla="*/ 0 h 291"/>
              <a:gd name="connsiteX1" fmla="*/ 609 w 609"/>
              <a:gd name="connsiteY1" fmla="*/ 0 h 291"/>
              <a:gd name="connsiteX2" fmla="*/ 0 w 609"/>
              <a:gd name="connsiteY2" fmla="*/ 291 h 291"/>
              <a:gd name="connsiteX3" fmla="*/ 609 w 609"/>
              <a:gd name="connsiteY3" fmla="*/ 0 h 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" h="291">
                <a:moveTo>
                  <a:pt x="609" y="0"/>
                </a:moveTo>
                <a:lnTo>
                  <a:pt x="609" y="0"/>
                </a:lnTo>
                <a:lnTo>
                  <a:pt x="0" y="291"/>
                </a:lnTo>
                <a:lnTo>
                  <a:pt x="609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олилиния: фигура 87">
            <a:extLst>
              <a:ext uri="{FF2B5EF4-FFF2-40B4-BE49-F238E27FC236}">
                <a16:creationId xmlns:a16="http://schemas.microsoft.com/office/drawing/2014/main" id="{F63C7217-E4EC-6F4E-9611-5329FE472BAE}"/>
              </a:ext>
            </a:extLst>
          </p:cNvPr>
          <p:cNvSpPr/>
          <p:nvPr/>
        </p:nvSpPr>
        <p:spPr>
          <a:xfrm>
            <a:off x="1216531" y="3174929"/>
            <a:ext cx="2079626" cy="1255773"/>
          </a:xfrm>
          <a:custGeom>
            <a:avLst/>
            <a:gdLst>
              <a:gd name="connsiteX0" fmla="*/ 1623832 w 2079626"/>
              <a:gd name="connsiteY0" fmla="*/ 0 h 1255773"/>
              <a:gd name="connsiteX1" fmla="*/ 1628776 w 2079626"/>
              <a:gd name="connsiteY1" fmla="*/ 1648 h 1255773"/>
              <a:gd name="connsiteX2" fmla="*/ 1647826 w 2079626"/>
              <a:gd name="connsiteY2" fmla="*/ 11173 h 1255773"/>
              <a:gd name="connsiteX3" fmla="*/ 1660526 w 2079626"/>
              <a:gd name="connsiteY3" fmla="*/ 23873 h 1255773"/>
              <a:gd name="connsiteX4" fmla="*/ 1685926 w 2079626"/>
              <a:gd name="connsiteY4" fmla="*/ 39748 h 1255773"/>
              <a:gd name="connsiteX5" fmla="*/ 1704976 w 2079626"/>
              <a:gd name="connsiteY5" fmla="*/ 65148 h 1255773"/>
              <a:gd name="connsiteX6" fmla="*/ 1698626 w 2079626"/>
              <a:gd name="connsiteY6" fmla="*/ 93723 h 1255773"/>
              <a:gd name="connsiteX7" fmla="*/ 1692276 w 2079626"/>
              <a:gd name="connsiteY7" fmla="*/ 103248 h 1255773"/>
              <a:gd name="connsiteX8" fmla="*/ 1682751 w 2079626"/>
              <a:gd name="connsiteY8" fmla="*/ 122298 h 1255773"/>
              <a:gd name="connsiteX9" fmla="*/ 1689101 w 2079626"/>
              <a:gd name="connsiteY9" fmla="*/ 176273 h 1255773"/>
              <a:gd name="connsiteX10" fmla="*/ 1695451 w 2079626"/>
              <a:gd name="connsiteY10" fmla="*/ 185798 h 1255773"/>
              <a:gd name="connsiteX11" fmla="*/ 1704976 w 2079626"/>
              <a:gd name="connsiteY11" fmla="*/ 198498 h 1255773"/>
              <a:gd name="connsiteX12" fmla="*/ 1711326 w 2079626"/>
              <a:gd name="connsiteY12" fmla="*/ 211198 h 1255773"/>
              <a:gd name="connsiteX13" fmla="*/ 1733551 w 2079626"/>
              <a:gd name="connsiteY13" fmla="*/ 223898 h 1255773"/>
              <a:gd name="connsiteX14" fmla="*/ 1806576 w 2079626"/>
              <a:gd name="connsiteY14" fmla="*/ 220723 h 1255773"/>
              <a:gd name="connsiteX15" fmla="*/ 1816101 w 2079626"/>
              <a:gd name="connsiteY15" fmla="*/ 217548 h 1255773"/>
              <a:gd name="connsiteX16" fmla="*/ 1876426 w 2079626"/>
              <a:gd name="connsiteY16" fmla="*/ 223898 h 1255773"/>
              <a:gd name="connsiteX17" fmla="*/ 1876426 w 2079626"/>
              <a:gd name="connsiteY17" fmla="*/ 309623 h 1255773"/>
              <a:gd name="connsiteX18" fmla="*/ 1870076 w 2079626"/>
              <a:gd name="connsiteY18" fmla="*/ 322323 h 1255773"/>
              <a:gd name="connsiteX19" fmla="*/ 1866901 w 2079626"/>
              <a:gd name="connsiteY19" fmla="*/ 335023 h 1255773"/>
              <a:gd name="connsiteX20" fmla="*/ 1873251 w 2079626"/>
              <a:gd name="connsiteY20" fmla="*/ 465198 h 1255773"/>
              <a:gd name="connsiteX21" fmla="*/ 1879601 w 2079626"/>
              <a:gd name="connsiteY21" fmla="*/ 496948 h 1255773"/>
              <a:gd name="connsiteX22" fmla="*/ 1892301 w 2079626"/>
              <a:gd name="connsiteY22" fmla="*/ 525523 h 1255773"/>
              <a:gd name="connsiteX23" fmla="*/ 1898651 w 2079626"/>
              <a:gd name="connsiteY23" fmla="*/ 544573 h 1255773"/>
              <a:gd name="connsiteX24" fmla="*/ 1882776 w 2079626"/>
              <a:gd name="connsiteY24" fmla="*/ 614423 h 1255773"/>
              <a:gd name="connsiteX25" fmla="*/ 1876426 w 2079626"/>
              <a:gd name="connsiteY25" fmla="*/ 639823 h 1255773"/>
              <a:gd name="connsiteX26" fmla="*/ 1873251 w 2079626"/>
              <a:gd name="connsiteY26" fmla="*/ 652523 h 1255773"/>
              <a:gd name="connsiteX27" fmla="*/ 1863726 w 2079626"/>
              <a:gd name="connsiteY27" fmla="*/ 662048 h 1255773"/>
              <a:gd name="connsiteX28" fmla="*/ 1857376 w 2079626"/>
              <a:gd name="connsiteY28" fmla="*/ 671573 h 1255773"/>
              <a:gd name="connsiteX29" fmla="*/ 1847851 w 2079626"/>
              <a:gd name="connsiteY29" fmla="*/ 684273 h 1255773"/>
              <a:gd name="connsiteX30" fmla="*/ 1844676 w 2079626"/>
              <a:gd name="connsiteY30" fmla="*/ 700148 h 1255773"/>
              <a:gd name="connsiteX31" fmla="*/ 1828801 w 2079626"/>
              <a:gd name="connsiteY31" fmla="*/ 725548 h 1255773"/>
              <a:gd name="connsiteX32" fmla="*/ 1825626 w 2079626"/>
              <a:gd name="connsiteY32" fmla="*/ 738248 h 1255773"/>
              <a:gd name="connsiteX33" fmla="*/ 1822451 w 2079626"/>
              <a:gd name="connsiteY33" fmla="*/ 747773 h 1255773"/>
              <a:gd name="connsiteX34" fmla="*/ 1828801 w 2079626"/>
              <a:gd name="connsiteY34" fmla="*/ 785873 h 1255773"/>
              <a:gd name="connsiteX35" fmla="*/ 1835151 w 2079626"/>
              <a:gd name="connsiteY35" fmla="*/ 804923 h 1255773"/>
              <a:gd name="connsiteX36" fmla="*/ 1841501 w 2079626"/>
              <a:gd name="connsiteY36" fmla="*/ 887473 h 1255773"/>
              <a:gd name="connsiteX37" fmla="*/ 1854201 w 2079626"/>
              <a:gd name="connsiteY37" fmla="*/ 903348 h 1255773"/>
              <a:gd name="connsiteX38" fmla="*/ 1873251 w 2079626"/>
              <a:gd name="connsiteY38" fmla="*/ 935098 h 1255773"/>
              <a:gd name="connsiteX39" fmla="*/ 1917701 w 2079626"/>
              <a:gd name="connsiteY39" fmla="*/ 976373 h 1255773"/>
              <a:gd name="connsiteX40" fmla="*/ 1955801 w 2079626"/>
              <a:gd name="connsiteY40" fmla="*/ 998598 h 1255773"/>
              <a:gd name="connsiteX41" fmla="*/ 1987551 w 2079626"/>
              <a:gd name="connsiteY41" fmla="*/ 1020823 h 1255773"/>
              <a:gd name="connsiteX42" fmla="*/ 2016126 w 2079626"/>
              <a:gd name="connsiteY42" fmla="*/ 1039873 h 1255773"/>
              <a:gd name="connsiteX43" fmla="*/ 2041526 w 2079626"/>
              <a:gd name="connsiteY43" fmla="*/ 1049398 h 1255773"/>
              <a:gd name="connsiteX44" fmla="*/ 2051051 w 2079626"/>
              <a:gd name="connsiteY44" fmla="*/ 1058923 h 1255773"/>
              <a:gd name="connsiteX45" fmla="*/ 2060576 w 2079626"/>
              <a:gd name="connsiteY45" fmla="*/ 1062098 h 1255773"/>
              <a:gd name="connsiteX46" fmla="*/ 2070101 w 2079626"/>
              <a:gd name="connsiteY46" fmla="*/ 1074798 h 1255773"/>
              <a:gd name="connsiteX47" fmla="*/ 2079626 w 2079626"/>
              <a:gd name="connsiteY47" fmla="*/ 1217673 h 1255773"/>
              <a:gd name="connsiteX48" fmla="*/ 2076451 w 2079626"/>
              <a:gd name="connsiteY48" fmla="*/ 1255773 h 1255773"/>
              <a:gd name="connsiteX49" fmla="*/ 2051051 w 2079626"/>
              <a:gd name="connsiteY49" fmla="*/ 1246248 h 1255773"/>
              <a:gd name="connsiteX50" fmla="*/ 2012951 w 2079626"/>
              <a:gd name="connsiteY50" fmla="*/ 1230373 h 1255773"/>
              <a:gd name="connsiteX51" fmla="*/ 1984376 w 2079626"/>
              <a:gd name="connsiteY51" fmla="*/ 1214498 h 1255773"/>
              <a:gd name="connsiteX52" fmla="*/ 1971676 w 2079626"/>
              <a:gd name="connsiteY52" fmla="*/ 1208148 h 1255773"/>
              <a:gd name="connsiteX53" fmla="*/ 1943101 w 2079626"/>
              <a:gd name="connsiteY53" fmla="*/ 1182748 h 1255773"/>
              <a:gd name="connsiteX54" fmla="*/ 1927226 w 2079626"/>
              <a:gd name="connsiteY54" fmla="*/ 1170048 h 1255773"/>
              <a:gd name="connsiteX55" fmla="*/ 1914526 w 2079626"/>
              <a:gd name="connsiteY55" fmla="*/ 1157348 h 1255773"/>
              <a:gd name="connsiteX56" fmla="*/ 1901826 w 2079626"/>
              <a:gd name="connsiteY56" fmla="*/ 1138298 h 1255773"/>
              <a:gd name="connsiteX57" fmla="*/ 1870076 w 2079626"/>
              <a:gd name="connsiteY57" fmla="*/ 1112898 h 1255773"/>
              <a:gd name="connsiteX58" fmla="*/ 1851026 w 2079626"/>
              <a:gd name="connsiteY58" fmla="*/ 1103373 h 1255773"/>
              <a:gd name="connsiteX59" fmla="*/ 1825626 w 2079626"/>
              <a:gd name="connsiteY59" fmla="*/ 1084323 h 1255773"/>
              <a:gd name="connsiteX60" fmla="*/ 1816101 w 2079626"/>
              <a:gd name="connsiteY60" fmla="*/ 1077973 h 1255773"/>
              <a:gd name="connsiteX61" fmla="*/ 1809751 w 2079626"/>
              <a:gd name="connsiteY61" fmla="*/ 1087498 h 1255773"/>
              <a:gd name="connsiteX62" fmla="*/ 1806576 w 2079626"/>
              <a:gd name="connsiteY62" fmla="*/ 1097023 h 1255773"/>
              <a:gd name="connsiteX63" fmla="*/ 1781176 w 2079626"/>
              <a:gd name="connsiteY63" fmla="*/ 1109723 h 1255773"/>
              <a:gd name="connsiteX64" fmla="*/ 1720851 w 2079626"/>
              <a:gd name="connsiteY64" fmla="*/ 1106548 h 1255773"/>
              <a:gd name="connsiteX65" fmla="*/ 1695451 w 2079626"/>
              <a:gd name="connsiteY65" fmla="*/ 1090673 h 1255773"/>
              <a:gd name="connsiteX66" fmla="*/ 1689101 w 2079626"/>
              <a:gd name="connsiteY66" fmla="*/ 1081148 h 1255773"/>
              <a:gd name="connsiteX67" fmla="*/ 1663701 w 2079626"/>
              <a:gd name="connsiteY67" fmla="*/ 1071623 h 1255773"/>
              <a:gd name="connsiteX68" fmla="*/ 1600201 w 2079626"/>
              <a:gd name="connsiteY68" fmla="*/ 1074798 h 1255773"/>
              <a:gd name="connsiteX69" fmla="*/ 1574801 w 2079626"/>
              <a:gd name="connsiteY69" fmla="*/ 1093848 h 1255773"/>
              <a:gd name="connsiteX70" fmla="*/ 1562101 w 2079626"/>
              <a:gd name="connsiteY70" fmla="*/ 1100198 h 1255773"/>
              <a:gd name="connsiteX71" fmla="*/ 1530351 w 2079626"/>
              <a:gd name="connsiteY71" fmla="*/ 1093848 h 1255773"/>
              <a:gd name="connsiteX72" fmla="*/ 1520826 w 2079626"/>
              <a:gd name="connsiteY72" fmla="*/ 1090673 h 1255773"/>
              <a:gd name="connsiteX73" fmla="*/ 1511301 w 2079626"/>
              <a:gd name="connsiteY73" fmla="*/ 1081148 h 1255773"/>
              <a:gd name="connsiteX74" fmla="*/ 1501776 w 2079626"/>
              <a:gd name="connsiteY74" fmla="*/ 1074798 h 1255773"/>
              <a:gd name="connsiteX75" fmla="*/ 1438276 w 2079626"/>
              <a:gd name="connsiteY75" fmla="*/ 1077973 h 1255773"/>
              <a:gd name="connsiteX76" fmla="*/ 1419226 w 2079626"/>
              <a:gd name="connsiteY76" fmla="*/ 1087498 h 1255773"/>
              <a:gd name="connsiteX77" fmla="*/ 1409701 w 2079626"/>
              <a:gd name="connsiteY77" fmla="*/ 1090673 h 1255773"/>
              <a:gd name="connsiteX78" fmla="*/ 1397001 w 2079626"/>
              <a:gd name="connsiteY78" fmla="*/ 1100198 h 1255773"/>
              <a:gd name="connsiteX79" fmla="*/ 1321982 w 2079626"/>
              <a:gd name="connsiteY79" fmla="*/ 1103077 h 1255773"/>
              <a:gd name="connsiteX80" fmla="*/ 1317526 w 2079626"/>
              <a:gd name="connsiteY80" fmla="*/ 1103237 h 1255773"/>
              <a:gd name="connsiteX81" fmla="*/ 1318260 w 2079626"/>
              <a:gd name="connsiteY81" fmla="*/ 1099564 h 1255773"/>
              <a:gd name="connsiteX82" fmla="*/ 1295400 w 2079626"/>
              <a:gd name="connsiteY82" fmla="*/ 954784 h 1255773"/>
              <a:gd name="connsiteX83" fmla="*/ 1295400 w 2079626"/>
              <a:gd name="connsiteY83" fmla="*/ 794764 h 1255773"/>
              <a:gd name="connsiteX84" fmla="*/ 1257300 w 2079626"/>
              <a:gd name="connsiteY84" fmla="*/ 756664 h 1255773"/>
              <a:gd name="connsiteX85" fmla="*/ 1211580 w 2079626"/>
              <a:gd name="connsiteY85" fmla="*/ 726184 h 1255773"/>
              <a:gd name="connsiteX86" fmla="*/ 1143000 w 2079626"/>
              <a:gd name="connsiteY86" fmla="*/ 741424 h 1255773"/>
              <a:gd name="connsiteX87" fmla="*/ 1059180 w 2079626"/>
              <a:gd name="connsiteY87" fmla="*/ 779524 h 1255773"/>
              <a:gd name="connsiteX88" fmla="*/ 1021080 w 2079626"/>
              <a:gd name="connsiteY88" fmla="*/ 771904 h 1255773"/>
              <a:gd name="connsiteX89" fmla="*/ 982980 w 2079626"/>
              <a:gd name="connsiteY89" fmla="*/ 733804 h 1255773"/>
              <a:gd name="connsiteX90" fmla="*/ 960120 w 2079626"/>
              <a:gd name="connsiteY90" fmla="*/ 718564 h 1255773"/>
              <a:gd name="connsiteX91" fmla="*/ 937260 w 2079626"/>
              <a:gd name="connsiteY91" fmla="*/ 688084 h 1255773"/>
              <a:gd name="connsiteX92" fmla="*/ 868680 w 2079626"/>
              <a:gd name="connsiteY92" fmla="*/ 665224 h 1255773"/>
              <a:gd name="connsiteX93" fmla="*/ 716280 w 2079626"/>
              <a:gd name="connsiteY93" fmla="*/ 672844 h 1255773"/>
              <a:gd name="connsiteX94" fmla="*/ 678180 w 2079626"/>
              <a:gd name="connsiteY94" fmla="*/ 695704 h 1255773"/>
              <a:gd name="connsiteX95" fmla="*/ 647700 w 2079626"/>
              <a:gd name="connsiteY95" fmla="*/ 703324 h 1255773"/>
              <a:gd name="connsiteX96" fmla="*/ 586740 w 2079626"/>
              <a:gd name="connsiteY96" fmla="*/ 733804 h 1255773"/>
              <a:gd name="connsiteX97" fmla="*/ 411480 w 2079626"/>
              <a:gd name="connsiteY97" fmla="*/ 741424 h 1255773"/>
              <a:gd name="connsiteX98" fmla="*/ 388620 w 2079626"/>
              <a:gd name="connsiteY98" fmla="*/ 756664 h 1255773"/>
              <a:gd name="connsiteX99" fmla="*/ 365760 w 2079626"/>
              <a:gd name="connsiteY99" fmla="*/ 764284 h 1255773"/>
              <a:gd name="connsiteX100" fmla="*/ 335280 w 2079626"/>
              <a:gd name="connsiteY100" fmla="*/ 779524 h 1255773"/>
              <a:gd name="connsiteX101" fmla="*/ 312420 w 2079626"/>
              <a:gd name="connsiteY101" fmla="*/ 764284 h 1255773"/>
              <a:gd name="connsiteX102" fmla="*/ 281940 w 2079626"/>
              <a:gd name="connsiteY102" fmla="*/ 749044 h 1255773"/>
              <a:gd name="connsiteX103" fmla="*/ 228600 w 2079626"/>
              <a:gd name="connsiteY103" fmla="*/ 688084 h 1255773"/>
              <a:gd name="connsiteX104" fmla="*/ 220980 w 2079626"/>
              <a:gd name="connsiteY104" fmla="*/ 649984 h 1255773"/>
              <a:gd name="connsiteX105" fmla="*/ 205740 w 2079626"/>
              <a:gd name="connsiteY105" fmla="*/ 619504 h 1255773"/>
              <a:gd name="connsiteX106" fmla="*/ 243840 w 2079626"/>
              <a:gd name="connsiteY106" fmla="*/ 604264 h 1255773"/>
              <a:gd name="connsiteX107" fmla="*/ 281940 w 2079626"/>
              <a:gd name="connsiteY107" fmla="*/ 619504 h 1255773"/>
              <a:gd name="connsiteX108" fmla="*/ 304800 w 2079626"/>
              <a:gd name="connsiteY108" fmla="*/ 642364 h 1255773"/>
              <a:gd name="connsiteX109" fmla="*/ 327660 w 2079626"/>
              <a:gd name="connsiteY109" fmla="*/ 619504 h 1255773"/>
              <a:gd name="connsiteX110" fmla="*/ 312420 w 2079626"/>
              <a:gd name="connsiteY110" fmla="*/ 558544 h 1255773"/>
              <a:gd name="connsiteX111" fmla="*/ 281940 w 2079626"/>
              <a:gd name="connsiteY111" fmla="*/ 489964 h 1255773"/>
              <a:gd name="connsiteX112" fmla="*/ 266700 w 2079626"/>
              <a:gd name="connsiteY112" fmla="*/ 398524 h 1255773"/>
              <a:gd name="connsiteX113" fmla="*/ 243840 w 2079626"/>
              <a:gd name="connsiteY113" fmla="*/ 337564 h 1255773"/>
              <a:gd name="connsiteX114" fmla="*/ 228600 w 2079626"/>
              <a:gd name="connsiteY114" fmla="*/ 314704 h 1255773"/>
              <a:gd name="connsiteX115" fmla="*/ 220980 w 2079626"/>
              <a:gd name="connsiteY115" fmla="*/ 291844 h 1255773"/>
              <a:gd name="connsiteX116" fmla="*/ 167640 w 2079626"/>
              <a:gd name="connsiteY116" fmla="*/ 223264 h 1255773"/>
              <a:gd name="connsiteX117" fmla="*/ 45720 w 2079626"/>
              <a:gd name="connsiteY117" fmla="*/ 208024 h 1255773"/>
              <a:gd name="connsiteX118" fmla="*/ 22860 w 2079626"/>
              <a:gd name="connsiteY118" fmla="*/ 185164 h 1255773"/>
              <a:gd name="connsiteX119" fmla="*/ 0 w 2079626"/>
              <a:gd name="connsiteY119" fmla="*/ 48004 h 1255773"/>
              <a:gd name="connsiteX120" fmla="*/ 779 w 2079626"/>
              <a:gd name="connsiteY120" fmla="*/ 53947 h 1255773"/>
              <a:gd name="connsiteX121" fmla="*/ 30956 w 2079626"/>
              <a:gd name="connsiteY121" fmla="*/ 55623 h 1255773"/>
              <a:gd name="connsiteX122" fmla="*/ 54769 w 2079626"/>
              <a:gd name="connsiteY122" fmla="*/ 60386 h 1255773"/>
              <a:gd name="connsiteX123" fmla="*/ 80963 w 2079626"/>
              <a:gd name="connsiteY123" fmla="*/ 62767 h 1255773"/>
              <a:gd name="connsiteX124" fmla="*/ 114300 w 2079626"/>
              <a:gd name="connsiteY124" fmla="*/ 65148 h 1255773"/>
              <a:gd name="connsiteX125" fmla="*/ 164306 w 2079626"/>
              <a:gd name="connsiteY125" fmla="*/ 69911 h 1255773"/>
              <a:gd name="connsiteX126" fmla="*/ 311944 w 2079626"/>
              <a:gd name="connsiteY126" fmla="*/ 72292 h 1255773"/>
              <a:gd name="connsiteX127" fmla="*/ 321469 w 2079626"/>
              <a:gd name="connsiteY127" fmla="*/ 77054 h 1255773"/>
              <a:gd name="connsiteX128" fmla="*/ 328613 w 2079626"/>
              <a:gd name="connsiteY128" fmla="*/ 84198 h 1255773"/>
              <a:gd name="connsiteX129" fmla="*/ 366713 w 2079626"/>
              <a:gd name="connsiteY129" fmla="*/ 98486 h 1255773"/>
              <a:gd name="connsiteX130" fmla="*/ 369094 w 2079626"/>
              <a:gd name="connsiteY130" fmla="*/ 108011 h 1255773"/>
              <a:gd name="connsiteX131" fmla="*/ 390525 w 2079626"/>
              <a:gd name="connsiteY131" fmla="*/ 124679 h 1255773"/>
              <a:gd name="connsiteX132" fmla="*/ 421481 w 2079626"/>
              <a:gd name="connsiteY132" fmla="*/ 141348 h 1255773"/>
              <a:gd name="connsiteX133" fmla="*/ 445294 w 2079626"/>
              <a:gd name="connsiteY133" fmla="*/ 150873 h 1255773"/>
              <a:gd name="connsiteX134" fmla="*/ 459581 w 2079626"/>
              <a:gd name="connsiteY134" fmla="*/ 158017 h 1255773"/>
              <a:gd name="connsiteX135" fmla="*/ 490538 w 2079626"/>
              <a:gd name="connsiteY135" fmla="*/ 169923 h 1255773"/>
              <a:gd name="connsiteX136" fmla="*/ 504825 w 2079626"/>
              <a:gd name="connsiteY136" fmla="*/ 177067 h 1255773"/>
              <a:gd name="connsiteX137" fmla="*/ 523875 w 2079626"/>
              <a:gd name="connsiteY137" fmla="*/ 184211 h 1255773"/>
              <a:gd name="connsiteX138" fmla="*/ 535781 w 2079626"/>
              <a:gd name="connsiteY138" fmla="*/ 188973 h 1255773"/>
              <a:gd name="connsiteX139" fmla="*/ 557213 w 2079626"/>
              <a:gd name="connsiteY139" fmla="*/ 203261 h 1255773"/>
              <a:gd name="connsiteX140" fmla="*/ 569119 w 2079626"/>
              <a:gd name="connsiteY140" fmla="*/ 205642 h 1255773"/>
              <a:gd name="connsiteX141" fmla="*/ 578644 w 2079626"/>
              <a:gd name="connsiteY141" fmla="*/ 210404 h 1255773"/>
              <a:gd name="connsiteX142" fmla="*/ 592931 w 2079626"/>
              <a:gd name="connsiteY142" fmla="*/ 203261 h 1255773"/>
              <a:gd name="connsiteX143" fmla="*/ 600075 w 2079626"/>
              <a:gd name="connsiteY143" fmla="*/ 200879 h 1255773"/>
              <a:gd name="connsiteX144" fmla="*/ 611981 w 2079626"/>
              <a:gd name="connsiteY144" fmla="*/ 193736 h 1255773"/>
              <a:gd name="connsiteX145" fmla="*/ 688181 w 2079626"/>
              <a:gd name="connsiteY145" fmla="*/ 186592 h 1255773"/>
              <a:gd name="connsiteX146" fmla="*/ 702469 w 2079626"/>
              <a:gd name="connsiteY146" fmla="*/ 181829 h 1255773"/>
              <a:gd name="connsiteX147" fmla="*/ 728663 w 2079626"/>
              <a:gd name="connsiteY147" fmla="*/ 165161 h 1255773"/>
              <a:gd name="connsiteX148" fmla="*/ 738188 w 2079626"/>
              <a:gd name="connsiteY148" fmla="*/ 162779 h 1255773"/>
              <a:gd name="connsiteX149" fmla="*/ 757238 w 2079626"/>
              <a:gd name="connsiteY149" fmla="*/ 153254 h 1255773"/>
              <a:gd name="connsiteX150" fmla="*/ 766763 w 2079626"/>
              <a:gd name="connsiteY150" fmla="*/ 150873 h 1255773"/>
              <a:gd name="connsiteX151" fmla="*/ 778669 w 2079626"/>
              <a:gd name="connsiteY151" fmla="*/ 146111 h 1255773"/>
              <a:gd name="connsiteX152" fmla="*/ 807244 w 2079626"/>
              <a:gd name="connsiteY152" fmla="*/ 136586 h 1255773"/>
              <a:gd name="connsiteX153" fmla="*/ 816769 w 2079626"/>
              <a:gd name="connsiteY153" fmla="*/ 134204 h 1255773"/>
              <a:gd name="connsiteX154" fmla="*/ 831056 w 2079626"/>
              <a:gd name="connsiteY154" fmla="*/ 129442 h 1255773"/>
              <a:gd name="connsiteX155" fmla="*/ 840581 w 2079626"/>
              <a:gd name="connsiteY155" fmla="*/ 127061 h 1255773"/>
              <a:gd name="connsiteX156" fmla="*/ 859631 w 2079626"/>
              <a:gd name="connsiteY156" fmla="*/ 119917 h 1255773"/>
              <a:gd name="connsiteX157" fmla="*/ 873919 w 2079626"/>
              <a:gd name="connsiteY157" fmla="*/ 115154 h 1255773"/>
              <a:gd name="connsiteX158" fmla="*/ 940594 w 2079626"/>
              <a:gd name="connsiteY158" fmla="*/ 112773 h 1255773"/>
              <a:gd name="connsiteX159" fmla="*/ 964406 w 2079626"/>
              <a:gd name="connsiteY159" fmla="*/ 108011 h 1255773"/>
              <a:gd name="connsiteX160" fmla="*/ 983456 w 2079626"/>
              <a:gd name="connsiteY160" fmla="*/ 93723 h 1255773"/>
              <a:gd name="connsiteX161" fmla="*/ 992981 w 2079626"/>
              <a:gd name="connsiteY161" fmla="*/ 88961 h 1255773"/>
              <a:gd name="connsiteX162" fmla="*/ 1019175 w 2079626"/>
              <a:gd name="connsiteY162" fmla="*/ 74673 h 1255773"/>
              <a:gd name="connsiteX163" fmla="*/ 1042988 w 2079626"/>
              <a:gd name="connsiteY163" fmla="*/ 67529 h 1255773"/>
              <a:gd name="connsiteX164" fmla="*/ 1050131 w 2079626"/>
              <a:gd name="connsiteY164" fmla="*/ 62767 h 1255773"/>
              <a:gd name="connsiteX165" fmla="*/ 1057275 w 2079626"/>
              <a:gd name="connsiteY165" fmla="*/ 60386 h 1255773"/>
              <a:gd name="connsiteX166" fmla="*/ 1119188 w 2079626"/>
              <a:gd name="connsiteY166" fmla="*/ 55623 h 1255773"/>
              <a:gd name="connsiteX167" fmla="*/ 1157288 w 2079626"/>
              <a:gd name="connsiteY167" fmla="*/ 53242 h 1255773"/>
              <a:gd name="connsiteX168" fmla="*/ 1173956 w 2079626"/>
              <a:gd name="connsiteY168" fmla="*/ 60386 h 1255773"/>
              <a:gd name="connsiteX169" fmla="*/ 1183481 w 2079626"/>
              <a:gd name="connsiteY169" fmla="*/ 65148 h 1255773"/>
              <a:gd name="connsiteX170" fmla="*/ 1193006 w 2079626"/>
              <a:gd name="connsiteY170" fmla="*/ 77054 h 1255773"/>
              <a:gd name="connsiteX171" fmla="*/ 1207294 w 2079626"/>
              <a:gd name="connsiteY171" fmla="*/ 93723 h 1255773"/>
              <a:gd name="connsiteX172" fmla="*/ 1212056 w 2079626"/>
              <a:gd name="connsiteY172" fmla="*/ 103248 h 1255773"/>
              <a:gd name="connsiteX173" fmla="*/ 1216819 w 2079626"/>
              <a:gd name="connsiteY173" fmla="*/ 110392 h 1255773"/>
              <a:gd name="connsiteX174" fmla="*/ 1223963 w 2079626"/>
              <a:gd name="connsiteY174" fmla="*/ 129442 h 1255773"/>
              <a:gd name="connsiteX175" fmla="*/ 1226344 w 2079626"/>
              <a:gd name="connsiteY175" fmla="*/ 136586 h 1255773"/>
              <a:gd name="connsiteX176" fmla="*/ 1235869 w 2079626"/>
              <a:gd name="connsiteY176" fmla="*/ 146111 h 1255773"/>
              <a:gd name="connsiteX177" fmla="*/ 1240631 w 2079626"/>
              <a:gd name="connsiteY177" fmla="*/ 153254 h 1255773"/>
              <a:gd name="connsiteX178" fmla="*/ 1254919 w 2079626"/>
              <a:gd name="connsiteY178" fmla="*/ 165161 h 1255773"/>
              <a:gd name="connsiteX179" fmla="*/ 1273969 w 2079626"/>
              <a:gd name="connsiteY179" fmla="*/ 181829 h 1255773"/>
              <a:gd name="connsiteX180" fmla="*/ 1290638 w 2079626"/>
              <a:gd name="connsiteY180" fmla="*/ 186592 h 1255773"/>
              <a:gd name="connsiteX181" fmla="*/ 1300163 w 2079626"/>
              <a:gd name="connsiteY181" fmla="*/ 191354 h 1255773"/>
              <a:gd name="connsiteX182" fmla="*/ 1335881 w 2079626"/>
              <a:gd name="connsiteY182" fmla="*/ 186592 h 1255773"/>
              <a:gd name="connsiteX183" fmla="*/ 1359694 w 2079626"/>
              <a:gd name="connsiteY183" fmla="*/ 160398 h 1255773"/>
              <a:gd name="connsiteX184" fmla="*/ 1393031 w 2079626"/>
              <a:gd name="connsiteY184" fmla="*/ 131823 h 1255773"/>
              <a:gd name="connsiteX185" fmla="*/ 1407319 w 2079626"/>
              <a:gd name="connsiteY185" fmla="*/ 122298 h 1255773"/>
              <a:gd name="connsiteX186" fmla="*/ 1428750 w 2079626"/>
              <a:gd name="connsiteY186" fmla="*/ 96104 h 1255773"/>
              <a:gd name="connsiteX187" fmla="*/ 1435894 w 2079626"/>
              <a:gd name="connsiteY187" fmla="*/ 79436 h 1255773"/>
              <a:gd name="connsiteX188" fmla="*/ 1447800 w 2079626"/>
              <a:gd name="connsiteY188" fmla="*/ 58004 h 1255773"/>
              <a:gd name="connsiteX189" fmla="*/ 1466850 w 2079626"/>
              <a:gd name="connsiteY189" fmla="*/ 41336 h 1255773"/>
              <a:gd name="connsiteX190" fmla="*/ 1509713 w 2079626"/>
              <a:gd name="connsiteY190" fmla="*/ 31811 h 1255773"/>
              <a:gd name="connsiteX191" fmla="*/ 1528763 w 2079626"/>
              <a:gd name="connsiteY191" fmla="*/ 29429 h 1255773"/>
              <a:gd name="connsiteX192" fmla="*/ 1557338 w 2079626"/>
              <a:gd name="connsiteY192" fmla="*/ 22286 h 1255773"/>
              <a:gd name="connsiteX193" fmla="*/ 1578769 w 2079626"/>
              <a:gd name="connsiteY193" fmla="*/ 17523 h 1255773"/>
              <a:gd name="connsiteX194" fmla="*/ 1604963 w 2079626"/>
              <a:gd name="connsiteY194" fmla="*/ 12761 h 1255773"/>
              <a:gd name="connsiteX195" fmla="*/ 1614488 w 2079626"/>
              <a:gd name="connsiteY195" fmla="*/ 5617 h 1255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079626" h="1255773">
                <a:moveTo>
                  <a:pt x="1623832" y="0"/>
                </a:moveTo>
                <a:lnTo>
                  <a:pt x="1628776" y="1648"/>
                </a:lnTo>
                <a:cubicBezTo>
                  <a:pt x="1641086" y="9854"/>
                  <a:pt x="1634681" y="6791"/>
                  <a:pt x="1647826" y="11173"/>
                </a:cubicBezTo>
                <a:cubicBezTo>
                  <a:pt x="1652059" y="15406"/>
                  <a:pt x="1655737" y="20281"/>
                  <a:pt x="1660526" y="23873"/>
                </a:cubicBezTo>
                <a:cubicBezTo>
                  <a:pt x="1703890" y="56396"/>
                  <a:pt x="1640448" y="767"/>
                  <a:pt x="1685926" y="39748"/>
                </a:cubicBezTo>
                <a:cubicBezTo>
                  <a:pt x="1697364" y="49552"/>
                  <a:pt x="1696509" y="51037"/>
                  <a:pt x="1704976" y="65148"/>
                </a:cubicBezTo>
                <a:cubicBezTo>
                  <a:pt x="1702859" y="74673"/>
                  <a:pt x="1701712" y="84466"/>
                  <a:pt x="1698626" y="93723"/>
                </a:cubicBezTo>
                <a:cubicBezTo>
                  <a:pt x="1697419" y="97343"/>
                  <a:pt x="1693983" y="99835"/>
                  <a:pt x="1692276" y="103248"/>
                </a:cubicBezTo>
                <a:cubicBezTo>
                  <a:pt x="1679131" y="129538"/>
                  <a:pt x="1700949" y="95001"/>
                  <a:pt x="1682751" y="122298"/>
                </a:cubicBezTo>
                <a:cubicBezTo>
                  <a:pt x="1684868" y="140290"/>
                  <a:pt x="1685548" y="158509"/>
                  <a:pt x="1689101" y="176273"/>
                </a:cubicBezTo>
                <a:cubicBezTo>
                  <a:pt x="1689849" y="180015"/>
                  <a:pt x="1693233" y="182693"/>
                  <a:pt x="1695451" y="185798"/>
                </a:cubicBezTo>
                <a:cubicBezTo>
                  <a:pt x="1698527" y="190104"/>
                  <a:pt x="1702171" y="194011"/>
                  <a:pt x="1704976" y="198498"/>
                </a:cubicBezTo>
                <a:cubicBezTo>
                  <a:pt x="1707484" y="202512"/>
                  <a:pt x="1708296" y="207562"/>
                  <a:pt x="1711326" y="211198"/>
                </a:cubicBezTo>
                <a:cubicBezTo>
                  <a:pt x="1714532" y="215045"/>
                  <a:pt x="1730161" y="222203"/>
                  <a:pt x="1733551" y="223898"/>
                </a:cubicBezTo>
                <a:cubicBezTo>
                  <a:pt x="1757893" y="222840"/>
                  <a:pt x="1782283" y="222592"/>
                  <a:pt x="1806576" y="220723"/>
                </a:cubicBezTo>
                <a:cubicBezTo>
                  <a:pt x="1809913" y="220466"/>
                  <a:pt x="1812758" y="217396"/>
                  <a:pt x="1816101" y="217548"/>
                </a:cubicBezTo>
                <a:cubicBezTo>
                  <a:pt x="1836300" y="218466"/>
                  <a:pt x="1856318" y="221781"/>
                  <a:pt x="1876426" y="223898"/>
                </a:cubicBezTo>
                <a:cubicBezTo>
                  <a:pt x="1883399" y="258765"/>
                  <a:pt x="1883183" y="251065"/>
                  <a:pt x="1876426" y="309623"/>
                </a:cubicBezTo>
                <a:cubicBezTo>
                  <a:pt x="1875883" y="314325"/>
                  <a:pt x="1871738" y="317891"/>
                  <a:pt x="1870076" y="322323"/>
                </a:cubicBezTo>
                <a:cubicBezTo>
                  <a:pt x="1868544" y="326409"/>
                  <a:pt x="1867959" y="330790"/>
                  <a:pt x="1866901" y="335023"/>
                </a:cubicBezTo>
                <a:cubicBezTo>
                  <a:pt x="1867544" y="353659"/>
                  <a:pt x="1868759" y="432255"/>
                  <a:pt x="1873251" y="465198"/>
                </a:cubicBezTo>
                <a:cubicBezTo>
                  <a:pt x="1874709" y="475892"/>
                  <a:pt x="1874774" y="487295"/>
                  <a:pt x="1879601" y="496948"/>
                </a:cubicBezTo>
                <a:cubicBezTo>
                  <a:pt x="1886255" y="510257"/>
                  <a:pt x="1886896" y="510659"/>
                  <a:pt x="1892301" y="525523"/>
                </a:cubicBezTo>
                <a:cubicBezTo>
                  <a:pt x="1894588" y="531813"/>
                  <a:pt x="1898651" y="544573"/>
                  <a:pt x="1898651" y="544573"/>
                </a:cubicBezTo>
                <a:cubicBezTo>
                  <a:pt x="1890774" y="595771"/>
                  <a:pt x="1896703" y="572642"/>
                  <a:pt x="1882776" y="614423"/>
                </a:cubicBezTo>
                <a:cubicBezTo>
                  <a:pt x="1876321" y="646698"/>
                  <a:pt x="1882935" y="617043"/>
                  <a:pt x="1876426" y="639823"/>
                </a:cubicBezTo>
                <a:cubicBezTo>
                  <a:pt x="1875227" y="644019"/>
                  <a:pt x="1875416" y="648734"/>
                  <a:pt x="1873251" y="652523"/>
                </a:cubicBezTo>
                <a:cubicBezTo>
                  <a:pt x="1871023" y="656422"/>
                  <a:pt x="1866601" y="658599"/>
                  <a:pt x="1863726" y="662048"/>
                </a:cubicBezTo>
                <a:cubicBezTo>
                  <a:pt x="1861283" y="664979"/>
                  <a:pt x="1859594" y="668468"/>
                  <a:pt x="1857376" y="671573"/>
                </a:cubicBezTo>
                <a:cubicBezTo>
                  <a:pt x="1854300" y="675879"/>
                  <a:pt x="1851026" y="680040"/>
                  <a:pt x="1847851" y="684273"/>
                </a:cubicBezTo>
                <a:cubicBezTo>
                  <a:pt x="1846793" y="689565"/>
                  <a:pt x="1846680" y="695138"/>
                  <a:pt x="1844676" y="700148"/>
                </a:cubicBezTo>
                <a:cubicBezTo>
                  <a:pt x="1842761" y="704935"/>
                  <a:pt x="1832654" y="719768"/>
                  <a:pt x="1828801" y="725548"/>
                </a:cubicBezTo>
                <a:cubicBezTo>
                  <a:pt x="1827743" y="729781"/>
                  <a:pt x="1826825" y="734052"/>
                  <a:pt x="1825626" y="738248"/>
                </a:cubicBezTo>
                <a:cubicBezTo>
                  <a:pt x="1824707" y="741466"/>
                  <a:pt x="1822228" y="744434"/>
                  <a:pt x="1822451" y="747773"/>
                </a:cubicBezTo>
                <a:cubicBezTo>
                  <a:pt x="1823307" y="760620"/>
                  <a:pt x="1826008" y="773304"/>
                  <a:pt x="1828801" y="785873"/>
                </a:cubicBezTo>
                <a:cubicBezTo>
                  <a:pt x="1830253" y="792407"/>
                  <a:pt x="1835151" y="804923"/>
                  <a:pt x="1835151" y="804923"/>
                </a:cubicBezTo>
                <a:cubicBezTo>
                  <a:pt x="1837268" y="832440"/>
                  <a:pt x="1836257" y="860378"/>
                  <a:pt x="1841501" y="887473"/>
                </a:cubicBezTo>
                <a:cubicBezTo>
                  <a:pt x="1842789" y="894126"/>
                  <a:pt x="1850609" y="897601"/>
                  <a:pt x="1854201" y="903348"/>
                </a:cubicBezTo>
                <a:cubicBezTo>
                  <a:pt x="1877105" y="939994"/>
                  <a:pt x="1809594" y="859867"/>
                  <a:pt x="1873251" y="935098"/>
                </a:cubicBezTo>
                <a:cubicBezTo>
                  <a:pt x="1880742" y="943951"/>
                  <a:pt x="1909989" y="970975"/>
                  <a:pt x="1917701" y="976373"/>
                </a:cubicBezTo>
                <a:cubicBezTo>
                  <a:pt x="1929746" y="984805"/>
                  <a:pt x="1944320" y="989413"/>
                  <a:pt x="1955801" y="998598"/>
                </a:cubicBezTo>
                <a:cubicBezTo>
                  <a:pt x="1982990" y="1020349"/>
                  <a:pt x="1959951" y="1003080"/>
                  <a:pt x="1987551" y="1020823"/>
                </a:cubicBezTo>
                <a:cubicBezTo>
                  <a:pt x="1997180" y="1027013"/>
                  <a:pt x="2005407" y="1035853"/>
                  <a:pt x="2016126" y="1039873"/>
                </a:cubicBezTo>
                <a:lnTo>
                  <a:pt x="2041526" y="1049398"/>
                </a:lnTo>
                <a:cubicBezTo>
                  <a:pt x="2044701" y="1052573"/>
                  <a:pt x="2047315" y="1056432"/>
                  <a:pt x="2051051" y="1058923"/>
                </a:cubicBezTo>
                <a:cubicBezTo>
                  <a:pt x="2053836" y="1060779"/>
                  <a:pt x="2058005" y="1059955"/>
                  <a:pt x="2060576" y="1062098"/>
                </a:cubicBezTo>
                <a:cubicBezTo>
                  <a:pt x="2064641" y="1065486"/>
                  <a:pt x="2066926" y="1070565"/>
                  <a:pt x="2070101" y="1074798"/>
                </a:cubicBezTo>
                <a:cubicBezTo>
                  <a:pt x="2070705" y="1082956"/>
                  <a:pt x="2079626" y="1196233"/>
                  <a:pt x="2079626" y="1217673"/>
                </a:cubicBezTo>
                <a:cubicBezTo>
                  <a:pt x="2079626" y="1230417"/>
                  <a:pt x="2077509" y="1243073"/>
                  <a:pt x="2076451" y="1255773"/>
                </a:cubicBezTo>
                <a:cubicBezTo>
                  <a:pt x="2067984" y="1252598"/>
                  <a:pt x="2059245" y="1250072"/>
                  <a:pt x="2051051" y="1246248"/>
                </a:cubicBezTo>
                <a:cubicBezTo>
                  <a:pt x="2013569" y="1228756"/>
                  <a:pt x="2043879" y="1236559"/>
                  <a:pt x="2012951" y="1230373"/>
                </a:cubicBezTo>
                <a:cubicBezTo>
                  <a:pt x="1982501" y="1215148"/>
                  <a:pt x="2020256" y="1234432"/>
                  <a:pt x="1984376" y="1214498"/>
                </a:cubicBezTo>
                <a:cubicBezTo>
                  <a:pt x="1980239" y="1212199"/>
                  <a:pt x="1975690" y="1210656"/>
                  <a:pt x="1971676" y="1208148"/>
                </a:cubicBezTo>
                <a:cubicBezTo>
                  <a:pt x="1956439" y="1198625"/>
                  <a:pt x="1957839" y="1196012"/>
                  <a:pt x="1943101" y="1182748"/>
                </a:cubicBezTo>
                <a:cubicBezTo>
                  <a:pt x="1938064" y="1178215"/>
                  <a:pt x="1932291" y="1174550"/>
                  <a:pt x="1927226" y="1170048"/>
                </a:cubicBezTo>
                <a:cubicBezTo>
                  <a:pt x="1922751" y="1166071"/>
                  <a:pt x="1918266" y="1162023"/>
                  <a:pt x="1914526" y="1157348"/>
                </a:cubicBezTo>
                <a:cubicBezTo>
                  <a:pt x="1909758" y="1151389"/>
                  <a:pt x="1907689" y="1143184"/>
                  <a:pt x="1901826" y="1138298"/>
                </a:cubicBezTo>
                <a:cubicBezTo>
                  <a:pt x="1898104" y="1135196"/>
                  <a:pt x="1876973" y="1117036"/>
                  <a:pt x="1870076" y="1112898"/>
                </a:cubicBezTo>
                <a:cubicBezTo>
                  <a:pt x="1863988" y="1109245"/>
                  <a:pt x="1857232" y="1106821"/>
                  <a:pt x="1851026" y="1103373"/>
                </a:cubicBezTo>
                <a:cubicBezTo>
                  <a:pt x="1841797" y="1098246"/>
                  <a:pt x="1833941" y="1090559"/>
                  <a:pt x="1825626" y="1084323"/>
                </a:cubicBezTo>
                <a:cubicBezTo>
                  <a:pt x="1822573" y="1082033"/>
                  <a:pt x="1819276" y="1080090"/>
                  <a:pt x="1816101" y="1077973"/>
                </a:cubicBezTo>
                <a:cubicBezTo>
                  <a:pt x="1813984" y="1081148"/>
                  <a:pt x="1811458" y="1084085"/>
                  <a:pt x="1809751" y="1087498"/>
                </a:cubicBezTo>
                <a:cubicBezTo>
                  <a:pt x="1808254" y="1090491"/>
                  <a:pt x="1808667" y="1094410"/>
                  <a:pt x="1806576" y="1097023"/>
                </a:cubicBezTo>
                <a:cubicBezTo>
                  <a:pt x="1802100" y="1102618"/>
                  <a:pt x="1785970" y="1107805"/>
                  <a:pt x="1781176" y="1109723"/>
                </a:cubicBezTo>
                <a:cubicBezTo>
                  <a:pt x="1761068" y="1108665"/>
                  <a:pt x="1740508" y="1110916"/>
                  <a:pt x="1720851" y="1106548"/>
                </a:cubicBezTo>
                <a:cubicBezTo>
                  <a:pt x="1711104" y="1104382"/>
                  <a:pt x="1695451" y="1090673"/>
                  <a:pt x="1695451" y="1090673"/>
                </a:cubicBezTo>
                <a:cubicBezTo>
                  <a:pt x="1693334" y="1087498"/>
                  <a:pt x="1692032" y="1083591"/>
                  <a:pt x="1689101" y="1081148"/>
                </a:cubicBezTo>
                <a:cubicBezTo>
                  <a:pt x="1681985" y="1075218"/>
                  <a:pt x="1672246" y="1073759"/>
                  <a:pt x="1663701" y="1071623"/>
                </a:cubicBezTo>
                <a:cubicBezTo>
                  <a:pt x="1642534" y="1072681"/>
                  <a:pt x="1621128" y="1071450"/>
                  <a:pt x="1600201" y="1074798"/>
                </a:cubicBezTo>
                <a:cubicBezTo>
                  <a:pt x="1586295" y="1077023"/>
                  <a:pt x="1584456" y="1086952"/>
                  <a:pt x="1574801" y="1093848"/>
                </a:cubicBezTo>
                <a:cubicBezTo>
                  <a:pt x="1570950" y="1096599"/>
                  <a:pt x="1566334" y="1098081"/>
                  <a:pt x="1562101" y="1100198"/>
                </a:cubicBezTo>
                <a:cubicBezTo>
                  <a:pt x="1551518" y="1098081"/>
                  <a:pt x="1540868" y="1096275"/>
                  <a:pt x="1530351" y="1093848"/>
                </a:cubicBezTo>
                <a:cubicBezTo>
                  <a:pt x="1527090" y="1093095"/>
                  <a:pt x="1523611" y="1092529"/>
                  <a:pt x="1520826" y="1090673"/>
                </a:cubicBezTo>
                <a:cubicBezTo>
                  <a:pt x="1517090" y="1088182"/>
                  <a:pt x="1514750" y="1084023"/>
                  <a:pt x="1511301" y="1081148"/>
                </a:cubicBezTo>
                <a:cubicBezTo>
                  <a:pt x="1508370" y="1078705"/>
                  <a:pt x="1504951" y="1076915"/>
                  <a:pt x="1501776" y="1074798"/>
                </a:cubicBezTo>
                <a:cubicBezTo>
                  <a:pt x="1480609" y="1075856"/>
                  <a:pt x="1459223" y="1074750"/>
                  <a:pt x="1438276" y="1077973"/>
                </a:cubicBezTo>
                <a:cubicBezTo>
                  <a:pt x="1431259" y="1079053"/>
                  <a:pt x="1425714" y="1084615"/>
                  <a:pt x="1419226" y="1087498"/>
                </a:cubicBezTo>
                <a:cubicBezTo>
                  <a:pt x="1416168" y="1088857"/>
                  <a:pt x="1412876" y="1089615"/>
                  <a:pt x="1409701" y="1090673"/>
                </a:cubicBezTo>
                <a:cubicBezTo>
                  <a:pt x="1405468" y="1093848"/>
                  <a:pt x="1402289" y="1099991"/>
                  <a:pt x="1397001" y="1100198"/>
                </a:cubicBezTo>
                <a:cubicBezTo>
                  <a:pt x="1368671" y="1101309"/>
                  <a:pt x="1343785" y="1102264"/>
                  <a:pt x="1321982" y="1103077"/>
                </a:cubicBezTo>
                <a:lnTo>
                  <a:pt x="1317526" y="1103237"/>
                </a:lnTo>
                <a:lnTo>
                  <a:pt x="1318260" y="1099564"/>
                </a:lnTo>
                <a:cubicBezTo>
                  <a:pt x="1313750" y="1004852"/>
                  <a:pt x="1313672" y="1009599"/>
                  <a:pt x="1295400" y="954784"/>
                </a:cubicBezTo>
                <a:cubicBezTo>
                  <a:pt x="1301102" y="892060"/>
                  <a:pt x="1309659" y="856555"/>
                  <a:pt x="1295400" y="794764"/>
                </a:cubicBezTo>
                <a:cubicBezTo>
                  <a:pt x="1290078" y="771702"/>
                  <a:pt x="1272782" y="769566"/>
                  <a:pt x="1257300" y="756664"/>
                </a:cubicBezTo>
                <a:cubicBezTo>
                  <a:pt x="1219247" y="724953"/>
                  <a:pt x="1251754" y="739575"/>
                  <a:pt x="1211580" y="726184"/>
                </a:cubicBezTo>
                <a:cubicBezTo>
                  <a:pt x="1186804" y="730313"/>
                  <a:pt x="1165510" y="731419"/>
                  <a:pt x="1143000" y="741424"/>
                </a:cubicBezTo>
                <a:cubicBezTo>
                  <a:pt x="1012603" y="799378"/>
                  <a:pt x="1171255" y="734694"/>
                  <a:pt x="1059180" y="779524"/>
                </a:cubicBezTo>
                <a:cubicBezTo>
                  <a:pt x="1046480" y="776984"/>
                  <a:pt x="1032186" y="778567"/>
                  <a:pt x="1021080" y="771904"/>
                </a:cubicBezTo>
                <a:cubicBezTo>
                  <a:pt x="1005679" y="762663"/>
                  <a:pt x="996497" y="745631"/>
                  <a:pt x="982980" y="733804"/>
                </a:cubicBezTo>
                <a:cubicBezTo>
                  <a:pt x="976088" y="727773"/>
                  <a:pt x="966596" y="725040"/>
                  <a:pt x="960120" y="718564"/>
                </a:cubicBezTo>
                <a:cubicBezTo>
                  <a:pt x="951140" y="709584"/>
                  <a:pt x="946903" y="696349"/>
                  <a:pt x="937260" y="688084"/>
                </a:cubicBezTo>
                <a:cubicBezTo>
                  <a:pt x="918057" y="671624"/>
                  <a:pt x="891853" y="669859"/>
                  <a:pt x="868680" y="665224"/>
                </a:cubicBezTo>
                <a:cubicBezTo>
                  <a:pt x="817880" y="667764"/>
                  <a:pt x="766505" y="664808"/>
                  <a:pt x="716280" y="672844"/>
                </a:cubicBezTo>
                <a:cubicBezTo>
                  <a:pt x="701655" y="675184"/>
                  <a:pt x="691714" y="689689"/>
                  <a:pt x="678180" y="695704"/>
                </a:cubicBezTo>
                <a:cubicBezTo>
                  <a:pt x="668610" y="699957"/>
                  <a:pt x="657367" y="699296"/>
                  <a:pt x="647700" y="703324"/>
                </a:cubicBezTo>
                <a:cubicBezTo>
                  <a:pt x="626729" y="712062"/>
                  <a:pt x="609437" y="732817"/>
                  <a:pt x="586740" y="733804"/>
                </a:cubicBezTo>
                <a:lnTo>
                  <a:pt x="411480" y="741424"/>
                </a:lnTo>
                <a:cubicBezTo>
                  <a:pt x="403860" y="746504"/>
                  <a:pt x="396811" y="752568"/>
                  <a:pt x="388620" y="756664"/>
                </a:cubicBezTo>
                <a:cubicBezTo>
                  <a:pt x="381436" y="760256"/>
                  <a:pt x="373143" y="761120"/>
                  <a:pt x="365760" y="764284"/>
                </a:cubicBezTo>
                <a:cubicBezTo>
                  <a:pt x="355319" y="768759"/>
                  <a:pt x="345440" y="774444"/>
                  <a:pt x="335280" y="779524"/>
                </a:cubicBezTo>
                <a:cubicBezTo>
                  <a:pt x="327660" y="774444"/>
                  <a:pt x="320371" y="768828"/>
                  <a:pt x="312420" y="764284"/>
                </a:cubicBezTo>
                <a:cubicBezTo>
                  <a:pt x="302557" y="758648"/>
                  <a:pt x="290906" y="756018"/>
                  <a:pt x="281940" y="749044"/>
                </a:cubicBezTo>
                <a:cubicBezTo>
                  <a:pt x="251080" y="725042"/>
                  <a:pt x="246809" y="715398"/>
                  <a:pt x="228600" y="688084"/>
                </a:cubicBezTo>
                <a:cubicBezTo>
                  <a:pt x="226060" y="675384"/>
                  <a:pt x="225076" y="662271"/>
                  <a:pt x="220980" y="649984"/>
                </a:cubicBezTo>
                <a:cubicBezTo>
                  <a:pt x="217388" y="639208"/>
                  <a:pt x="200660" y="629664"/>
                  <a:pt x="205740" y="619504"/>
                </a:cubicBezTo>
                <a:cubicBezTo>
                  <a:pt x="211857" y="607270"/>
                  <a:pt x="231140" y="609344"/>
                  <a:pt x="243840" y="604264"/>
                </a:cubicBezTo>
                <a:cubicBezTo>
                  <a:pt x="256540" y="609344"/>
                  <a:pt x="270341" y="612255"/>
                  <a:pt x="281940" y="619504"/>
                </a:cubicBezTo>
                <a:cubicBezTo>
                  <a:pt x="291078" y="625215"/>
                  <a:pt x="294024" y="642364"/>
                  <a:pt x="304800" y="642364"/>
                </a:cubicBezTo>
                <a:cubicBezTo>
                  <a:pt x="315576" y="642364"/>
                  <a:pt x="320040" y="627124"/>
                  <a:pt x="327660" y="619504"/>
                </a:cubicBezTo>
                <a:cubicBezTo>
                  <a:pt x="322580" y="599184"/>
                  <a:pt x="320199" y="577991"/>
                  <a:pt x="312420" y="558544"/>
                </a:cubicBezTo>
                <a:cubicBezTo>
                  <a:pt x="292961" y="509897"/>
                  <a:pt x="303297" y="532678"/>
                  <a:pt x="281940" y="489964"/>
                </a:cubicBezTo>
                <a:cubicBezTo>
                  <a:pt x="277639" y="459857"/>
                  <a:pt x="274128" y="428237"/>
                  <a:pt x="266700" y="398524"/>
                </a:cubicBezTo>
                <a:cubicBezTo>
                  <a:pt x="263403" y="385334"/>
                  <a:pt x="247336" y="344556"/>
                  <a:pt x="243840" y="337564"/>
                </a:cubicBezTo>
                <a:cubicBezTo>
                  <a:pt x="239744" y="329373"/>
                  <a:pt x="232696" y="322895"/>
                  <a:pt x="228600" y="314704"/>
                </a:cubicBezTo>
                <a:cubicBezTo>
                  <a:pt x="225008" y="307520"/>
                  <a:pt x="224572" y="299028"/>
                  <a:pt x="220980" y="291844"/>
                </a:cubicBezTo>
                <a:cubicBezTo>
                  <a:pt x="213591" y="277066"/>
                  <a:pt x="195180" y="229062"/>
                  <a:pt x="167640" y="223264"/>
                </a:cubicBezTo>
                <a:cubicBezTo>
                  <a:pt x="127562" y="214827"/>
                  <a:pt x="86360" y="213104"/>
                  <a:pt x="45720" y="208024"/>
                </a:cubicBezTo>
                <a:cubicBezTo>
                  <a:pt x="38100" y="200404"/>
                  <a:pt x="29124" y="193933"/>
                  <a:pt x="22860" y="185164"/>
                </a:cubicBezTo>
                <a:cubicBezTo>
                  <a:pt x="-10947" y="137835"/>
                  <a:pt x="16663" y="118820"/>
                  <a:pt x="0" y="48004"/>
                </a:cubicBezTo>
                <a:lnTo>
                  <a:pt x="779" y="53947"/>
                </a:lnTo>
                <a:lnTo>
                  <a:pt x="30956" y="55623"/>
                </a:lnTo>
                <a:cubicBezTo>
                  <a:pt x="38894" y="57211"/>
                  <a:pt x="46707" y="59653"/>
                  <a:pt x="54769" y="60386"/>
                </a:cubicBezTo>
                <a:lnTo>
                  <a:pt x="80963" y="62767"/>
                </a:lnTo>
                <a:lnTo>
                  <a:pt x="114300" y="65148"/>
                </a:lnTo>
                <a:cubicBezTo>
                  <a:pt x="141107" y="67585"/>
                  <a:pt x="131033" y="69024"/>
                  <a:pt x="164306" y="69911"/>
                </a:cubicBezTo>
                <a:cubicBezTo>
                  <a:pt x="213508" y="71223"/>
                  <a:pt x="262731" y="71498"/>
                  <a:pt x="311944" y="72292"/>
                </a:cubicBezTo>
                <a:cubicBezTo>
                  <a:pt x="315119" y="73879"/>
                  <a:pt x="318580" y="74991"/>
                  <a:pt x="321469" y="77054"/>
                </a:cubicBezTo>
                <a:cubicBezTo>
                  <a:pt x="324209" y="79011"/>
                  <a:pt x="325704" y="82501"/>
                  <a:pt x="328613" y="84198"/>
                </a:cubicBezTo>
                <a:cubicBezTo>
                  <a:pt x="342858" y="92508"/>
                  <a:pt x="351743" y="94208"/>
                  <a:pt x="366713" y="98486"/>
                </a:cubicBezTo>
                <a:cubicBezTo>
                  <a:pt x="367507" y="101661"/>
                  <a:pt x="367470" y="105170"/>
                  <a:pt x="369094" y="108011"/>
                </a:cubicBezTo>
                <a:cubicBezTo>
                  <a:pt x="372673" y="114274"/>
                  <a:pt x="386375" y="121661"/>
                  <a:pt x="390525" y="124679"/>
                </a:cubicBezTo>
                <a:cubicBezTo>
                  <a:pt x="418244" y="144839"/>
                  <a:pt x="383639" y="123882"/>
                  <a:pt x="421481" y="141348"/>
                </a:cubicBezTo>
                <a:cubicBezTo>
                  <a:pt x="444998" y="152202"/>
                  <a:pt x="421732" y="146161"/>
                  <a:pt x="445294" y="150873"/>
                </a:cubicBezTo>
                <a:cubicBezTo>
                  <a:pt x="450056" y="153254"/>
                  <a:pt x="454674" y="155951"/>
                  <a:pt x="459581" y="158017"/>
                </a:cubicBezTo>
                <a:cubicBezTo>
                  <a:pt x="469770" y="162307"/>
                  <a:pt x="480649" y="164978"/>
                  <a:pt x="490538" y="169923"/>
                </a:cubicBezTo>
                <a:cubicBezTo>
                  <a:pt x="495300" y="172304"/>
                  <a:pt x="499978" y="174864"/>
                  <a:pt x="504825" y="177067"/>
                </a:cubicBezTo>
                <a:cubicBezTo>
                  <a:pt x="519262" y="183629"/>
                  <a:pt x="512558" y="179967"/>
                  <a:pt x="523875" y="184211"/>
                </a:cubicBezTo>
                <a:cubicBezTo>
                  <a:pt x="527877" y="185712"/>
                  <a:pt x="532045" y="186897"/>
                  <a:pt x="535781" y="188973"/>
                </a:cubicBezTo>
                <a:cubicBezTo>
                  <a:pt x="548668" y="196133"/>
                  <a:pt x="542300" y="197296"/>
                  <a:pt x="557213" y="203261"/>
                </a:cubicBezTo>
                <a:cubicBezTo>
                  <a:pt x="560971" y="204764"/>
                  <a:pt x="565150" y="204848"/>
                  <a:pt x="569119" y="205642"/>
                </a:cubicBezTo>
                <a:cubicBezTo>
                  <a:pt x="572294" y="207229"/>
                  <a:pt x="575112" y="210757"/>
                  <a:pt x="578644" y="210404"/>
                </a:cubicBezTo>
                <a:cubicBezTo>
                  <a:pt x="583942" y="209874"/>
                  <a:pt x="588066" y="205423"/>
                  <a:pt x="592931" y="203261"/>
                </a:cubicBezTo>
                <a:cubicBezTo>
                  <a:pt x="595225" y="202241"/>
                  <a:pt x="597830" y="202002"/>
                  <a:pt x="600075" y="200879"/>
                </a:cubicBezTo>
                <a:cubicBezTo>
                  <a:pt x="604215" y="198809"/>
                  <a:pt x="607564" y="195116"/>
                  <a:pt x="611981" y="193736"/>
                </a:cubicBezTo>
                <a:cubicBezTo>
                  <a:pt x="633574" y="186988"/>
                  <a:pt x="668836" y="187513"/>
                  <a:pt x="688181" y="186592"/>
                </a:cubicBezTo>
                <a:cubicBezTo>
                  <a:pt x="692944" y="185004"/>
                  <a:pt x="697979" y="184074"/>
                  <a:pt x="702469" y="181829"/>
                </a:cubicBezTo>
                <a:cubicBezTo>
                  <a:pt x="716833" y="174647"/>
                  <a:pt x="714900" y="171278"/>
                  <a:pt x="728663" y="165161"/>
                </a:cubicBezTo>
                <a:cubicBezTo>
                  <a:pt x="731654" y="163832"/>
                  <a:pt x="735013" y="163573"/>
                  <a:pt x="738188" y="162779"/>
                </a:cubicBezTo>
                <a:cubicBezTo>
                  <a:pt x="746937" y="156946"/>
                  <a:pt x="745588" y="157137"/>
                  <a:pt x="757238" y="153254"/>
                </a:cubicBezTo>
                <a:cubicBezTo>
                  <a:pt x="760343" y="152219"/>
                  <a:pt x="763658" y="151908"/>
                  <a:pt x="766763" y="150873"/>
                </a:cubicBezTo>
                <a:cubicBezTo>
                  <a:pt x="770818" y="149521"/>
                  <a:pt x="774638" y="147534"/>
                  <a:pt x="778669" y="146111"/>
                </a:cubicBezTo>
                <a:cubicBezTo>
                  <a:pt x="788137" y="142769"/>
                  <a:pt x="797504" y="139022"/>
                  <a:pt x="807244" y="136586"/>
                </a:cubicBezTo>
                <a:cubicBezTo>
                  <a:pt x="810419" y="135792"/>
                  <a:pt x="813634" y="135144"/>
                  <a:pt x="816769" y="134204"/>
                </a:cubicBezTo>
                <a:cubicBezTo>
                  <a:pt x="821577" y="132761"/>
                  <a:pt x="826186" y="130659"/>
                  <a:pt x="831056" y="129442"/>
                </a:cubicBezTo>
                <a:cubicBezTo>
                  <a:pt x="834231" y="128648"/>
                  <a:pt x="837476" y="128096"/>
                  <a:pt x="840581" y="127061"/>
                </a:cubicBezTo>
                <a:cubicBezTo>
                  <a:pt x="847015" y="124916"/>
                  <a:pt x="853244" y="122198"/>
                  <a:pt x="859631" y="119917"/>
                </a:cubicBezTo>
                <a:cubicBezTo>
                  <a:pt x="864359" y="118228"/>
                  <a:pt x="868902" y="115333"/>
                  <a:pt x="873919" y="115154"/>
                </a:cubicBezTo>
                <a:lnTo>
                  <a:pt x="940594" y="112773"/>
                </a:lnTo>
                <a:cubicBezTo>
                  <a:pt x="948531" y="111186"/>
                  <a:pt x="956623" y="110235"/>
                  <a:pt x="964406" y="108011"/>
                </a:cubicBezTo>
                <a:cubicBezTo>
                  <a:pt x="976820" y="104464"/>
                  <a:pt x="972847" y="101680"/>
                  <a:pt x="983456" y="93723"/>
                </a:cubicBezTo>
                <a:cubicBezTo>
                  <a:pt x="986296" y="91593"/>
                  <a:pt x="989878" y="90685"/>
                  <a:pt x="992981" y="88961"/>
                </a:cubicBezTo>
                <a:cubicBezTo>
                  <a:pt x="1005110" y="82223"/>
                  <a:pt x="1005745" y="80269"/>
                  <a:pt x="1019175" y="74673"/>
                </a:cubicBezTo>
                <a:cubicBezTo>
                  <a:pt x="1027863" y="71053"/>
                  <a:pt x="1034268" y="69710"/>
                  <a:pt x="1042988" y="67529"/>
                </a:cubicBezTo>
                <a:cubicBezTo>
                  <a:pt x="1045369" y="65942"/>
                  <a:pt x="1047571" y="64047"/>
                  <a:pt x="1050131" y="62767"/>
                </a:cubicBezTo>
                <a:cubicBezTo>
                  <a:pt x="1052376" y="61645"/>
                  <a:pt x="1054778" y="60644"/>
                  <a:pt x="1057275" y="60386"/>
                </a:cubicBezTo>
                <a:cubicBezTo>
                  <a:pt x="1077864" y="58256"/>
                  <a:pt x="1098542" y="57098"/>
                  <a:pt x="1119188" y="55623"/>
                </a:cubicBezTo>
                <a:lnTo>
                  <a:pt x="1157288" y="53242"/>
                </a:lnTo>
                <a:cubicBezTo>
                  <a:pt x="1162844" y="55623"/>
                  <a:pt x="1168453" y="57885"/>
                  <a:pt x="1173956" y="60386"/>
                </a:cubicBezTo>
                <a:cubicBezTo>
                  <a:pt x="1177188" y="61855"/>
                  <a:pt x="1180810" y="62811"/>
                  <a:pt x="1183481" y="65148"/>
                </a:cubicBezTo>
                <a:cubicBezTo>
                  <a:pt x="1187306" y="68495"/>
                  <a:pt x="1189659" y="73229"/>
                  <a:pt x="1193006" y="77054"/>
                </a:cubicBezTo>
                <a:cubicBezTo>
                  <a:pt x="1201528" y="86793"/>
                  <a:pt x="1199813" y="81753"/>
                  <a:pt x="1207294" y="93723"/>
                </a:cubicBezTo>
                <a:cubicBezTo>
                  <a:pt x="1209175" y="96733"/>
                  <a:pt x="1210295" y="100166"/>
                  <a:pt x="1212056" y="103248"/>
                </a:cubicBezTo>
                <a:cubicBezTo>
                  <a:pt x="1213476" y="105733"/>
                  <a:pt x="1215231" y="108011"/>
                  <a:pt x="1216819" y="110392"/>
                </a:cubicBezTo>
                <a:cubicBezTo>
                  <a:pt x="1221413" y="133364"/>
                  <a:pt x="1215787" y="113090"/>
                  <a:pt x="1223963" y="129442"/>
                </a:cubicBezTo>
                <a:cubicBezTo>
                  <a:pt x="1225086" y="131687"/>
                  <a:pt x="1224885" y="134543"/>
                  <a:pt x="1226344" y="136586"/>
                </a:cubicBezTo>
                <a:cubicBezTo>
                  <a:pt x="1228954" y="140240"/>
                  <a:pt x="1232947" y="142702"/>
                  <a:pt x="1235869" y="146111"/>
                </a:cubicBezTo>
                <a:cubicBezTo>
                  <a:pt x="1237731" y="148284"/>
                  <a:pt x="1238608" y="151231"/>
                  <a:pt x="1240631" y="153254"/>
                </a:cubicBezTo>
                <a:cubicBezTo>
                  <a:pt x="1245015" y="157638"/>
                  <a:pt x="1250311" y="161014"/>
                  <a:pt x="1254919" y="165161"/>
                </a:cubicBezTo>
                <a:cubicBezTo>
                  <a:pt x="1260177" y="169893"/>
                  <a:pt x="1267103" y="178708"/>
                  <a:pt x="1273969" y="181829"/>
                </a:cubicBezTo>
                <a:cubicBezTo>
                  <a:pt x="1279230" y="184220"/>
                  <a:pt x="1285207" y="184617"/>
                  <a:pt x="1290638" y="186592"/>
                </a:cubicBezTo>
                <a:cubicBezTo>
                  <a:pt x="1293974" y="187805"/>
                  <a:pt x="1296988" y="189767"/>
                  <a:pt x="1300163" y="191354"/>
                </a:cubicBezTo>
                <a:cubicBezTo>
                  <a:pt x="1312069" y="189767"/>
                  <a:pt x="1324228" y="189505"/>
                  <a:pt x="1335881" y="186592"/>
                </a:cubicBezTo>
                <a:cubicBezTo>
                  <a:pt x="1352270" y="182495"/>
                  <a:pt x="1348472" y="172211"/>
                  <a:pt x="1359694" y="160398"/>
                </a:cubicBezTo>
                <a:cubicBezTo>
                  <a:pt x="1369774" y="149787"/>
                  <a:pt x="1380853" y="139941"/>
                  <a:pt x="1393031" y="131823"/>
                </a:cubicBezTo>
                <a:cubicBezTo>
                  <a:pt x="1397794" y="128648"/>
                  <a:pt x="1403100" y="126166"/>
                  <a:pt x="1407319" y="122298"/>
                </a:cubicBezTo>
                <a:cubicBezTo>
                  <a:pt x="1409715" y="120102"/>
                  <a:pt x="1425065" y="102000"/>
                  <a:pt x="1428750" y="96104"/>
                </a:cubicBezTo>
                <a:cubicBezTo>
                  <a:pt x="1435930" y="84617"/>
                  <a:pt x="1431475" y="89747"/>
                  <a:pt x="1435894" y="79436"/>
                </a:cubicBezTo>
                <a:cubicBezTo>
                  <a:pt x="1438156" y="74157"/>
                  <a:pt x="1444788" y="62019"/>
                  <a:pt x="1447800" y="58004"/>
                </a:cubicBezTo>
                <a:cubicBezTo>
                  <a:pt x="1451241" y="53417"/>
                  <a:pt x="1463328" y="43684"/>
                  <a:pt x="1466850" y="41336"/>
                </a:cubicBezTo>
                <a:cubicBezTo>
                  <a:pt x="1479681" y="32781"/>
                  <a:pt x="1494986" y="33448"/>
                  <a:pt x="1509713" y="31811"/>
                </a:cubicBezTo>
                <a:cubicBezTo>
                  <a:pt x="1516073" y="31104"/>
                  <a:pt x="1522413" y="30223"/>
                  <a:pt x="1528763" y="29429"/>
                </a:cubicBezTo>
                <a:cubicBezTo>
                  <a:pt x="1552639" y="21471"/>
                  <a:pt x="1533281" y="27098"/>
                  <a:pt x="1557338" y="22286"/>
                </a:cubicBezTo>
                <a:cubicBezTo>
                  <a:pt x="1578760" y="18001"/>
                  <a:pt x="1553797" y="21685"/>
                  <a:pt x="1578769" y="17523"/>
                </a:cubicBezTo>
                <a:cubicBezTo>
                  <a:pt x="1604367" y="13257"/>
                  <a:pt x="1586676" y="17332"/>
                  <a:pt x="1604963" y="12761"/>
                </a:cubicBezTo>
                <a:cubicBezTo>
                  <a:pt x="1608138" y="10380"/>
                  <a:pt x="1611186" y="7819"/>
                  <a:pt x="1614488" y="5617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олилиния: фигура 88">
            <a:extLst>
              <a:ext uri="{FF2B5EF4-FFF2-40B4-BE49-F238E27FC236}">
                <a16:creationId xmlns:a16="http://schemas.microsoft.com/office/drawing/2014/main" id="{A290D80D-5BC2-DFE6-65D8-EE461ECD678A}"/>
              </a:ext>
            </a:extLst>
          </p:cNvPr>
          <p:cNvSpPr/>
          <p:nvPr/>
        </p:nvSpPr>
        <p:spPr>
          <a:xfrm>
            <a:off x="1697805" y="4174133"/>
            <a:ext cx="1621686" cy="1913919"/>
          </a:xfrm>
          <a:custGeom>
            <a:avLst/>
            <a:gdLst>
              <a:gd name="connsiteX0" fmla="*/ 509764 w 1621686"/>
              <a:gd name="connsiteY0" fmla="*/ 289912 h 1913919"/>
              <a:gd name="connsiteX1" fmla="*/ 510014 w 1621686"/>
              <a:gd name="connsiteY1" fmla="*/ 290243 h 1913919"/>
              <a:gd name="connsiteX2" fmla="*/ 509040 w 1621686"/>
              <a:gd name="connsiteY2" fmla="*/ 290102 h 1913919"/>
              <a:gd name="connsiteX3" fmla="*/ 1182427 w 1621686"/>
              <a:gd name="connsiteY3" fmla="*/ 72419 h 1913919"/>
              <a:gd name="connsiteX4" fmla="*/ 1207827 w 1621686"/>
              <a:gd name="connsiteY4" fmla="*/ 81944 h 1913919"/>
              <a:gd name="connsiteX5" fmla="*/ 1214177 w 1621686"/>
              <a:gd name="connsiteY5" fmla="*/ 91469 h 1913919"/>
              <a:gd name="connsiteX6" fmla="*/ 1239577 w 1621686"/>
              <a:gd name="connsiteY6" fmla="*/ 107344 h 1913919"/>
              <a:gd name="connsiteX7" fmla="*/ 1299902 w 1621686"/>
              <a:gd name="connsiteY7" fmla="*/ 110519 h 1913919"/>
              <a:gd name="connsiteX8" fmla="*/ 1325302 w 1621686"/>
              <a:gd name="connsiteY8" fmla="*/ 97819 h 1913919"/>
              <a:gd name="connsiteX9" fmla="*/ 1328477 w 1621686"/>
              <a:gd name="connsiteY9" fmla="*/ 88294 h 1913919"/>
              <a:gd name="connsiteX10" fmla="*/ 1334827 w 1621686"/>
              <a:gd name="connsiteY10" fmla="*/ 78769 h 1913919"/>
              <a:gd name="connsiteX11" fmla="*/ 1344352 w 1621686"/>
              <a:gd name="connsiteY11" fmla="*/ 85119 h 1913919"/>
              <a:gd name="connsiteX12" fmla="*/ 1369752 w 1621686"/>
              <a:gd name="connsiteY12" fmla="*/ 104169 h 1913919"/>
              <a:gd name="connsiteX13" fmla="*/ 1388802 w 1621686"/>
              <a:gd name="connsiteY13" fmla="*/ 113694 h 1913919"/>
              <a:gd name="connsiteX14" fmla="*/ 1420552 w 1621686"/>
              <a:gd name="connsiteY14" fmla="*/ 139094 h 1913919"/>
              <a:gd name="connsiteX15" fmla="*/ 1433252 w 1621686"/>
              <a:gd name="connsiteY15" fmla="*/ 158144 h 1913919"/>
              <a:gd name="connsiteX16" fmla="*/ 1445952 w 1621686"/>
              <a:gd name="connsiteY16" fmla="*/ 170844 h 1913919"/>
              <a:gd name="connsiteX17" fmla="*/ 1461827 w 1621686"/>
              <a:gd name="connsiteY17" fmla="*/ 183544 h 1913919"/>
              <a:gd name="connsiteX18" fmla="*/ 1490402 w 1621686"/>
              <a:gd name="connsiteY18" fmla="*/ 208944 h 1913919"/>
              <a:gd name="connsiteX19" fmla="*/ 1503102 w 1621686"/>
              <a:gd name="connsiteY19" fmla="*/ 215294 h 1913919"/>
              <a:gd name="connsiteX20" fmla="*/ 1531677 w 1621686"/>
              <a:gd name="connsiteY20" fmla="*/ 231169 h 1913919"/>
              <a:gd name="connsiteX21" fmla="*/ 1569777 w 1621686"/>
              <a:gd name="connsiteY21" fmla="*/ 247044 h 1913919"/>
              <a:gd name="connsiteX22" fmla="*/ 1585501 w 1621686"/>
              <a:gd name="connsiteY22" fmla="*/ 252941 h 1913919"/>
              <a:gd name="connsiteX23" fmla="*/ 1588827 w 1621686"/>
              <a:gd name="connsiteY23" fmla="*/ 262919 h 1913919"/>
              <a:gd name="connsiteX24" fmla="*/ 1601527 w 1621686"/>
              <a:gd name="connsiteY24" fmla="*/ 329594 h 1913919"/>
              <a:gd name="connsiteX25" fmla="*/ 1604702 w 1621686"/>
              <a:gd name="connsiteY25" fmla="*/ 374044 h 1913919"/>
              <a:gd name="connsiteX26" fmla="*/ 1617402 w 1621686"/>
              <a:gd name="connsiteY26" fmla="*/ 456594 h 1913919"/>
              <a:gd name="connsiteX27" fmla="*/ 1621686 w 1621686"/>
              <a:gd name="connsiteY27" fmla="*/ 574403 h 1913919"/>
              <a:gd name="connsiteX28" fmla="*/ 1454206 w 1621686"/>
              <a:gd name="connsiteY28" fmla="*/ 603279 h 1913919"/>
              <a:gd name="connsiteX29" fmla="*/ 1355146 w 1621686"/>
              <a:gd name="connsiteY29" fmla="*/ 1342419 h 1913919"/>
              <a:gd name="connsiteX30" fmla="*/ 1263706 w 1621686"/>
              <a:gd name="connsiteY30" fmla="*/ 1830099 h 1913919"/>
              <a:gd name="connsiteX31" fmla="*/ 1240846 w 1621686"/>
              <a:gd name="connsiteY31" fmla="*/ 1913919 h 1913919"/>
              <a:gd name="connsiteX32" fmla="*/ 1111306 w 1621686"/>
              <a:gd name="connsiteY32" fmla="*/ 1906299 h 1913919"/>
              <a:gd name="connsiteX33" fmla="*/ 1080826 w 1621686"/>
              <a:gd name="connsiteY33" fmla="*/ 1883439 h 1913919"/>
              <a:gd name="connsiteX34" fmla="*/ 1050346 w 1621686"/>
              <a:gd name="connsiteY34" fmla="*/ 1852959 h 1913919"/>
              <a:gd name="connsiteX35" fmla="*/ 1019866 w 1621686"/>
              <a:gd name="connsiteY35" fmla="*/ 1784379 h 1913919"/>
              <a:gd name="connsiteX36" fmla="*/ 1012246 w 1621686"/>
              <a:gd name="connsiteY36" fmla="*/ 1753899 h 1913919"/>
              <a:gd name="connsiteX37" fmla="*/ 997006 w 1621686"/>
              <a:gd name="connsiteY37" fmla="*/ 1723419 h 1913919"/>
              <a:gd name="connsiteX38" fmla="*/ 974146 w 1621686"/>
              <a:gd name="connsiteY38" fmla="*/ 1593879 h 1913919"/>
              <a:gd name="connsiteX39" fmla="*/ 913186 w 1621686"/>
              <a:gd name="connsiteY39" fmla="*/ 1555779 h 1913919"/>
              <a:gd name="connsiteX40" fmla="*/ 890326 w 1621686"/>
              <a:gd name="connsiteY40" fmla="*/ 1540539 h 1913919"/>
              <a:gd name="connsiteX41" fmla="*/ 852226 w 1621686"/>
              <a:gd name="connsiteY41" fmla="*/ 1525299 h 1913919"/>
              <a:gd name="connsiteX42" fmla="*/ 829366 w 1621686"/>
              <a:gd name="connsiteY42" fmla="*/ 1517679 h 1913919"/>
              <a:gd name="connsiteX43" fmla="*/ 806506 w 1621686"/>
              <a:gd name="connsiteY43" fmla="*/ 1494819 h 1913919"/>
              <a:gd name="connsiteX44" fmla="*/ 776026 w 1621686"/>
              <a:gd name="connsiteY44" fmla="*/ 1487199 h 1913919"/>
              <a:gd name="connsiteX45" fmla="*/ 737926 w 1621686"/>
              <a:gd name="connsiteY45" fmla="*/ 1471959 h 1913919"/>
              <a:gd name="connsiteX46" fmla="*/ 577906 w 1621686"/>
              <a:gd name="connsiteY46" fmla="*/ 1479579 h 1913919"/>
              <a:gd name="connsiteX47" fmla="*/ 532186 w 1621686"/>
              <a:gd name="connsiteY47" fmla="*/ 1487199 h 1913919"/>
              <a:gd name="connsiteX48" fmla="*/ 471226 w 1621686"/>
              <a:gd name="connsiteY48" fmla="*/ 1525299 h 1913919"/>
              <a:gd name="connsiteX49" fmla="*/ 379786 w 1621686"/>
              <a:gd name="connsiteY49" fmla="*/ 1571019 h 1913919"/>
              <a:gd name="connsiteX50" fmla="*/ 356926 w 1621686"/>
              <a:gd name="connsiteY50" fmla="*/ 1578639 h 1913919"/>
              <a:gd name="connsiteX51" fmla="*/ 318826 w 1621686"/>
              <a:gd name="connsiteY51" fmla="*/ 1563399 h 1913919"/>
              <a:gd name="connsiteX52" fmla="*/ 311206 w 1621686"/>
              <a:gd name="connsiteY52" fmla="*/ 1532919 h 1913919"/>
              <a:gd name="connsiteX53" fmla="*/ 326446 w 1621686"/>
              <a:gd name="connsiteY53" fmla="*/ 1433859 h 1913919"/>
              <a:gd name="connsiteX54" fmla="*/ 341686 w 1621686"/>
              <a:gd name="connsiteY54" fmla="*/ 1410999 h 1913919"/>
              <a:gd name="connsiteX55" fmla="*/ 364546 w 1621686"/>
              <a:gd name="connsiteY55" fmla="*/ 1365279 h 1913919"/>
              <a:gd name="connsiteX56" fmla="*/ 433126 w 1621686"/>
              <a:gd name="connsiteY56" fmla="*/ 1319559 h 1913919"/>
              <a:gd name="connsiteX57" fmla="*/ 455986 w 1621686"/>
              <a:gd name="connsiteY57" fmla="*/ 1311939 h 1913919"/>
              <a:gd name="connsiteX58" fmla="*/ 448366 w 1621686"/>
              <a:gd name="connsiteY58" fmla="*/ 1250979 h 1913919"/>
              <a:gd name="connsiteX59" fmla="*/ 440746 w 1621686"/>
              <a:gd name="connsiteY59" fmla="*/ 1228119 h 1913919"/>
              <a:gd name="connsiteX60" fmla="*/ 326446 w 1621686"/>
              <a:gd name="connsiteY60" fmla="*/ 1197639 h 1913919"/>
              <a:gd name="connsiteX61" fmla="*/ 250246 w 1621686"/>
              <a:gd name="connsiteY61" fmla="*/ 1129059 h 1913919"/>
              <a:gd name="connsiteX62" fmla="*/ 212146 w 1621686"/>
              <a:gd name="connsiteY62" fmla="*/ 1068099 h 1913919"/>
              <a:gd name="connsiteX63" fmla="*/ 143566 w 1621686"/>
              <a:gd name="connsiteY63" fmla="*/ 1045239 h 1913919"/>
              <a:gd name="connsiteX64" fmla="*/ 135946 w 1621686"/>
              <a:gd name="connsiteY64" fmla="*/ 709959 h 1913919"/>
              <a:gd name="connsiteX65" fmla="*/ 128326 w 1621686"/>
              <a:gd name="connsiteY65" fmla="*/ 687099 h 1913919"/>
              <a:gd name="connsiteX66" fmla="*/ 105466 w 1621686"/>
              <a:gd name="connsiteY66" fmla="*/ 656619 h 1913919"/>
              <a:gd name="connsiteX67" fmla="*/ 97846 w 1621686"/>
              <a:gd name="connsiteY67" fmla="*/ 633759 h 1913919"/>
              <a:gd name="connsiteX68" fmla="*/ 36886 w 1621686"/>
              <a:gd name="connsiteY68" fmla="*/ 603279 h 1913919"/>
              <a:gd name="connsiteX69" fmla="*/ 6406 w 1621686"/>
              <a:gd name="connsiteY69" fmla="*/ 572799 h 1913919"/>
              <a:gd name="connsiteX70" fmla="*/ 44506 w 1621686"/>
              <a:gd name="connsiteY70" fmla="*/ 435639 h 1913919"/>
              <a:gd name="connsiteX71" fmla="*/ 158806 w 1621686"/>
              <a:gd name="connsiteY71" fmla="*/ 450879 h 1913919"/>
              <a:gd name="connsiteX72" fmla="*/ 189286 w 1621686"/>
              <a:gd name="connsiteY72" fmla="*/ 466119 h 1913919"/>
              <a:gd name="connsiteX73" fmla="*/ 219766 w 1621686"/>
              <a:gd name="connsiteY73" fmla="*/ 496599 h 1913919"/>
              <a:gd name="connsiteX74" fmla="*/ 235006 w 1621686"/>
              <a:gd name="connsiteY74" fmla="*/ 519459 h 1913919"/>
              <a:gd name="connsiteX75" fmla="*/ 265486 w 1621686"/>
              <a:gd name="connsiteY75" fmla="*/ 527079 h 1913919"/>
              <a:gd name="connsiteX76" fmla="*/ 242626 w 1621686"/>
              <a:gd name="connsiteY76" fmla="*/ 496599 h 1913919"/>
              <a:gd name="connsiteX77" fmla="*/ 235006 w 1621686"/>
              <a:gd name="connsiteY77" fmla="*/ 473739 h 1913919"/>
              <a:gd name="connsiteX78" fmla="*/ 212146 w 1621686"/>
              <a:gd name="connsiteY78" fmla="*/ 443259 h 1913919"/>
              <a:gd name="connsiteX79" fmla="*/ 227386 w 1621686"/>
              <a:gd name="connsiteY79" fmla="*/ 374679 h 1913919"/>
              <a:gd name="connsiteX80" fmla="*/ 257866 w 1621686"/>
              <a:gd name="connsiteY80" fmla="*/ 367059 h 1913919"/>
              <a:gd name="connsiteX81" fmla="*/ 288346 w 1621686"/>
              <a:gd name="connsiteY81" fmla="*/ 351819 h 1913919"/>
              <a:gd name="connsiteX82" fmla="*/ 303586 w 1621686"/>
              <a:gd name="connsiteY82" fmla="*/ 328959 h 1913919"/>
              <a:gd name="connsiteX83" fmla="*/ 311206 w 1621686"/>
              <a:gd name="connsiteY83" fmla="*/ 306099 h 1913919"/>
              <a:gd name="connsiteX84" fmla="*/ 395026 w 1621686"/>
              <a:gd name="connsiteY84" fmla="*/ 267999 h 1913919"/>
              <a:gd name="connsiteX85" fmla="*/ 496573 w 1621686"/>
              <a:gd name="connsiteY85" fmla="*/ 288297 h 1913919"/>
              <a:gd name="connsiteX86" fmla="*/ 509040 w 1621686"/>
              <a:gd name="connsiteY86" fmla="*/ 290102 h 1913919"/>
              <a:gd name="connsiteX87" fmla="*/ 501781 w 1621686"/>
              <a:gd name="connsiteY87" fmla="*/ 292001 h 1913919"/>
              <a:gd name="connsiteX88" fmla="*/ 539806 w 1621686"/>
              <a:gd name="connsiteY88" fmla="*/ 313719 h 1913919"/>
              <a:gd name="connsiteX89" fmla="*/ 585526 w 1621686"/>
              <a:gd name="connsiteY89" fmla="*/ 328959 h 1913919"/>
              <a:gd name="connsiteX90" fmla="*/ 616006 w 1621686"/>
              <a:gd name="connsiteY90" fmla="*/ 359439 h 1913919"/>
              <a:gd name="connsiteX91" fmla="*/ 654106 w 1621686"/>
              <a:gd name="connsiteY91" fmla="*/ 367059 h 1913919"/>
              <a:gd name="connsiteX92" fmla="*/ 745546 w 1621686"/>
              <a:gd name="connsiteY92" fmla="*/ 382299 h 1913919"/>
              <a:gd name="connsiteX93" fmla="*/ 806506 w 1621686"/>
              <a:gd name="connsiteY93" fmla="*/ 412779 h 1913919"/>
              <a:gd name="connsiteX94" fmla="*/ 745546 w 1621686"/>
              <a:gd name="connsiteY94" fmla="*/ 336579 h 1913919"/>
              <a:gd name="connsiteX95" fmla="*/ 699826 w 1621686"/>
              <a:gd name="connsiteY95" fmla="*/ 290859 h 1913919"/>
              <a:gd name="connsiteX96" fmla="*/ 737926 w 1621686"/>
              <a:gd name="connsiteY96" fmla="*/ 229899 h 1913919"/>
              <a:gd name="connsiteX97" fmla="*/ 760786 w 1621686"/>
              <a:gd name="connsiteY97" fmla="*/ 222279 h 1913919"/>
              <a:gd name="connsiteX98" fmla="*/ 791266 w 1621686"/>
              <a:gd name="connsiteY98" fmla="*/ 176559 h 1913919"/>
              <a:gd name="connsiteX99" fmla="*/ 829366 w 1621686"/>
              <a:gd name="connsiteY99" fmla="*/ 138459 h 1913919"/>
              <a:gd name="connsiteX100" fmla="*/ 836986 w 1621686"/>
              <a:gd name="connsiteY100" fmla="*/ 100359 h 1913919"/>
              <a:gd name="connsiteX101" fmla="*/ 836986 w 1621686"/>
              <a:gd name="connsiteY101" fmla="*/ 100360 h 1913919"/>
              <a:gd name="connsiteX102" fmla="*/ 836252 w 1621686"/>
              <a:gd name="connsiteY102" fmla="*/ 104033 h 1913919"/>
              <a:gd name="connsiteX103" fmla="*/ 840708 w 1621686"/>
              <a:gd name="connsiteY103" fmla="*/ 103873 h 1913919"/>
              <a:gd name="connsiteX104" fmla="*/ 915727 w 1621686"/>
              <a:gd name="connsiteY104" fmla="*/ 100994 h 1913919"/>
              <a:gd name="connsiteX105" fmla="*/ 928427 w 1621686"/>
              <a:gd name="connsiteY105" fmla="*/ 91469 h 1913919"/>
              <a:gd name="connsiteX106" fmla="*/ 937952 w 1621686"/>
              <a:gd name="connsiteY106" fmla="*/ 88294 h 1913919"/>
              <a:gd name="connsiteX107" fmla="*/ 957002 w 1621686"/>
              <a:gd name="connsiteY107" fmla="*/ 78769 h 1913919"/>
              <a:gd name="connsiteX108" fmla="*/ 1020502 w 1621686"/>
              <a:gd name="connsiteY108" fmla="*/ 75594 h 1913919"/>
              <a:gd name="connsiteX109" fmla="*/ 1030027 w 1621686"/>
              <a:gd name="connsiteY109" fmla="*/ 81944 h 1913919"/>
              <a:gd name="connsiteX110" fmla="*/ 1039552 w 1621686"/>
              <a:gd name="connsiteY110" fmla="*/ 91469 h 1913919"/>
              <a:gd name="connsiteX111" fmla="*/ 1049077 w 1621686"/>
              <a:gd name="connsiteY111" fmla="*/ 94644 h 1913919"/>
              <a:gd name="connsiteX112" fmla="*/ 1080827 w 1621686"/>
              <a:gd name="connsiteY112" fmla="*/ 100994 h 1913919"/>
              <a:gd name="connsiteX113" fmla="*/ 1093527 w 1621686"/>
              <a:gd name="connsiteY113" fmla="*/ 94644 h 1913919"/>
              <a:gd name="connsiteX114" fmla="*/ 1118927 w 1621686"/>
              <a:gd name="connsiteY114" fmla="*/ 75594 h 1913919"/>
              <a:gd name="connsiteX115" fmla="*/ 1182427 w 1621686"/>
              <a:gd name="connsiteY115" fmla="*/ 72419 h 1913919"/>
              <a:gd name="connsiteX116" fmla="*/ 835239 w 1621686"/>
              <a:gd name="connsiteY116" fmla="*/ 65839 h 1913919"/>
              <a:gd name="connsiteX117" fmla="*/ 835459 w 1621686"/>
              <a:gd name="connsiteY117" fmla="*/ 69195 h 1913919"/>
              <a:gd name="connsiteX118" fmla="*/ 836986 w 1621686"/>
              <a:gd name="connsiteY118" fmla="*/ 100359 h 1913919"/>
              <a:gd name="connsiteX119" fmla="*/ 833639 w 1621686"/>
              <a:gd name="connsiteY119" fmla="*/ 41419 h 1913919"/>
              <a:gd name="connsiteX120" fmla="*/ 834768 w 1621686"/>
              <a:gd name="connsiteY120" fmla="*/ 56525 h 1913919"/>
              <a:gd name="connsiteX121" fmla="*/ 835239 w 1621686"/>
              <a:gd name="connsiteY121" fmla="*/ 65839 h 1913919"/>
              <a:gd name="connsiteX122" fmla="*/ 832788 w 1621686"/>
              <a:gd name="connsiteY122" fmla="*/ 30043 h 1913919"/>
              <a:gd name="connsiteX123" fmla="*/ 832988 w 1621686"/>
              <a:gd name="connsiteY123" fmla="*/ 31487 h 1913919"/>
              <a:gd name="connsiteX124" fmla="*/ 833639 w 1621686"/>
              <a:gd name="connsiteY124" fmla="*/ 41419 h 1913919"/>
              <a:gd name="connsiteX125" fmla="*/ 827799 w 1621686"/>
              <a:gd name="connsiteY125" fmla="*/ 0 h 1913919"/>
              <a:gd name="connsiteX126" fmla="*/ 827851 w 1621686"/>
              <a:gd name="connsiteY126" fmla="*/ 1 h 1913919"/>
              <a:gd name="connsiteX127" fmla="*/ 829556 w 1621686"/>
              <a:gd name="connsiteY127" fmla="*/ 6639 h 1913919"/>
              <a:gd name="connsiteX128" fmla="*/ 832589 w 1621686"/>
              <a:gd name="connsiteY128" fmla="*/ 27382 h 1913919"/>
              <a:gd name="connsiteX129" fmla="*/ 832788 w 1621686"/>
              <a:gd name="connsiteY129" fmla="*/ 30043 h 1913919"/>
              <a:gd name="connsiteX130" fmla="*/ 829556 w 1621686"/>
              <a:gd name="connsiteY130" fmla="*/ 6640 h 191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621686" h="1913919">
                <a:moveTo>
                  <a:pt x="509764" y="289912"/>
                </a:moveTo>
                <a:cubicBezTo>
                  <a:pt x="511196" y="290136"/>
                  <a:pt x="511746" y="290379"/>
                  <a:pt x="510014" y="290243"/>
                </a:cubicBezTo>
                <a:lnTo>
                  <a:pt x="509040" y="290102"/>
                </a:lnTo>
                <a:close/>
                <a:moveTo>
                  <a:pt x="1182427" y="72419"/>
                </a:moveTo>
                <a:cubicBezTo>
                  <a:pt x="1190972" y="74555"/>
                  <a:pt x="1200711" y="76014"/>
                  <a:pt x="1207827" y="81944"/>
                </a:cubicBezTo>
                <a:cubicBezTo>
                  <a:pt x="1210758" y="84387"/>
                  <a:pt x="1212060" y="88294"/>
                  <a:pt x="1214177" y="91469"/>
                </a:cubicBezTo>
                <a:cubicBezTo>
                  <a:pt x="1214177" y="91469"/>
                  <a:pt x="1229830" y="105178"/>
                  <a:pt x="1239577" y="107344"/>
                </a:cubicBezTo>
                <a:cubicBezTo>
                  <a:pt x="1259234" y="111712"/>
                  <a:pt x="1279794" y="109461"/>
                  <a:pt x="1299902" y="110519"/>
                </a:cubicBezTo>
                <a:cubicBezTo>
                  <a:pt x="1304696" y="108601"/>
                  <a:pt x="1320826" y="103414"/>
                  <a:pt x="1325302" y="97819"/>
                </a:cubicBezTo>
                <a:cubicBezTo>
                  <a:pt x="1327393" y="95206"/>
                  <a:pt x="1326980" y="91287"/>
                  <a:pt x="1328477" y="88294"/>
                </a:cubicBezTo>
                <a:cubicBezTo>
                  <a:pt x="1330184" y="84881"/>
                  <a:pt x="1332710" y="81944"/>
                  <a:pt x="1334827" y="78769"/>
                </a:cubicBezTo>
                <a:cubicBezTo>
                  <a:pt x="1338002" y="80886"/>
                  <a:pt x="1341299" y="82829"/>
                  <a:pt x="1344352" y="85119"/>
                </a:cubicBezTo>
                <a:cubicBezTo>
                  <a:pt x="1352667" y="91355"/>
                  <a:pt x="1360523" y="99042"/>
                  <a:pt x="1369752" y="104169"/>
                </a:cubicBezTo>
                <a:cubicBezTo>
                  <a:pt x="1375958" y="107617"/>
                  <a:pt x="1382714" y="110041"/>
                  <a:pt x="1388802" y="113694"/>
                </a:cubicBezTo>
                <a:cubicBezTo>
                  <a:pt x="1395699" y="117832"/>
                  <a:pt x="1416830" y="135992"/>
                  <a:pt x="1420552" y="139094"/>
                </a:cubicBezTo>
                <a:cubicBezTo>
                  <a:pt x="1426415" y="143980"/>
                  <a:pt x="1428484" y="152185"/>
                  <a:pt x="1433252" y="158144"/>
                </a:cubicBezTo>
                <a:cubicBezTo>
                  <a:pt x="1436992" y="162819"/>
                  <a:pt x="1441477" y="166867"/>
                  <a:pt x="1445952" y="170844"/>
                </a:cubicBezTo>
                <a:cubicBezTo>
                  <a:pt x="1451017" y="175346"/>
                  <a:pt x="1456790" y="179011"/>
                  <a:pt x="1461827" y="183544"/>
                </a:cubicBezTo>
                <a:cubicBezTo>
                  <a:pt x="1476565" y="196808"/>
                  <a:pt x="1475165" y="199421"/>
                  <a:pt x="1490402" y="208944"/>
                </a:cubicBezTo>
                <a:cubicBezTo>
                  <a:pt x="1494416" y="211452"/>
                  <a:pt x="1498965" y="212995"/>
                  <a:pt x="1503102" y="215294"/>
                </a:cubicBezTo>
                <a:cubicBezTo>
                  <a:pt x="1538982" y="235228"/>
                  <a:pt x="1501227" y="215944"/>
                  <a:pt x="1531677" y="231169"/>
                </a:cubicBezTo>
                <a:cubicBezTo>
                  <a:pt x="1562605" y="237355"/>
                  <a:pt x="1532295" y="229552"/>
                  <a:pt x="1569777" y="247044"/>
                </a:cubicBezTo>
                <a:lnTo>
                  <a:pt x="1585501" y="252941"/>
                </a:lnTo>
                <a:lnTo>
                  <a:pt x="1588827" y="262919"/>
                </a:lnTo>
                <a:lnTo>
                  <a:pt x="1601527" y="329594"/>
                </a:lnTo>
                <a:cubicBezTo>
                  <a:pt x="1602585" y="344411"/>
                  <a:pt x="1602860" y="359304"/>
                  <a:pt x="1604702" y="374044"/>
                </a:cubicBezTo>
                <a:cubicBezTo>
                  <a:pt x="1608155" y="401669"/>
                  <a:pt x="1615345" y="428830"/>
                  <a:pt x="1617402" y="456594"/>
                </a:cubicBezTo>
                <a:lnTo>
                  <a:pt x="1621686" y="574403"/>
                </a:lnTo>
                <a:lnTo>
                  <a:pt x="1454206" y="603279"/>
                </a:lnTo>
                <a:cubicBezTo>
                  <a:pt x="1453412" y="609788"/>
                  <a:pt x="1386896" y="1137949"/>
                  <a:pt x="1355146" y="1342419"/>
                </a:cubicBezTo>
                <a:cubicBezTo>
                  <a:pt x="1323396" y="1546889"/>
                  <a:pt x="1282756" y="1734849"/>
                  <a:pt x="1263706" y="1830099"/>
                </a:cubicBezTo>
                <a:cubicBezTo>
                  <a:pt x="1244656" y="1925349"/>
                  <a:pt x="1261824" y="1861474"/>
                  <a:pt x="1240846" y="1913919"/>
                </a:cubicBezTo>
                <a:cubicBezTo>
                  <a:pt x="1197666" y="1911379"/>
                  <a:pt x="1153797" y="1914392"/>
                  <a:pt x="1111306" y="1906299"/>
                </a:cubicBezTo>
                <a:cubicBezTo>
                  <a:pt x="1098830" y="1903923"/>
                  <a:pt x="1090384" y="1891802"/>
                  <a:pt x="1080826" y="1883439"/>
                </a:cubicBezTo>
                <a:cubicBezTo>
                  <a:pt x="1070013" y="1873977"/>
                  <a:pt x="1058967" y="1864454"/>
                  <a:pt x="1050346" y="1852959"/>
                </a:cubicBezTo>
                <a:cubicBezTo>
                  <a:pt x="1042380" y="1842337"/>
                  <a:pt x="1023200" y="1794381"/>
                  <a:pt x="1019866" y="1784379"/>
                </a:cubicBezTo>
                <a:cubicBezTo>
                  <a:pt x="1016554" y="1774444"/>
                  <a:pt x="1015923" y="1763705"/>
                  <a:pt x="1012246" y="1753899"/>
                </a:cubicBezTo>
                <a:cubicBezTo>
                  <a:pt x="1008258" y="1743263"/>
                  <a:pt x="1002086" y="1733579"/>
                  <a:pt x="997006" y="1723419"/>
                </a:cubicBezTo>
                <a:cubicBezTo>
                  <a:pt x="989386" y="1680239"/>
                  <a:pt x="993755" y="1633097"/>
                  <a:pt x="974146" y="1593879"/>
                </a:cubicBezTo>
                <a:cubicBezTo>
                  <a:pt x="963430" y="1572446"/>
                  <a:pt x="933124" y="1569071"/>
                  <a:pt x="913186" y="1555779"/>
                </a:cubicBezTo>
                <a:cubicBezTo>
                  <a:pt x="905566" y="1550699"/>
                  <a:pt x="898517" y="1544635"/>
                  <a:pt x="890326" y="1540539"/>
                </a:cubicBezTo>
                <a:cubicBezTo>
                  <a:pt x="878092" y="1534422"/>
                  <a:pt x="865033" y="1530102"/>
                  <a:pt x="852226" y="1525299"/>
                </a:cubicBezTo>
                <a:cubicBezTo>
                  <a:pt x="844705" y="1522479"/>
                  <a:pt x="836986" y="1520219"/>
                  <a:pt x="829366" y="1517679"/>
                </a:cubicBezTo>
                <a:cubicBezTo>
                  <a:pt x="821746" y="1510059"/>
                  <a:pt x="815862" y="1500166"/>
                  <a:pt x="806506" y="1494819"/>
                </a:cubicBezTo>
                <a:cubicBezTo>
                  <a:pt x="797413" y="1489623"/>
                  <a:pt x="785961" y="1490511"/>
                  <a:pt x="776026" y="1487199"/>
                </a:cubicBezTo>
                <a:cubicBezTo>
                  <a:pt x="763050" y="1482874"/>
                  <a:pt x="750626" y="1477039"/>
                  <a:pt x="737926" y="1471959"/>
                </a:cubicBezTo>
                <a:cubicBezTo>
                  <a:pt x="684586" y="1474499"/>
                  <a:pt x="631161" y="1475634"/>
                  <a:pt x="577906" y="1479579"/>
                </a:cubicBezTo>
                <a:cubicBezTo>
                  <a:pt x="562498" y="1480720"/>
                  <a:pt x="546387" y="1481113"/>
                  <a:pt x="532186" y="1487199"/>
                </a:cubicBezTo>
                <a:cubicBezTo>
                  <a:pt x="510161" y="1496638"/>
                  <a:pt x="491164" y="1512007"/>
                  <a:pt x="471226" y="1525299"/>
                </a:cubicBezTo>
                <a:cubicBezTo>
                  <a:pt x="412140" y="1564690"/>
                  <a:pt x="442882" y="1549987"/>
                  <a:pt x="379786" y="1571019"/>
                </a:cubicBezTo>
                <a:lnTo>
                  <a:pt x="356926" y="1578639"/>
                </a:lnTo>
                <a:cubicBezTo>
                  <a:pt x="344226" y="1573559"/>
                  <a:pt x="328498" y="1573071"/>
                  <a:pt x="318826" y="1563399"/>
                </a:cubicBezTo>
                <a:cubicBezTo>
                  <a:pt x="311421" y="1555994"/>
                  <a:pt x="311206" y="1543392"/>
                  <a:pt x="311206" y="1532919"/>
                </a:cubicBezTo>
                <a:cubicBezTo>
                  <a:pt x="311206" y="1515436"/>
                  <a:pt x="313403" y="1459945"/>
                  <a:pt x="326446" y="1433859"/>
                </a:cubicBezTo>
                <a:cubicBezTo>
                  <a:pt x="330542" y="1425668"/>
                  <a:pt x="337590" y="1419190"/>
                  <a:pt x="341686" y="1410999"/>
                </a:cubicBezTo>
                <a:cubicBezTo>
                  <a:pt x="354081" y="1386209"/>
                  <a:pt x="342708" y="1387117"/>
                  <a:pt x="364546" y="1365279"/>
                </a:cubicBezTo>
                <a:cubicBezTo>
                  <a:pt x="387018" y="1342807"/>
                  <a:pt x="405209" y="1331523"/>
                  <a:pt x="433126" y="1319559"/>
                </a:cubicBezTo>
                <a:cubicBezTo>
                  <a:pt x="440509" y="1316395"/>
                  <a:pt x="448366" y="1314479"/>
                  <a:pt x="455986" y="1311939"/>
                </a:cubicBezTo>
                <a:cubicBezTo>
                  <a:pt x="453446" y="1291619"/>
                  <a:pt x="452029" y="1271127"/>
                  <a:pt x="448366" y="1250979"/>
                </a:cubicBezTo>
                <a:cubicBezTo>
                  <a:pt x="446929" y="1243076"/>
                  <a:pt x="447557" y="1232376"/>
                  <a:pt x="440746" y="1228119"/>
                </a:cubicBezTo>
                <a:cubicBezTo>
                  <a:pt x="433748" y="1223745"/>
                  <a:pt x="330042" y="1198538"/>
                  <a:pt x="326446" y="1197639"/>
                </a:cubicBezTo>
                <a:cubicBezTo>
                  <a:pt x="266630" y="1137823"/>
                  <a:pt x="294028" y="1158247"/>
                  <a:pt x="250246" y="1129059"/>
                </a:cubicBezTo>
                <a:cubicBezTo>
                  <a:pt x="241713" y="1111993"/>
                  <a:pt x="227973" y="1079969"/>
                  <a:pt x="212146" y="1068099"/>
                </a:cubicBezTo>
                <a:cubicBezTo>
                  <a:pt x="197799" y="1057339"/>
                  <a:pt x="161685" y="1049769"/>
                  <a:pt x="143566" y="1045239"/>
                </a:cubicBezTo>
                <a:cubicBezTo>
                  <a:pt x="141026" y="933479"/>
                  <a:pt x="140699" y="821647"/>
                  <a:pt x="135946" y="709959"/>
                </a:cubicBezTo>
                <a:cubicBezTo>
                  <a:pt x="135605" y="701934"/>
                  <a:pt x="132311" y="694073"/>
                  <a:pt x="128326" y="687099"/>
                </a:cubicBezTo>
                <a:cubicBezTo>
                  <a:pt x="122025" y="676072"/>
                  <a:pt x="113086" y="666779"/>
                  <a:pt x="105466" y="656619"/>
                </a:cubicBezTo>
                <a:cubicBezTo>
                  <a:pt x="102926" y="648999"/>
                  <a:pt x="102864" y="640031"/>
                  <a:pt x="97846" y="633759"/>
                </a:cubicBezTo>
                <a:cubicBezTo>
                  <a:pt x="87104" y="620331"/>
                  <a:pt x="48392" y="607881"/>
                  <a:pt x="36886" y="603279"/>
                </a:cubicBezTo>
                <a:cubicBezTo>
                  <a:pt x="26726" y="593119"/>
                  <a:pt x="7836" y="587096"/>
                  <a:pt x="6406" y="572799"/>
                </a:cubicBezTo>
                <a:cubicBezTo>
                  <a:pt x="-4852" y="460215"/>
                  <a:pt x="-6252" y="469478"/>
                  <a:pt x="44506" y="435639"/>
                </a:cubicBezTo>
                <a:cubicBezTo>
                  <a:pt x="70747" y="438025"/>
                  <a:pt x="126495" y="438763"/>
                  <a:pt x="158806" y="450879"/>
                </a:cubicBezTo>
                <a:cubicBezTo>
                  <a:pt x="169442" y="454867"/>
                  <a:pt x="180199" y="459303"/>
                  <a:pt x="189286" y="466119"/>
                </a:cubicBezTo>
                <a:cubicBezTo>
                  <a:pt x="200781" y="474740"/>
                  <a:pt x="210415" y="485690"/>
                  <a:pt x="219766" y="496599"/>
                </a:cubicBezTo>
                <a:cubicBezTo>
                  <a:pt x="225726" y="503552"/>
                  <a:pt x="227386" y="514379"/>
                  <a:pt x="235006" y="519459"/>
                </a:cubicBezTo>
                <a:cubicBezTo>
                  <a:pt x="243720" y="525268"/>
                  <a:pt x="255326" y="524539"/>
                  <a:pt x="265486" y="527079"/>
                </a:cubicBezTo>
                <a:cubicBezTo>
                  <a:pt x="257866" y="516919"/>
                  <a:pt x="248927" y="507626"/>
                  <a:pt x="242626" y="496599"/>
                </a:cubicBezTo>
                <a:cubicBezTo>
                  <a:pt x="238641" y="489625"/>
                  <a:pt x="238991" y="480713"/>
                  <a:pt x="235006" y="473739"/>
                </a:cubicBezTo>
                <a:cubicBezTo>
                  <a:pt x="228705" y="462712"/>
                  <a:pt x="219766" y="453419"/>
                  <a:pt x="212146" y="443259"/>
                </a:cubicBezTo>
                <a:cubicBezTo>
                  <a:pt x="217226" y="420399"/>
                  <a:pt x="215338" y="394759"/>
                  <a:pt x="227386" y="374679"/>
                </a:cubicBezTo>
                <a:cubicBezTo>
                  <a:pt x="232774" y="365699"/>
                  <a:pt x="248060" y="370736"/>
                  <a:pt x="257866" y="367059"/>
                </a:cubicBezTo>
                <a:cubicBezTo>
                  <a:pt x="268502" y="363071"/>
                  <a:pt x="278186" y="356899"/>
                  <a:pt x="288346" y="351819"/>
                </a:cubicBezTo>
                <a:cubicBezTo>
                  <a:pt x="293426" y="344199"/>
                  <a:pt x="299490" y="337150"/>
                  <a:pt x="303586" y="328959"/>
                </a:cubicBezTo>
                <a:cubicBezTo>
                  <a:pt x="307178" y="321775"/>
                  <a:pt x="304866" y="311030"/>
                  <a:pt x="311206" y="306099"/>
                </a:cubicBezTo>
                <a:cubicBezTo>
                  <a:pt x="336760" y="286224"/>
                  <a:pt x="365671" y="277784"/>
                  <a:pt x="395026" y="267999"/>
                </a:cubicBezTo>
                <a:cubicBezTo>
                  <a:pt x="451066" y="280008"/>
                  <a:pt x="481182" y="285709"/>
                  <a:pt x="496573" y="288297"/>
                </a:cubicBezTo>
                <a:lnTo>
                  <a:pt x="509040" y="290102"/>
                </a:lnTo>
                <a:lnTo>
                  <a:pt x="501781" y="292001"/>
                </a:lnTo>
                <a:cubicBezTo>
                  <a:pt x="503056" y="294904"/>
                  <a:pt x="511999" y="301079"/>
                  <a:pt x="539806" y="313719"/>
                </a:cubicBezTo>
                <a:cubicBezTo>
                  <a:pt x="554430" y="320366"/>
                  <a:pt x="585526" y="328959"/>
                  <a:pt x="585526" y="328959"/>
                </a:cubicBezTo>
                <a:cubicBezTo>
                  <a:pt x="595686" y="339119"/>
                  <a:pt x="603446" y="352461"/>
                  <a:pt x="616006" y="359439"/>
                </a:cubicBezTo>
                <a:cubicBezTo>
                  <a:pt x="627328" y="365729"/>
                  <a:pt x="641352" y="364808"/>
                  <a:pt x="654106" y="367059"/>
                </a:cubicBezTo>
                <a:cubicBezTo>
                  <a:pt x="684536" y="372429"/>
                  <a:pt x="715246" y="376239"/>
                  <a:pt x="745546" y="382299"/>
                </a:cubicBezTo>
                <a:cubicBezTo>
                  <a:pt x="770153" y="387220"/>
                  <a:pt x="784205" y="399398"/>
                  <a:pt x="806506" y="412779"/>
                </a:cubicBezTo>
                <a:cubicBezTo>
                  <a:pt x="822754" y="347788"/>
                  <a:pt x="817687" y="408720"/>
                  <a:pt x="745546" y="336579"/>
                </a:cubicBezTo>
                <a:lnTo>
                  <a:pt x="699826" y="290859"/>
                </a:lnTo>
                <a:cubicBezTo>
                  <a:pt x="709370" y="271771"/>
                  <a:pt x="720969" y="244030"/>
                  <a:pt x="737926" y="229899"/>
                </a:cubicBezTo>
                <a:cubicBezTo>
                  <a:pt x="744096" y="224757"/>
                  <a:pt x="753166" y="224819"/>
                  <a:pt x="760786" y="222279"/>
                </a:cubicBezTo>
                <a:cubicBezTo>
                  <a:pt x="774177" y="182105"/>
                  <a:pt x="759555" y="214612"/>
                  <a:pt x="791266" y="176559"/>
                </a:cubicBezTo>
                <a:cubicBezTo>
                  <a:pt x="823016" y="138459"/>
                  <a:pt x="787456" y="166399"/>
                  <a:pt x="829366" y="138459"/>
                </a:cubicBezTo>
                <a:lnTo>
                  <a:pt x="836986" y="100359"/>
                </a:lnTo>
                <a:lnTo>
                  <a:pt x="836986" y="100360"/>
                </a:lnTo>
                <a:lnTo>
                  <a:pt x="836252" y="104033"/>
                </a:lnTo>
                <a:lnTo>
                  <a:pt x="840708" y="103873"/>
                </a:lnTo>
                <a:cubicBezTo>
                  <a:pt x="862511" y="103060"/>
                  <a:pt x="887397" y="102105"/>
                  <a:pt x="915727" y="100994"/>
                </a:cubicBezTo>
                <a:cubicBezTo>
                  <a:pt x="921015" y="100787"/>
                  <a:pt x="924194" y="94644"/>
                  <a:pt x="928427" y="91469"/>
                </a:cubicBezTo>
                <a:cubicBezTo>
                  <a:pt x="931602" y="90411"/>
                  <a:pt x="934894" y="89653"/>
                  <a:pt x="937952" y="88294"/>
                </a:cubicBezTo>
                <a:cubicBezTo>
                  <a:pt x="944440" y="85411"/>
                  <a:pt x="949985" y="79849"/>
                  <a:pt x="957002" y="78769"/>
                </a:cubicBezTo>
                <a:cubicBezTo>
                  <a:pt x="977949" y="75546"/>
                  <a:pt x="999335" y="76652"/>
                  <a:pt x="1020502" y="75594"/>
                </a:cubicBezTo>
                <a:cubicBezTo>
                  <a:pt x="1023677" y="77711"/>
                  <a:pt x="1027096" y="79501"/>
                  <a:pt x="1030027" y="81944"/>
                </a:cubicBezTo>
                <a:cubicBezTo>
                  <a:pt x="1033476" y="84819"/>
                  <a:pt x="1035816" y="88978"/>
                  <a:pt x="1039552" y="91469"/>
                </a:cubicBezTo>
                <a:cubicBezTo>
                  <a:pt x="1042337" y="93325"/>
                  <a:pt x="1045816" y="93891"/>
                  <a:pt x="1049077" y="94644"/>
                </a:cubicBezTo>
                <a:cubicBezTo>
                  <a:pt x="1059594" y="97071"/>
                  <a:pt x="1070244" y="98877"/>
                  <a:pt x="1080827" y="100994"/>
                </a:cubicBezTo>
                <a:cubicBezTo>
                  <a:pt x="1085060" y="98877"/>
                  <a:pt x="1089676" y="97395"/>
                  <a:pt x="1093527" y="94644"/>
                </a:cubicBezTo>
                <a:cubicBezTo>
                  <a:pt x="1103182" y="87748"/>
                  <a:pt x="1105021" y="77819"/>
                  <a:pt x="1118927" y="75594"/>
                </a:cubicBezTo>
                <a:cubicBezTo>
                  <a:pt x="1139854" y="72246"/>
                  <a:pt x="1161260" y="73477"/>
                  <a:pt x="1182427" y="72419"/>
                </a:cubicBezTo>
                <a:close/>
                <a:moveTo>
                  <a:pt x="835239" y="65839"/>
                </a:moveTo>
                <a:lnTo>
                  <a:pt x="835459" y="69195"/>
                </a:lnTo>
                <a:lnTo>
                  <a:pt x="836986" y="100359"/>
                </a:lnTo>
                <a:close/>
                <a:moveTo>
                  <a:pt x="833639" y="41419"/>
                </a:moveTo>
                <a:lnTo>
                  <a:pt x="834768" y="56525"/>
                </a:lnTo>
                <a:lnTo>
                  <a:pt x="835239" y="65839"/>
                </a:lnTo>
                <a:close/>
                <a:moveTo>
                  <a:pt x="832788" y="30043"/>
                </a:moveTo>
                <a:lnTo>
                  <a:pt x="832988" y="31487"/>
                </a:lnTo>
                <a:lnTo>
                  <a:pt x="833639" y="41419"/>
                </a:lnTo>
                <a:close/>
                <a:moveTo>
                  <a:pt x="827799" y="0"/>
                </a:moveTo>
                <a:lnTo>
                  <a:pt x="827851" y="1"/>
                </a:lnTo>
                <a:lnTo>
                  <a:pt x="829556" y="6639"/>
                </a:lnTo>
                <a:cubicBezTo>
                  <a:pt x="830809" y="12852"/>
                  <a:pt x="831770" y="19417"/>
                  <a:pt x="832589" y="27382"/>
                </a:cubicBezTo>
                <a:lnTo>
                  <a:pt x="832788" y="30043"/>
                </a:lnTo>
                <a:lnTo>
                  <a:pt x="829556" y="66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олилиния: фигура 89">
            <a:extLst>
              <a:ext uri="{FF2B5EF4-FFF2-40B4-BE49-F238E27FC236}">
                <a16:creationId xmlns:a16="http://schemas.microsoft.com/office/drawing/2014/main" id="{56A0562F-972F-4945-2826-D7AEC924E4B1}"/>
              </a:ext>
            </a:extLst>
          </p:cNvPr>
          <p:cNvSpPr/>
          <p:nvPr/>
        </p:nvSpPr>
        <p:spPr>
          <a:xfrm>
            <a:off x="2837082" y="2572711"/>
            <a:ext cx="2430750" cy="2175822"/>
          </a:xfrm>
          <a:custGeom>
            <a:avLst/>
            <a:gdLst>
              <a:gd name="connsiteX0" fmla="*/ 331415 w 2430750"/>
              <a:gd name="connsiteY0" fmla="*/ 296 h 2175822"/>
              <a:gd name="connsiteX1" fmla="*/ 377794 w 2430750"/>
              <a:gd name="connsiteY1" fmla="*/ 41094 h 2175822"/>
              <a:gd name="connsiteX2" fmla="*/ 444469 w 2430750"/>
              <a:gd name="connsiteY2" fmla="*/ 116818 h 2175822"/>
              <a:gd name="connsiteX3" fmla="*/ 474949 w 2430750"/>
              <a:gd name="connsiteY3" fmla="*/ 132058 h 2175822"/>
              <a:gd name="connsiteX4" fmla="*/ 497809 w 2430750"/>
              <a:gd name="connsiteY4" fmla="*/ 147298 h 2175822"/>
              <a:gd name="connsiteX5" fmla="*/ 520669 w 2430750"/>
              <a:gd name="connsiteY5" fmla="*/ 170158 h 2175822"/>
              <a:gd name="connsiteX6" fmla="*/ 543529 w 2430750"/>
              <a:gd name="connsiteY6" fmla="*/ 177778 h 2175822"/>
              <a:gd name="connsiteX7" fmla="*/ 594011 w 2430750"/>
              <a:gd name="connsiteY7" fmla="*/ 181588 h 2175822"/>
              <a:gd name="connsiteX8" fmla="*/ 672593 w 2430750"/>
              <a:gd name="connsiteY8" fmla="*/ 111103 h 2175822"/>
              <a:gd name="connsiteX9" fmla="*/ 742601 w 2430750"/>
              <a:gd name="connsiteY9" fmla="*/ 78242 h 2175822"/>
              <a:gd name="connsiteX10" fmla="*/ 813563 w 2430750"/>
              <a:gd name="connsiteY10" fmla="*/ 62525 h 2175822"/>
              <a:gd name="connsiteX11" fmla="*/ 883571 w 2430750"/>
              <a:gd name="connsiteY11" fmla="*/ 74908 h 2175822"/>
              <a:gd name="connsiteX12" fmla="*/ 961676 w 2430750"/>
              <a:gd name="connsiteY12" fmla="*/ 153489 h 2175822"/>
              <a:gd name="connsiteX13" fmla="*/ 1032638 w 2430750"/>
              <a:gd name="connsiteY13" fmla="*/ 91100 h 2175822"/>
              <a:gd name="connsiteX14" fmla="*/ 1184562 w 2430750"/>
              <a:gd name="connsiteY14" fmla="*/ 109198 h 2175822"/>
              <a:gd name="connsiteX15" fmla="*/ 1221709 w 2430750"/>
              <a:gd name="connsiteY15" fmla="*/ 162538 h 2175822"/>
              <a:gd name="connsiteX16" fmla="*/ 1229329 w 2430750"/>
              <a:gd name="connsiteY16" fmla="*/ 185398 h 2175822"/>
              <a:gd name="connsiteX17" fmla="*/ 1290289 w 2430750"/>
              <a:gd name="connsiteY17" fmla="*/ 246358 h 2175822"/>
              <a:gd name="connsiteX18" fmla="*/ 1297909 w 2430750"/>
              <a:gd name="connsiteY18" fmla="*/ 269218 h 2175822"/>
              <a:gd name="connsiteX19" fmla="*/ 1404589 w 2430750"/>
              <a:gd name="connsiteY19" fmla="*/ 292078 h 2175822"/>
              <a:gd name="connsiteX20" fmla="*/ 1427449 w 2430750"/>
              <a:gd name="connsiteY20" fmla="*/ 307318 h 2175822"/>
              <a:gd name="connsiteX21" fmla="*/ 1497458 w 2430750"/>
              <a:gd name="connsiteY21" fmla="*/ 283505 h 2175822"/>
              <a:gd name="connsiteX22" fmla="*/ 1516032 w 2430750"/>
              <a:gd name="connsiteY22" fmla="*/ 253026 h 2175822"/>
              <a:gd name="connsiteX23" fmla="*/ 1548893 w 2430750"/>
              <a:gd name="connsiteY23" fmla="*/ 246835 h 2175822"/>
              <a:gd name="connsiteX24" fmla="*/ 1625569 w 2430750"/>
              <a:gd name="connsiteY24" fmla="*/ 284458 h 2175822"/>
              <a:gd name="connsiteX25" fmla="*/ 1686529 w 2430750"/>
              <a:gd name="connsiteY25" fmla="*/ 314938 h 2175822"/>
              <a:gd name="connsiteX26" fmla="*/ 1762729 w 2430750"/>
              <a:gd name="connsiteY26" fmla="*/ 307318 h 2175822"/>
              <a:gd name="connsiteX27" fmla="*/ 1793209 w 2430750"/>
              <a:gd name="connsiteY27" fmla="*/ 284458 h 2175822"/>
              <a:gd name="connsiteX28" fmla="*/ 1838929 w 2430750"/>
              <a:gd name="connsiteY28" fmla="*/ 246358 h 2175822"/>
              <a:gd name="connsiteX29" fmla="*/ 1853042 w 2430750"/>
              <a:gd name="connsiteY29" fmla="*/ 105045 h 2175822"/>
              <a:gd name="connsiteX30" fmla="*/ 1850833 w 2430750"/>
              <a:gd name="connsiteY30" fmla="*/ 92180 h 2175822"/>
              <a:gd name="connsiteX31" fmla="*/ 1855414 w 2430750"/>
              <a:gd name="connsiteY31" fmla="*/ 92613 h 2175822"/>
              <a:gd name="connsiteX32" fmla="*/ 1887825 w 2430750"/>
              <a:gd name="connsiteY32" fmla="*/ 95865 h 2175822"/>
              <a:gd name="connsiteX33" fmla="*/ 1935450 w 2430750"/>
              <a:gd name="connsiteY33" fmla="*/ 102215 h 2175822"/>
              <a:gd name="connsiteX34" fmla="*/ 1944975 w 2430750"/>
              <a:gd name="connsiteY34" fmla="*/ 108565 h 2175822"/>
              <a:gd name="connsiteX35" fmla="*/ 1957675 w 2430750"/>
              <a:gd name="connsiteY35" fmla="*/ 133965 h 2175822"/>
              <a:gd name="connsiteX36" fmla="*/ 1960850 w 2430750"/>
              <a:gd name="connsiteY36" fmla="*/ 149840 h 2175822"/>
              <a:gd name="connsiteX37" fmla="*/ 1967200 w 2430750"/>
              <a:gd name="connsiteY37" fmla="*/ 159365 h 2175822"/>
              <a:gd name="connsiteX38" fmla="*/ 2002125 w 2430750"/>
              <a:gd name="connsiteY38" fmla="*/ 168890 h 2175822"/>
              <a:gd name="connsiteX39" fmla="*/ 2030700 w 2430750"/>
              <a:gd name="connsiteY39" fmla="*/ 187940 h 2175822"/>
              <a:gd name="connsiteX40" fmla="*/ 2040225 w 2430750"/>
              <a:gd name="connsiteY40" fmla="*/ 197465 h 2175822"/>
              <a:gd name="connsiteX41" fmla="*/ 2052925 w 2430750"/>
              <a:gd name="connsiteY41" fmla="*/ 213340 h 2175822"/>
              <a:gd name="connsiteX42" fmla="*/ 2059275 w 2430750"/>
              <a:gd name="connsiteY42" fmla="*/ 222865 h 2175822"/>
              <a:gd name="connsiteX43" fmla="*/ 2062450 w 2430750"/>
              <a:gd name="connsiteY43" fmla="*/ 283190 h 2175822"/>
              <a:gd name="connsiteX44" fmla="*/ 2081500 w 2430750"/>
              <a:gd name="connsiteY44" fmla="*/ 324465 h 2175822"/>
              <a:gd name="connsiteX45" fmla="*/ 2091025 w 2430750"/>
              <a:gd name="connsiteY45" fmla="*/ 333990 h 2175822"/>
              <a:gd name="connsiteX46" fmla="*/ 2094200 w 2430750"/>
              <a:gd name="connsiteY46" fmla="*/ 343515 h 2175822"/>
              <a:gd name="connsiteX47" fmla="*/ 2103725 w 2430750"/>
              <a:gd name="connsiteY47" fmla="*/ 368915 h 2175822"/>
              <a:gd name="connsiteX48" fmla="*/ 2116425 w 2430750"/>
              <a:gd name="connsiteY48" fmla="*/ 397490 h 2175822"/>
              <a:gd name="connsiteX49" fmla="*/ 2119600 w 2430750"/>
              <a:gd name="connsiteY49" fmla="*/ 416540 h 2175822"/>
              <a:gd name="connsiteX50" fmla="*/ 2125950 w 2430750"/>
              <a:gd name="connsiteY50" fmla="*/ 445115 h 2175822"/>
              <a:gd name="connsiteX51" fmla="*/ 2138650 w 2430750"/>
              <a:gd name="connsiteY51" fmla="*/ 473690 h 2175822"/>
              <a:gd name="connsiteX52" fmla="*/ 2151350 w 2430750"/>
              <a:gd name="connsiteY52" fmla="*/ 508615 h 2175822"/>
              <a:gd name="connsiteX53" fmla="*/ 2157700 w 2430750"/>
              <a:gd name="connsiteY53" fmla="*/ 521315 h 2175822"/>
              <a:gd name="connsiteX54" fmla="*/ 2160875 w 2430750"/>
              <a:gd name="connsiteY54" fmla="*/ 559415 h 2175822"/>
              <a:gd name="connsiteX55" fmla="*/ 2154525 w 2430750"/>
              <a:gd name="connsiteY55" fmla="*/ 603865 h 2175822"/>
              <a:gd name="connsiteX56" fmla="*/ 2135475 w 2430750"/>
              <a:gd name="connsiteY56" fmla="*/ 622915 h 2175822"/>
              <a:gd name="connsiteX57" fmla="*/ 2106900 w 2430750"/>
              <a:gd name="connsiteY57" fmla="*/ 641965 h 2175822"/>
              <a:gd name="connsiteX58" fmla="*/ 2087850 w 2430750"/>
              <a:gd name="connsiteY58" fmla="*/ 664190 h 2175822"/>
              <a:gd name="connsiteX59" fmla="*/ 2078325 w 2430750"/>
              <a:gd name="connsiteY59" fmla="*/ 673715 h 2175822"/>
              <a:gd name="connsiteX60" fmla="*/ 2065625 w 2430750"/>
              <a:gd name="connsiteY60" fmla="*/ 695940 h 2175822"/>
              <a:gd name="connsiteX61" fmla="*/ 2049750 w 2430750"/>
              <a:gd name="connsiteY61" fmla="*/ 714990 h 2175822"/>
              <a:gd name="connsiteX62" fmla="*/ 2033875 w 2430750"/>
              <a:gd name="connsiteY62" fmla="*/ 743565 h 2175822"/>
              <a:gd name="connsiteX63" fmla="*/ 2027525 w 2430750"/>
              <a:gd name="connsiteY63" fmla="*/ 765790 h 2175822"/>
              <a:gd name="connsiteX64" fmla="*/ 2024350 w 2430750"/>
              <a:gd name="connsiteY64" fmla="*/ 845165 h 2175822"/>
              <a:gd name="connsiteX65" fmla="*/ 2033875 w 2430750"/>
              <a:gd name="connsiteY65" fmla="*/ 886440 h 2175822"/>
              <a:gd name="connsiteX66" fmla="*/ 2037050 w 2430750"/>
              <a:gd name="connsiteY66" fmla="*/ 895965 h 2175822"/>
              <a:gd name="connsiteX67" fmla="*/ 2043400 w 2430750"/>
              <a:gd name="connsiteY67" fmla="*/ 908665 h 2175822"/>
              <a:gd name="connsiteX68" fmla="*/ 2046575 w 2430750"/>
              <a:gd name="connsiteY68" fmla="*/ 918190 h 2175822"/>
              <a:gd name="connsiteX69" fmla="*/ 2052925 w 2430750"/>
              <a:gd name="connsiteY69" fmla="*/ 930890 h 2175822"/>
              <a:gd name="connsiteX70" fmla="*/ 2062450 w 2430750"/>
              <a:gd name="connsiteY70" fmla="*/ 953115 h 2175822"/>
              <a:gd name="connsiteX71" fmla="*/ 2075150 w 2430750"/>
              <a:gd name="connsiteY71" fmla="*/ 972165 h 2175822"/>
              <a:gd name="connsiteX72" fmla="*/ 2084675 w 2430750"/>
              <a:gd name="connsiteY72" fmla="*/ 975340 h 2175822"/>
              <a:gd name="connsiteX73" fmla="*/ 2100550 w 2430750"/>
              <a:gd name="connsiteY73" fmla="*/ 972165 h 2175822"/>
              <a:gd name="connsiteX74" fmla="*/ 2141825 w 2430750"/>
              <a:gd name="connsiteY74" fmla="*/ 962640 h 2175822"/>
              <a:gd name="connsiteX75" fmla="*/ 2157700 w 2430750"/>
              <a:gd name="connsiteY75" fmla="*/ 968990 h 2175822"/>
              <a:gd name="connsiteX76" fmla="*/ 2164050 w 2430750"/>
              <a:gd name="connsiteY76" fmla="*/ 978515 h 2175822"/>
              <a:gd name="connsiteX77" fmla="*/ 2170400 w 2430750"/>
              <a:gd name="connsiteY77" fmla="*/ 1035665 h 2175822"/>
              <a:gd name="connsiteX78" fmla="*/ 2179925 w 2430750"/>
              <a:gd name="connsiteY78" fmla="*/ 1045190 h 2175822"/>
              <a:gd name="connsiteX79" fmla="*/ 2195800 w 2430750"/>
              <a:gd name="connsiteY79" fmla="*/ 1054715 h 2175822"/>
              <a:gd name="connsiteX80" fmla="*/ 2198975 w 2430750"/>
              <a:gd name="connsiteY80" fmla="*/ 1064240 h 2175822"/>
              <a:gd name="connsiteX81" fmla="*/ 2227550 w 2430750"/>
              <a:gd name="connsiteY81" fmla="*/ 1083290 h 2175822"/>
              <a:gd name="connsiteX82" fmla="*/ 2281525 w 2430750"/>
              <a:gd name="connsiteY82" fmla="*/ 1092815 h 2175822"/>
              <a:gd name="connsiteX83" fmla="*/ 2313275 w 2430750"/>
              <a:gd name="connsiteY83" fmla="*/ 1118215 h 2175822"/>
              <a:gd name="connsiteX84" fmla="*/ 2332325 w 2430750"/>
              <a:gd name="connsiteY84" fmla="*/ 1162665 h 2175822"/>
              <a:gd name="connsiteX85" fmla="*/ 2345025 w 2430750"/>
              <a:gd name="connsiteY85" fmla="*/ 1181715 h 2175822"/>
              <a:gd name="connsiteX86" fmla="*/ 2357725 w 2430750"/>
              <a:gd name="connsiteY86" fmla="*/ 1207115 h 2175822"/>
              <a:gd name="connsiteX87" fmla="*/ 2367250 w 2430750"/>
              <a:gd name="connsiteY87" fmla="*/ 1219815 h 2175822"/>
              <a:gd name="connsiteX88" fmla="*/ 2392650 w 2430750"/>
              <a:gd name="connsiteY88" fmla="*/ 1261090 h 2175822"/>
              <a:gd name="connsiteX89" fmla="*/ 2408525 w 2430750"/>
              <a:gd name="connsiteY89" fmla="*/ 1280140 h 2175822"/>
              <a:gd name="connsiteX90" fmla="*/ 2414875 w 2430750"/>
              <a:gd name="connsiteY90" fmla="*/ 1296015 h 2175822"/>
              <a:gd name="connsiteX91" fmla="*/ 2424400 w 2430750"/>
              <a:gd name="connsiteY91" fmla="*/ 1311890 h 2175822"/>
              <a:gd name="connsiteX92" fmla="*/ 2427575 w 2430750"/>
              <a:gd name="connsiteY92" fmla="*/ 1327765 h 2175822"/>
              <a:gd name="connsiteX93" fmla="*/ 2430750 w 2430750"/>
              <a:gd name="connsiteY93" fmla="*/ 1388090 h 2175822"/>
              <a:gd name="connsiteX94" fmla="*/ 2424400 w 2430750"/>
              <a:gd name="connsiteY94" fmla="*/ 1407140 h 2175822"/>
              <a:gd name="connsiteX95" fmla="*/ 2414875 w 2430750"/>
              <a:gd name="connsiteY95" fmla="*/ 1426190 h 2175822"/>
              <a:gd name="connsiteX96" fmla="*/ 2395825 w 2430750"/>
              <a:gd name="connsiteY96" fmla="*/ 1445240 h 2175822"/>
              <a:gd name="connsiteX97" fmla="*/ 2383125 w 2430750"/>
              <a:gd name="connsiteY97" fmla="*/ 1451590 h 2175822"/>
              <a:gd name="connsiteX98" fmla="*/ 2373600 w 2430750"/>
              <a:gd name="connsiteY98" fmla="*/ 1457940 h 2175822"/>
              <a:gd name="connsiteX99" fmla="*/ 2357725 w 2430750"/>
              <a:gd name="connsiteY99" fmla="*/ 1467465 h 2175822"/>
              <a:gd name="connsiteX100" fmla="*/ 2329150 w 2430750"/>
              <a:gd name="connsiteY100" fmla="*/ 1486515 h 2175822"/>
              <a:gd name="connsiteX101" fmla="*/ 2297400 w 2430750"/>
              <a:gd name="connsiteY101" fmla="*/ 1502390 h 2175822"/>
              <a:gd name="connsiteX102" fmla="*/ 2284700 w 2430750"/>
              <a:gd name="connsiteY102" fmla="*/ 1511915 h 2175822"/>
              <a:gd name="connsiteX103" fmla="*/ 2268825 w 2430750"/>
              <a:gd name="connsiteY103" fmla="*/ 1521440 h 2175822"/>
              <a:gd name="connsiteX104" fmla="*/ 2249775 w 2430750"/>
              <a:gd name="connsiteY104" fmla="*/ 1530965 h 2175822"/>
              <a:gd name="connsiteX105" fmla="*/ 2233900 w 2430750"/>
              <a:gd name="connsiteY105" fmla="*/ 1540490 h 2175822"/>
              <a:gd name="connsiteX106" fmla="*/ 2214850 w 2430750"/>
              <a:gd name="connsiteY106" fmla="*/ 1550015 h 2175822"/>
              <a:gd name="connsiteX107" fmla="*/ 2205325 w 2430750"/>
              <a:gd name="connsiteY107" fmla="*/ 1559540 h 2175822"/>
              <a:gd name="connsiteX108" fmla="*/ 2189450 w 2430750"/>
              <a:gd name="connsiteY108" fmla="*/ 1572240 h 2175822"/>
              <a:gd name="connsiteX109" fmla="*/ 2151350 w 2430750"/>
              <a:gd name="connsiteY109" fmla="*/ 1591290 h 2175822"/>
              <a:gd name="connsiteX110" fmla="*/ 2141825 w 2430750"/>
              <a:gd name="connsiteY110" fmla="*/ 1600815 h 2175822"/>
              <a:gd name="connsiteX111" fmla="*/ 2100550 w 2430750"/>
              <a:gd name="connsiteY111" fmla="*/ 1616690 h 2175822"/>
              <a:gd name="connsiteX112" fmla="*/ 2091025 w 2430750"/>
              <a:gd name="connsiteY112" fmla="*/ 1607165 h 2175822"/>
              <a:gd name="connsiteX113" fmla="*/ 2075150 w 2430750"/>
              <a:gd name="connsiteY113" fmla="*/ 1588115 h 2175822"/>
              <a:gd name="connsiteX114" fmla="*/ 2037050 w 2430750"/>
              <a:gd name="connsiteY114" fmla="*/ 1546840 h 2175822"/>
              <a:gd name="connsiteX115" fmla="*/ 2024350 w 2430750"/>
              <a:gd name="connsiteY115" fmla="*/ 1524615 h 2175822"/>
              <a:gd name="connsiteX116" fmla="*/ 2014825 w 2430750"/>
              <a:gd name="connsiteY116" fmla="*/ 1515090 h 2175822"/>
              <a:gd name="connsiteX117" fmla="*/ 2005300 w 2430750"/>
              <a:gd name="connsiteY117" fmla="*/ 1508740 h 2175822"/>
              <a:gd name="connsiteX118" fmla="*/ 1998950 w 2430750"/>
              <a:gd name="connsiteY118" fmla="*/ 1499215 h 2175822"/>
              <a:gd name="connsiteX119" fmla="*/ 1976725 w 2430750"/>
              <a:gd name="connsiteY119" fmla="*/ 1483340 h 2175822"/>
              <a:gd name="connsiteX120" fmla="*/ 1957675 w 2430750"/>
              <a:gd name="connsiteY120" fmla="*/ 1464290 h 2175822"/>
              <a:gd name="connsiteX121" fmla="*/ 1929100 w 2430750"/>
              <a:gd name="connsiteY121" fmla="*/ 1426190 h 2175822"/>
              <a:gd name="connsiteX122" fmla="*/ 1919575 w 2430750"/>
              <a:gd name="connsiteY122" fmla="*/ 1413490 h 2175822"/>
              <a:gd name="connsiteX123" fmla="*/ 1894175 w 2430750"/>
              <a:gd name="connsiteY123" fmla="*/ 1375390 h 2175822"/>
              <a:gd name="connsiteX124" fmla="*/ 1868775 w 2430750"/>
              <a:gd name="connsiteY124" fmla="*/ 1359515 h 2175822"/>
              <a:gd name="connsiteX125" fmla="*/ 1748125 w 2430750"/>
              <a:gd name="connsiteY125" fmla="*/ 1356340 h 2175822"/>
              <a:gd name="connsiteX126" fmla="*/ 1725900 w 2430750"/>
              <a:gd name="connsiteY126" fmla="*/ 1362690 h 2175822"/>
              <a:gd name="connsiteX127" fmla="*/ 1716375 w 2430750"/>
              <a:gd name="connsiteY127" fmla="*/ 1372215 h 2175822"/>
              <a:gd name="connsiteX128" fmla="*/ 1703675 w 2430750"/>
              <a:gd name="connsiteY128" fmla="*/ 1378565 h 2175822"/>
              <a:gd name="connsiteX129" fmla="*/ 1684625 w 2430750"/>
              <a:gd name="connsiteY129" fmla="*/ 1407140 h 2175822"/>
              <a:gd name="connsiteX130" fmla="*/ 1659225 w 2430750"/>
              <a:gd name="connsiteY130" fmla="*/ 1448415 h 2175822"/>
              <a:gd name="connsiteX131" fmla="*/ 1649700 w 2430750"/>
              <a:gd name="connsiteY131" fmla="*/ 1467465 h 2175822"/>
              <a:gd name="connsiteX132" fmla="*/ 1640175 w 2430750"/>
              <a:gd name="connsiteY132" fmla="*/ 1496040 h 2175822"/>
              <a:gd name="connsiteX133" fmla="*/ 1630650 w 2430750"/>
              <a:gd name="connsiteY133" fmla="*/ 1511915 h 2175822"/>
              <a:gd name="connsiteX134" fmla="*/ 1611600 w 2430750"/>
              <a:gd name="connsiteY134" fmla="*/ 1546840 h 2175822"/>
              <a:gd name="connsiteX135" fmla="*/ 1602075 w 2430750"/>
              <a:gd name="connsiteY135" fmla="*/ 1556365 h 2175822"/>
              <a:gd name="connsiteX136" fmla="*/ 1583025 w 2430750"/>
              <a:gd name="connsiteY136" fmla="*/ 1562715 h 2175822"/>
              <a:gd name="connsiteX137" fmla="*/ 1481425 w 2430750"/>
              <a:gd name="connsiteY137" fmla="*/ 1569065 h 2175822"/>
              <a:gd name="connsiteX138" fmla="*/ 1446500 w 2430750"/>
              <a:gd name="connsiteY138" fmla="*/ 1581765 h 2175822"/>
              <a:gd name="connsiteX139" fmla="*/ 1440150 w 2430750"/>
              <a:gd name="connsiteY139" fmla="*/ 1610340 h 2175822"/>
              <a:gd name="connsiteX140" fmla="*/ 1430625 w 2430750"/>
              <a:gd name="connsiteY140" fmla="*/ 1648440 h 2175822"/>
              <a:gd name="connsiteX141" fmla="*/ 1421100 w 2430750"/>
              <a:gd name="connsiteY141" fmla="*/ 1651615 h 2175822"/>
              <a:gd name="connsiteX142" fmla="*/ 1392525 w 2430750"/>
              <a:gd name="connsiteY142" fmla="*/ 1657965 h 2175822"/>
              <a:gd name="connsiteX143" fmla="*/ 1383000 w 2430750"/>
              <a:gd name="connsiteY143" fmla="*/ 1664315 h 2175822"/>
              <a:gd name="connsiteX144" fmla="*/ 1357600 w 2430750"/>
              <a:gd name="connsiteY144" fmla="*/ 1673840 h 2175822"/>
              <a:gd name="connsiteX145" fmla="*/ 1348075 w 2430750"/>
              <a:gd name="connsiteY145" fmla="*/ 1680190 h 2175822"/>
              <a:gd name="connsiteX146" fmla="*/ 1329025 w 2430750"/>
              <a:gd name="connsiteY146" fmla="*/ 1692890 h 2175822"/>
              <a:gd name="connsiteX147" fmla="*/ 1316325 w 2430750"/>
              <a:gd name="connsiteY147" fmla="*/ 1699240 h 2175822"/>
              <a:gd name="connsiteX148" fmla="*/ 1290925 w 2430750"/>
              <a:gd name="connsiteY148" fmla="*/ 1730990 h 2175822"/>
              <a:gd name="connsiteX149" fmla="*/ 1278225 w 2430750"/>
              <a:gd name="connsiteY149" fmla="*/ 1740515 h 2175822"/>
              <a:gd name="connsiteX150" fmla="*/ 1268700 w 2430750"/>
              <a:gd name="connsiteY150" fmla="*/ 1750040 h 2175822"/>
              <a:gd name="connsiteX151" fmla="*/ 1259175 w 2430750"/>
              <a:gd name="connsiteY151" fmla="*/ 1756390 h 2175822"/>
              <a:gd name="connsiteX152" fmla="*/ 1252825 w 2430750"/>
              <a:gd name="connsiteY152" fmla="*/ 1765915 h 2175822"/>
              <a:gd name="connsiteX153" fmla="*/ 1230600 w 2430750"/>
              <a:gd name="connsiteY153" fmla="*/ 1788140 h 2175822"/>
              <a:gd name="connsiteX154" fmla="*/ 1211550 w 2430750"/>
              <a:gd name="connsiteY154" fmla="*/ 1819890 h 2175822"/>
              <a:gd name="connsiteX155" fmla="*/ 1189325 w 2430750"/>
              <a:gd name="connsiteY155" fmla="*/ 1851640 h 2175822"/>
              <a:gd name="connsiteX156" fmla="*/ 1167100 w 2430750"/>
              <a:gd name="connsiteY156" fmla="*/ 1886565 h 2175822"/>
              <a:gd name="connsiteX157" fmla="*/ 1135350 w 2430750"/>
              <a:gd name="connsiteY157" fmla="*/ 1908790 h 2175822"/>
              <a:gd name="connsiteX158" fmla="*/ 1113125 w 2430750"/>
              <a:gd name="connsiteY158" fmla="*/ 1924665 h 2175822"/>
              <a:gd name="connsiteX159" fmla="*/ 1062325 w 2430750"/>
              <a:gd name="connsiteY159" fmla="*/ 1937365 h 2175822"/>
              <a:gd name="connsiteX160" fmla="*/ 1059150 w 2430750"/>
              <a:gd name="connsiteY160" fmla="*/ 1950065 h 2175822"/>
              <a:gd name="connsiteX161" fmla="*/ 1043275 w 2430750"/>
              <a:gd name="connsiteY161" fmla="*/ 1975465 h 2175822"/>
              <a:gd name="connsiteX162" fmla="*/ 1017875 w 2430750"/>
              <a:gd name="connsiteY162" fmla="*/ 2000865 h 2175822"/>
              <a:gd name="connsiteX163" fmla="*/ 1008350 w 2430750"/>
              <a:gd name="connsiteY163" fmla="*/ 2032615 h 2175822"/>
              <a:gd name="connsiteX164" fmla="*/ 989300 w 2430750"/>
              <a:gd name="connsiteY164" fmla="*/ 2070715 h 2175822"/>
              <a:gd name="connsiteX165" fmla="*/ 986125 w 2430750"/>
              <a:gd name="connsiteY165" fmla="*/ 2083415 h 2175822"/>
              <a:gd name="connsiteX166" fmla="*/ 982950 w 2430750"/>
              <a:gd name="connsiteY166" fmla="*/ 2092940 h 2175822"/>
              <a:gd name="connsiteX167" fmla="*/ 982526 w 2430750"/>
              <a:gd name="connsiteY167" fmla="*/ 2093766 h 2175822"/>
              <a:gd name="connsiteX168" fmla="*/ 977869 w 2430750"/>
              <a:gd name="connsiteY168" fmla="*/ 2090398 h 2175822"/>
              <a:gd name="connsiteX169" fmla="*/ 482409 w 2430750"/>
              <a:gd name="connsiteY169" fmla="*/ 2175822 h 2175822"/>
              <a:gd name="connsiteX170" fmla="*/ 478125 w 2430750"/>
              <a:gd name="connsiteY170" fmla="*/ 2058014 h 2175822"/>
              <a:gd name="connsiteX171" fmla="*/ 465425 w 2430750"/>
              <a:gd name="connsiteY171" fmla="*/ 1975464 h 2175822"/>
              <a:gd name="connsiteX172" fmla="*/ 462250 w 2430750"/>
              <a:gd name="connsiteY172" fmla="*/ 1931014 h 2175822"/>
              <a:gd name="connsiteX173" fmla="*/ 449550 w 2430750"/>
              <a:gd name="connsiteY173" fmla="*/ 1864339 h 2175822"/>
              <a:gd name="connsiteX174" fmla="*/ 446224 w 2430750"/>
              <a:gd name="connsiteY174" fmla="*/ 1854361 h 2175822"/>
              <a:gd name="connsiteX175" fmla="*/ 430500 w 2430750"/>
              <a:gd name="connsiteY175" fmla="*/ 1848464 h 2175822"/>
              <a:gd name="connsiteX176" fmla="*/ 392400 w 2430750"/>
              <a:gd name="connsiteY176" fmla="*/ 1832589 h 2175822"/>
              <a:gd name="connsiteX177" fmla="*/ 380135 w 2430750"/>
              <a:gd name="connsiteY177" fmla="*/ 1826489 h 2175822"/>
              <a:gd name="connsiteX178" fmla="*/ 380135 w 2430750"/>
              <a:gd name="connsiteY178" fmla="*/ 1826488 h 2175822"/>
              <a:gd name="connsiteX179" fmla="*/ 392400 w 2430750"/>
              <a:gd name="connsiteY179" fmla="*/ 1832588 h 2175822"/>
              <a:gd name="connsiteX180" fmla="*/ 430500 w 2430750"/>
              <a:gd name="connsiteY180" fmla="*/ 1848463 h 2175822"/>
              <a:gd name="connsiteX181" fmla="*/ 455900 w 2430750"/>
              <a:gd name="connsiteY181" fmla="*/ 1857988 h 2175822"/>
              <a:gd name="connsiteX182" fmla="*/ 459075 w 2430750"/>
              <a:gd name="connsiteY182" fmla="*/ 1819888 h 2175822"/>
              <a:gd name="connsiteX183" fmla="*/ 449550 w 2430750"/>
              <a:gd name="connsiteY183" fmla="*/ 1677013 h 2175822"/>
              <a:gd name="connsiteX184" fmla="*/ 440025 w 2430750"/>
              <a:gd name="connsiteY184" fmla="*/ 1664313 h 2175822"/>
              <a:gd name="connsiteX185" fmla="*/ 430500 w 2430750"/>
              <a:gd name="connsiteY185" fmla="*/ 1661138 h 2175822"/>
              <a:gd name="connsiteX186" fmla="*/ 420975 w 2430750"/>
              <a:gd name="connsiteY186" fmla="*/ 1651613 h 2175822"/>
              <a:gd name="connsiteX187" fmla="*/ 395575 w 2430750"/>
              <a:gd name="connsiteY187" fmla="*/ 1642088 h 2175822"/>
              <a:gd name="connsiteX188" fmla="*/ 367000 w 2430750"/>
              <a:gd name="connsiteY188" fmla="*/ 1623038 h 2175822"/>
              <a:gd name="connsiteX189" fmla="*/ 335250 w 2430750"/>
              <a:gd name="connsiteY189" fmla="*/ 1600813 h 2175822"/>
              <a:gd name="connsiteX190" fmla="*/ 297150 w 2430750"/>
              <a:gd name="connsiteY190" fmla="*/ 1578588 h 2175822"/>
              <a:gd name="connsiteX191" fmla="*/ 252700 w 2430750"/>
              <a:gd name="connsiteY191" fmla="*/ 1537313 h 2175822"/>
              <a:gd name="connsiteX192" fmla="*/ 233650 w 2430750"/>
              <a:gd name="connsiteY192" fmla="*/ 1505563 h 2175822"/>
              <a:gd name="connsiteX193" fmla="*/ 220950 w 2430750"/>
              <a:gd name="connsiteY193" fmla="*/ 1489688 h 2175822"/>
              <a:gd name="connsiteX194" fmla="*/ 214600 w 2430750"/>
              <a:gd name="connsiteY194" fmla="*/ 1407138 h 2175822"/>
              <a:gd name="connsiteX195" fmla="*/ 208250 w 2430750"/>
              <a:gd name="connsiteY195" fmla="*/ 1388088 h 2175822"/>
              <a:gd name="connsiteX196" fmla="*/ 201900 w 2430750"/>
              <a:gd name="connsiteY196" fmla="*/ 1349988 h 2175822"/>
              <a:gd name="connsiteX197" fmla="*/ 205075 w 2430750"/>
              <a:gd name="connsiteY197" fmla="*/ 1340463 h 2175822"/>
              <a:gd name="connsiteX198" fmla="*/ 208250 w 2430750"/>
              <a:gd name="connsiteY198" fmla="*/ 1327763 h 2175822"/>
              <a:gd name="connsiteX199" fmla="*/ 224125 w 2430750"/>
              <a:gd name="connsiteY199" fmla="*/ 1302363 h 2175822"/>
              <a:gd name="connsiteX200" fmla="*/ 227300 w 2430750"/>
              <a:gd name="connsiteY200" fmla="*/ 1286488 h 2175822"/>
              <a:gd name="connsiteX201" fmla="*/ 236825 w 2430750"/>
              <a:gd name="connsiteY201" fmla="*/ 1273788 h 2175822"/>
              <a:gd name="connsiteX202" fmla="*/ 243175 w 2430750"/>
              <a:gd name="connsiteY202" fmla="*/ 1264263 h 2175822"/>
              <a:gd name="connsiteX203" fmla="*/ 252700 w 2430750"/>
              <a:gd name="connsiteY203" fmla="*/ 1254738 h 2175822"/>
              <a:gd name="connsiteX204" fmla="*/ 255875 w 2430750"/>
              <a:gd name="connsiteY204" fmla="*/ 1242038 h 2175822"/>
              <a:gd name="connsiteX205" fmla="*/ 262225 w 2430750"/>
              <a:gd name="connsiteY205" fmla="*/ 1216638 h 2175822"/>
              <a:gd name="connsiteX206" fmla="*/ 278100 w 2430750"/>
              <a:gd name="connsiteY206" fmla="*/ 1146788 h 2175822"/>
              <a:gd name="connsiteX207" fmla="*/ 271750 w 2430750"/>
              <a:gd name="connsiteY207" fmla="*/ 1127738 h 2175822"/>
              <a:gd name="connsiteX208" fmla="*/ 259050 w 2430750"/>
              <a:gd name="connsiteY208" fmla="*/ 1099163 h 2175822"/>
              <a:gd name="connsiteX209" fmla="*/ 252700 w 2430750"/>
              <a:gd name="connsiteY209" fmla="*/ 1067413 h 2175822"/>
              <a:gd name="connsiteX210" fmla="*/ 246350 w 2430750"/>
              <a:gd name="connsiteY210" fmla="*/ 937238 h 2175822"/>
              <a:gd name="connsiteX211" fmla="*/ 249525 w 2430750"/>
              <a:gd name="connsiteY211" fmla="*/ 924538 h 2175822"/>
              <a:gd name="connsiteX212" fmla="*/ 255875 w 2430750"/>
              <a:gd name="connsiteY212" fmla="*/ 911838 h 2175822"/>
              <a:gd name="connsiteX213" fmla="*/ 255875 w 2430750"/>
              <a:gd name="connsiteY213" fmla="*/ 826113 h 2175822"/>
              <a:gd name="connsiteX214" fmla="*/ 195550 w 2430750"/>
              <a:gd name="connsiteY214" fmla="*/ 819763 h 2175822"/>
              <a:gd name="connsiteX215" fmla="*/ 186025 w 2430750"/>
              <a:gd name="connsiteY215" fmla="*/ 822938 h 2175822"/>
              <a:gd name="connsiteX216" fmla="*/ 113000 w 2430750"/>
              <a:gd name="connsiteY216" fmla="*/ 826113 h 2175822"/>
              <a:gd name="connsiteX217" fmla="*/ 90775 w 2430750"/>
              <a:gd name="connsiteY217" fmla="*/ 813413 h 2175822"/>
              <a:gd name="connsiteX218" fmla="*/ 84425 w 2430750"/>
              <a:gd name="connsiteY218" fmla="*/ 800713 h 2175822"/>
              <a:gd name="connsiteX219" fmla="*/ 74900 w 2430750"/>
              <a:gd name="connsiteY219" fmla="*/ 788013 h 2175822"/>
              <a:gd name="connsiteX220" fmla="*/ 68550 w 2430750"/>
              <a:gd name="connsiteY220" fmla="*/ 778488 h 2175822"/>
              <a:gd name="connsiteX221" fmla="*/ 62200 w 2430750"/>
              <a:gd name="connsiteY221" fmla="*/ 724513 h 2175822"/>
              <a:gd name="connsiteX222" fmla="*/ 71725 w 2430750"/>
              <a:gd name="connsiteY222" fmla="*/ 705463 h 2175822"/>
              <a:gd name="connsiteX223" fmla="*/ 78075 w 2430750"/>
              <a:gd name="connsiteY223" fmla="*/ 695938 h 2175822"/>
              <a:gd name="connsiteX224" fmla="*/ 84425 w 2430750"/>
              <a:gd name="connsiteY224" fmla="*/ 667363 h 2175822"/>
              <a:gd name="connsiteX225" fmla="*/ 65375 w 2430750"/>
              <a:gd name="connsiteY225" fmla="*/ 641963 h 2175822"/>
              <a:gd name="connsiteX226" fmla="*/ 39975 w 2430750"/>
              <a:gd name="connsiteY226" fmla="*/ 626088 h 2175822"/>
              <a:gd name="connsiteX227" fmla="*/ 27275 w 2430750"/>
              <a:gd name="connsiteY227" fmla="*/ 613388 h 2175822"/>
              <a:gd name="connsiteX228" fmla="*/ 8225 w 2430750"/>
              <a:gd name="connsiteY228" fmla="*/ 603863 h 2175822"/>
              <a:gd name="connsiteX229" fmla="*/ 3281 w 2430750"/>
              <a:gd name="connsiteY229" fmla="*/ 602215 h 2175822"/>
              <a:gd name="connsiteX230" fmla="*/ 0 w 2430750"/>
              <a:gd name="connsiteY230" fmla="*/ 604187 h 2175822"/>
              <a:gd name="connsiteX231" fmla="*/ 0 w 2430750"/>
              <a:gd name="connsiteY231" fmla="*/ 604186 h 2175822"/>
              <a:gd name="connsiteX232" fmla="*/ 5256 w 2430750"/>
              <a:gd name="connsiteY232" fmla="*/ 601026 h 2175822"/>
              <a:gd name="connsiteX233" fmla="*/ 15368 w 2430750"/>
              <a:gd name="connsiteY233" fmla="*/ 593543 h 2175822"/>
              <a:gd name="connsiteX234" fmla="*/ 22512 w 2430750"/>
              <a:gd name="connsiteY234" fmla="*/ 586400 h 2175822"/>
              <a:gd name="connsiteX235" fmla="*/ 27274 w 2430750"/>
              <a:gd name="connsiteY235" fmla="*/ 567350 h 2175822"/>
              <a:gd name="connsiteX236" fmla="*/ 32037 w 2430750"/>
              <a:gd name="connsiteY236" fmla="*/ 553062 h 2175822"/>
              <a:gd name="connsiteX237" fmla="*/ 34418 w 2430750"/>
              <a:gd name="connsiteY237" fmla="*/ 541156 h 2175822"/>
              <a:gd name="connsiteX238" fmla="*/ 46324 w 2430750"/>
              <a:gd name="connsiteY238" fmla="*/ 517343 h 2175822"/>
              <a:gd name="connsiteX239" fmla="*/ 70137 w 2430750"/>
              <a:gd name="connsiteY239" fmla="*/ 498293 h 2175822"/>
              <a:gd name="connsiteX240" fmla="*/ 146337 w 2430750"/>
              <a:gd name="connsiteY240" fmla="*/ 486387 h 2175822"/>
              <a:gd name="connsiteX241" fmla="*/ 153480 w 2430750"/>
              <a:gd name="connsiteY241" fmla="*/ 484006 h 2175822"/>
              <a:gd name="connsiteX242" fmla="*/ 177293 w 2430750"/>
              <a:gd name="connsiteY242" fmla="*/ 479243 h 2175822"/>
              <a:gd name="connsiteX243" fmla="*/ 208249 w 2430750"/>
              <a:gd name="connsiteY243" fmla="*/ 476862 h 2175822"/>
              <a:gd name="connsiteX244" fmla="*/ 220155 w 2430750"/>
              <a:gd name="connsiteY244" fmla="*/ 474481 h 2175822"/>
              <a:gd name="connsiteX245" fmla="*/ 248730 w 2430750"/>
              <a:gd name="connsiteY245" fmla="*/ 438762 h 2175822"/>
              <a:gd name="connsiteX246" fmla="*/ 263018 w 2430750"/>
              <a:gd name="connsiteY246" fmla="*/ 422093 h 2175822"/>
              <a:gd name="connsiteX247" fmla="*/ 272543 w 2430750"/>
              <a:gd name="connsiteY247" fmla="*/ 410187 h 2175822"/>
              <a:gd name="connsiteX248" fmla="*/ 284449 w 2430750"/>
              <a:gd name="connsiteY248" fmla="*/ 388756 h 2175822"/>
              <a:gd name="connsiteX249" fmla="*/ 289212 w 2430750"/>
              <a:gd name="connsiteY249" fmla="*/ 369706 h 2175822"/>
              <a:gd name="connsiteX250" fmla="*/ 293974 w 2430750"/>
              <a:gd name="connsiteY250" fmla="*/ 343512 h 2175822"/>
              <a:gd name="connsiteX251" fmla="*/ 291593 w 2430750"/>
              <a:gd name="connsiteY251" fmla="*/ 217306 h 2175822"/>
              <a:gd name="connsiteX252" fmla="*/ 286830 w 2430750"/>
              <a:gd name="connsiteY252" fmla="*/ 205400 h 2175822"/>
              <a:gd name="connsiteX253" fmla="*/ 286010 w 2430750"/>
              <a:gd name="connsiteY253" fmla="*/ 201299 h 2175822"/>
              <a:gd name="connsiteX254" fmla="*/ 296918 w 2430750"/>
              <a:gd name="connsiteY254" fmla="*/ 196091 h 2175822"/>
              <a:gd name="connsiteX255" fmla="*/ 317786 w 2430750"/>
              <a:gd name="connsiteY255" fmla="*/ 7755 h 2175822"/>
              <a:gd name="connsiteX256" fmla="*/ 331415 w 2430750"/>
              <a:gd name="connsiteY256" fmla="*/ 296 h 2175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2430750" h="2175822">
                <a:moveTo>
                  <a:pt x="331415" y="296"/>
                </a:moveTo>
                <a:cubicBezTo>
                  <a:pt x="346719" y="3604"/>
                  <a:pt x="365829" y="33712"/>
                  <a:pt x="377794" y="41094"/>
                </a:cubicBezTo>
                <a:cubicBezTo>
                  <a:pt x="422849" y="78337"/>
                  <a:pt x="428277" y="101657"/>
                  <a:pt x="444469" y="116818"/>
                </a:cubicBezTo>
                <a:cubicBezTo>
                  <a:pt x="460662" y="131979"/>
                  <a:pt x="465086" y="126422"/>
                  <a:pt x="474949" y="132058"/>
                </a:cubicBezTo>
                <a:cubicBezTo>
                  <a:pt x="482900" y="136602"/>
                  <a:pt x="490774" y="141435"/>
                  <a:pt x="497809" y="147298"/>
                </a:cubicBezTo>
                <a:cubicBezTo>
                  <a:pt x="506088" y="154197"/>
                  <a:pt x="511703" y="164180"/>
                  <a:pt x="520669" y="170158"/>
                </a:cubicBezTo>
                <a:cubicBezTo>
                  <a:pt x="527352" y="174613"/>
                  <a:pt x="531305" y="175873"/>
                  <a:pt x="543529" y="177778"/>
                </a:cubicBezTo>
                <a:cubicBezTo>
                  <a:pt x="555753" y="179683"/>
                  <a:pt x="536552" y="162435"/>
                  <a:pt x="594011" y="181588"/>
                </a:cubicBezTo>
                <a:cubicBezTo>
                  <a:pt x="602790" y="181072"/>
                  <a:pt x="647828" y="128327"/>
                  <a:pt x="672593" y="111103"/>
                </a:cubicBezTo>
                <a:cubicBezTo>
                  <a:pt x="697358" y="93879"/>
                  <a:pt x="737521" y="88402"/>
                  <a:pt x="742601" y="78242"/>
                </a:cubicBezTo>
                <a:cubicBezTo>
                  <a:pt x="766096" y="70146"/>
                  <a:pt x="790068" y="63081"/>
                  <a:pt x="813563" y="62525"/>
                </a:cubicBezTo>
                <a:cubicBezTo>
                  <a:pt x="837058" y="61969"/>
                  <a:pt x="853091" y="72368"/>
                  <a:pt x="883571" y="74908"/>
                </a:cubicBezTo>
                <a:cubicBezTo>
                  <a:pt x="900154" y="85963"/>
                  <a:pt x="936832" y="150790"/>
                  <a:pt x="961676" y="153489"/>
                </a:cubicBezTo>
                <a:cubicBezTo>
                  <a:pt x="986521" y="156188"/>
                  <a:pt x="997078" y="93640"/>
                  <a:pt x="1032638" y="91100"/>
                </a:cubicBezTo>
                <a:cubicBezTo>
                  <a:pt x="1113505" y="64144"/>
                  <a:pt x="1122833" y="96852"/>
                  <a:pt x="1184562" y="109198"/>
                </a:cubicBezTo>
                <a:cubicBezTo>
                  <a:pt x="1205073" y="124581"/>
                  <a:pt x="1214248" y="149838"/>
                  <a:pt x="1221709" y="162538"/>
                </a:cubicBezTo>
                <a:cubicBezTo>
                  <a:pt x="1229170" y="175238"/>
                  <a:pt x="1224243" y="179181"/>
                  <a:pt x="1229329" y="185398"/>
                </a:cubicBezTo>
                <a:cubicBezTo>
                  <a:pt x="1247526" y="207639"/>
                  <a:pt x="1290289" y="246358"/>
                  <a:pt x="1290289" y="246358"/>
                </a:cubicBezTo>
                <a:cubicBezTo>
                  <a:pt x="1292829" y="253978"/>
                  <a:pt x="1291739" y="264076"/>
                  <a:pt x="1297909" y="269218"/>
                </a:cubicBezTo>
                <a:cubicBezTo>
                  <a:pt x="1321691" y="289037"/>
                  <a:pt x="1382401" y="289613"/>
                  <a:pt x="1404589" y="292078"/>
                </a:cubicBezTo>
                <a:cubicBezTo>
                  <a:pt x="1412209" y="297158"/>
                  <a:pt x="1411971" y="308747"/>
                  <a:pt x="1427449" y="307318"/>
                </a:cubicBezTo>
                <a:cubicBezTo>
                  <a:pt x="1442927" y="305889"/>
                  <a:pt x="1455331" y="347578"/>
                  <a:pt x="1497458" y="283505"/>
                </a:cubicBezTo>
                <a:cubicBezTo>
                  <a:pt x="1507618" y="273345"/>
                  <a:pt x="1507460" y="259138"/>
                  <a:pt x="1516032" y="253026"/>
                </a:cubicBezTo>
                <a:cubicBezTo>
                  <a:pt x="1524604" y="246914"/>
                  <a:pt x="1530637" y="241596"/>
                  <a:pt x="1548893" y="246835"/>
                </a:cubicBezTo>
                <a:cubicBezTo>
                  <a:pt x="1567149" y="252074"/>
                  <a:pt x="1602630" y="273108"/>
                  <a:pt x="1625569" y="284458"/>
                </a:cubicBezTo>
                <a:lnTo>
                  <a:pt x="1686529" y="314938"/>
                </a:lnTo>
                <a:cubicBezTo>
                  <a:pt x="1711929" y="312398"/>
                  <a:pt x="1738184" y="314331"/>
                  <a:pt x="1762729" y="307318"/>
                </a:cubicBezTo>
                <a:cubicBezTo>
                  <a:pt x="1774940" y="303829"/>
                  <a:pt x="1783566" y="292723"/>
                  <a:pt x="1793209" y="284458"/>
                </a:cubicBezTo>
                <a:cubicBezTo>
                  <a:pt x="1844547" y="240454"/>
                  <a:pt x="1788405" y="280041"/>
                  <a:pt x="1838929" y="246358"/>
                </a:cubicBezTo>
                <a:cubicBezTo>
                  <a:pt x="1853295" y="188895"/>
                  <a:pt x="1861338" y="163590"/>
                  <a:pt x="1853042" y="105045"/>
                </a:cubicBezTo>
                <a:lnTo>
                  <a:pt x="1850833" y="92180"/>
                </a:lnTo>
                <a:lnTo>
                  <a:pt x="1855414" y="92613"/>
                </a:lnTo>
                <a:cubicBezTo>
                  <a:pt x="1860201" y="93178"/>
                  <a:pt x="1868965" y="94151"/>
                  <a:pt x="1887825" y="95865"/>
                </a:cubicBezTo>
                <a:cubicBezTo>
                  <a:pt x="1896495" y="96653"/>
                  <a:pt x="1922440" y="95710"/>
                  <a:pt x="1935450" y="102215"/>
                </a:cubicBezTo>
                <a:cubicBezTo>
                  <a:pt x="1938863" y="103922"/>
                  <a:pt x="1942492" y="105668"/>
                  <a:pt x="1944975" y="108565"/>
                </a:cubicBezTo>
                <a:cubicBezTo>
                  <a:pt x="1950901" y="115479"/>
                  <a:pt x="1955434" y="125002"/>
                  <a:pt x="1957675" y="133965"/>
                </a:cubicBezTo>
                <a:cubicBezTo>
                  <a:pt x="1958984" y="139200"/>
                  <a:pt x="1958955" y="144787"/>
                  <a:pt x="1960850" y="149840"/>
                </a:cubicBezTo>
                <a:cubicBezTo>
                  <a:pt x="1962190" y="153413"/>
                  <a:pt x="1965083" y="156190"/>
                  <a:pt x="1967200" y="159365"/>
                </a:cubicBezTo>
                <a:cubicBezTo>
                  <a:pt x="1980359" y="161997"/>
                  <a:pt x="1989465" y="163135"/>
                  <a:pt x="2002125" y="168890"/>
                </a:cubicBezTo>
                <a:cubicBezTo>
                  <a:pt x="2009689" y="172328"/>
                  <a:pt x="2024081" y="182266"/>
                  <a:pt x="2030700" y="187940"/>
                </a:cubicBezTo>
                <a:cubicBezTo>
                  <a:pt x="2034109" y="190862"/>
                  <a:pt x="2036776" y="194590"/>
                  <a:pt x="2040225" y="197465"/>
                </a:cubicBezTo>
                <a:cubicBezTo>
                  <a:pt x="2058575" y="212757"/>
                  <a:pt x="2043245" y="193981"/>
                  <a:pt x="2052925" y="213340"/>
                </a:cubicBezTo>
                <a:cubicBezTo>
                  <a:pt x="2054632" y="216753"/>
                  <a:pt x="2058759" y="219084"/>
                  <a:pt x="2059275" y="222865"/>
                </a:cubicBezTo>
                <a:cubicBezTo>
                  <a:pt x="2061996" y="242817"/>
                  <a:pt x="2061392" y="263082"/>
                  <a:pt x="2062450" y="283190"/>
                </a:cubicBezTo>
                <a:cubicBezTo>
                  <a:pt x="2075123" y="302199"/>
                  <a:pt x="2067383" y="289172"/>
                  <a:pt x="2081500" y="324465"/>
                </a:cubicBezTo>
                <a:cubicBezTo>
                  <a:pt x="2084675" y="327640"/>
                  <a:pt x="2088534" y="330254"/>
                  <a:pt x="2091025" y="333990"/>
                </a:cubicBezTo>
                <a:cubicBezTo>
                  <a:pt x="2092881" y="336775"/>
                  <a:pt x="2092703" y="340522"/>
                  <a:pt x="2094200" y="343515"/>
                </a:cubicBezTo>
                <a:cubicBezTo>
                  <a:pt x="2105101" y="365316"/>
                  <a:pt x="2097599" y="338287"/>
                  <a:pt x="2103725" y="368915"/>
                </a:cubicBezTo>
                <a:cubicBezTo>
                  <a:pt x="2107911" y="377286"/>
                  <a:pt x="2113993" y="388571"/>
                  <a:pt x="2116425" y="397490"/>
                </a:cubicBezTo>
                <a:cubicBezTo>
                  <a:pt x="2118119" y="403701"/>
                  <a:pt x="2118337" y="410227"/>
                  <a:pt x="2119600" y="416540"/>
                </a:cubicBezTo>
                <a:cubicBezTo>
                  <a:pt x="2121514" y="426108"/>
                  <a:pt x="2123269" y="435733"/>
                  <a:pt x="2125950" y="445115"/>
                </a:cubicBezTo>
                <a:cubicBezTo>
                  <a:pt x="2131308" y="463867"/>
                  <a:pt x="2132035" y="457152"/>
                  <a:pt x="2138650" y="473690"/>
                </a:cubicBezTo>
                <a:cubicBezTo>
                  <a:pt x="2152730" y="508889"/>
                  <a:pt x="2137467" y="477379"/>
                  <a:pt x="2151350" y="508615"/>
                </a:cubicBezTo>
                <a:cubicBezTo>
                  <a:pt x="2153272" y="512940"/>
                  <a:pt x="2156828" y="516663"/>
                  <a:pt x="2157700" y="521315"/>
                </a:cubicBezTo>
                <a:cubicBezTo>
                  <a:pt x="2160049" y="533841"/>
                  <a:pt x="2160875" y="546671"/>
                  <a:pt x="2160875" y="559415"/>
                </a:cubicBezTo>
                <a:cubicBezTo>
                  <a:pt x="2160875" y="574499"/>
                  <a:pt x="2157456" y="589209"/>
                  <a:pt x="2154525" y="603865"/>
                </a:cubicBezTo>
                <a:cubicBezTo>
                  <a:pt x="2154525" y="603865"/>
                  <a:pt x="2142120" y="616874"/>
                  <a:pt x="2135475" y="622915"/>
                </a:cubicBezTo>
                <a:cubicBezTo>
                  <a:pt x="2087112" y="666881"/>
                  <a:pt x="2145770" y="612812"/>
                  <a:pt x="2106900" y="641965"/>
                </a:cubicBezTo>
                <a:cubicBezTo>
                  <a:pt x="2089941" y="654684"/>
                  <a:pt x="2098516" y="651391"/>
                  <a:pt x="2087850" y="664190"/>
                </a:cubicBezTo>
                <a:cubicBezTo>
                  <a:pt x="2084975" y="667639"/>
                  <a:pt x="2081200" y="670266"/>
                  <a:pt x="2078325" y="673715"/>
                </a:cubicBezTo>
                <a:cubicBezTo>
                  <a:pt x="2064891" y="689835"/>
                  <a:pt x="2079211" y="676531"/>
                  <a:pt x="2065625" y="695940"/>
                </a:cubicBezTo>
                <a:cubicBezTo>
                  <a:pt x="2060885" y="702712"/>
                  <a:pt x="2054825" y="708465"/>
                  <a:pt x="2049750" y="714990"/>
                </a:cubicBezTo>
                <a:cubicBezTo>
                  <a:pt x="2043895" y="722518"/>
                  <a:pt x="2036858" y="735809"/>
                  <a:pt x="2033875" y="743565"/>
                </a:cubicBezTo>
                <a:cubicBezTo>
                  <a:pt x="2031109" y="750756"/>
                  <a:pt x="2028244" y="758119"/>
                  <a:pt x="2027525" y="765790"/>
                </a:cubicBezTo>
                <a:cubicBezTo>
                  <a:pt x="2025053" y="792154"/>
                  <a:pt x="2025408" y="818707"/>
                  <a:pt x="2024350" y="845165"/>
                </a:cubicBezTo>
                <a:cubicBezTo>
                  <a:pt x="2028368" y="869271"/>
                  <a:pt x="2026264" y="861070"/>
                  <a:pt x="2033875" y="886440"/>
                </a:cubicBezTo>
                <a:cubicBezTo>
                  <a:pt x="2034837" y="889646"/>
                  <a:pt x="2035732" y="892889"/>
                  <a:pt x="2037050" y="895965"/>
                </a:cubicBezTo>
                <a:cubicBezTo>
                  <a:pt x="2038914" y="900315"/>
                  <a:pt x="2041536" y="904315"/>
                  <a:pt x="2043400" y="908665"/>
                </a:cubicBezTo>
                <a:cubicBezTo>
                  <a:pt x="2044718" y="911741"/>
                  <a:pt x="2045257" y="915114"/>
                  <a:pt x="2046575" y="918190"/>
                </a:cubicBezTo>
                <a:cubicBezTo>
                  <a:pt x="2048439" y="922540"/>
                  <a:pt x="2050966" y="926581"/>
                  <a:pt x="2052925" y="930890"/>
                </a:cubicBezTo>
                <a:cubicBezTo>
                  <a:pt x="2056260" y="938228"/>
                  <a:pt x="2058629" y="946018"/>
                  <a:pt x="2062450" y="953115"/>
                </a:cubicBezTo>
                <a:cubicBezTo>
                  <a:pt x="2066068" y="959835"/>
                  <a:pt x="2070917" y="965815"/>
                  <a:pt x="2075150" y="972165"/>
                </a:cubicBezTo>
                <a:cubicBezTo>
                  <a:pt x="2078325" y="973223"/>
                  <a:pt x="2081328" y="975340"/>
                  <a:pt x="2084675" y="975340"/>
                </a:cubicBezTo>
                <a:cubicBezTo>
                  <a:pt x="2090071" y="975340"/>
                  <a:pt x="2095282" y="973336"/>
                  <a:pt x="2100550" y="972165"/>
                </a:cubicBezTo>
                <a:lnTo>
                  <a:pt x="2141825" y="962640"/>
                </a:lnTo>
                <a:cubicBezTo>
                  <a:pt x="2147117" y="964757"/>
                  <a:pt x="2153062" y="965677"/>
                  <a:pt x="2157700" y="968990"/>
                </a:cubicBezTo>
                <a:cubicBezTo>
                  <a:pt x="2160805" y="971208"/>
                  <a:pt x="2163423" y="974751"/>
                  <a:pt x="2164050" y="978515"/>
                </a:cubicBezTo>
                <a:cubicBezTo>
                  <a:pt x="2177640" y="1060058"/>
                  <a:pt x="2160050" y="1004614"/>
                  <a:pt x="2170400" y="1035665"/>
                </a:cubicBezTo>
                <a:cubicBezTo>
                  <a:pt x="2173575" y="1038840"/>
                  <a:pt x="2176333" y="1042496"/>
                  <a:pt x="2179925" y="1045190"/>
                </a:cubicBezTo>
                <a:cubicBezTo>
                  <a:pt x="2184862" y="1048893"/>
                  <a:pt x="2191436" y="1050351"/>
                  <a:pt x="2195800" y="1054715"/>
                </a:cubicBezTo>
                <a:cubicBezTo>
                  <a:pt x="2198167" y="1057082"/>
                  <a:pt x="2197119" y="1061455"/>
                  <a:pt x="2198975" y="1064240"/>
                </a:cubicBezTo>
                <a:cubicBezTo>
                  <a:pt x="2206248" y="1075149"/>
                  <a:pt x="2215983" y="1077506"/>
                  <a:pt x="2227550" y="1083290"/>
                </a:cubicBezTo>
                <a:cubicBezTo>
                  <a:pt x="2247696" y="1085121"/>
                  <a:pt x="2263664" y="1083885"/>
                  <a:pt x="2281525" y="1092815"/>
                </a:cubicBezTo>
                <a:cubicBezTo>
                  <a:pt x="2286170" y="1095138"/>
                  <a:pt x="2313071" y="1117950"/>
                  <a:pt x="2313275" y="1118215"/>
                </a:cubicBezTo>
                <a:cubicBezTo>
                  <a:pt x="2332152" y="1142755"/>
                  <a:pt x="2320731" y="1139477"/>
                  <a:pt x="2332325" y="1162665"/>
                </a:cubicBezTo>
                <a:cubicBezTo>
                  <a:pt x="2335738" y="1169491"/>
                  <a:pt x="2341239" y="1175089"/>
                  <a:pt x="2345025" y="1181715"/>
                </a:cubicBezTo>
                <a:cubicBezTo>
                  <a:pt x="2349721" y="1189934"/>
                  <a:pt x="2352955" y="1198938"/>
                  <a:pt x="2357725" y="1207115"/>
                </a:cubicBezTo>
                <a:cubicBezTo>
                  <a:pt x="2360391" y="1211686"/>
                  <a:pt x="2364075" y="1215582"/>
                  <a:pt x="2367250" y="1219815"/>
                </a:cubicBezTo>
                <a:cubicBezTo>
                  <a:pt x="2376943" y="1232739"/>
                  <a:pt x="2383528" y="1247757"/>
                  <a:pt x="2392650" y="1261090"/>
                </a:cubicBezTo>
                <a:cubicBezTo>
                  <a:pt x="2397318" y="1267912"/>
                  <a:pt x="2404087" y="1273166"/>
                  <a:pt x="2408525" y="1280140"/>
                </a:cubicBezTo>
                <a:cubicBezTo>
                  <a:pt x="2411585" y="1284948"/>
                  <a:pt x="2412326" y="1290917"/>
                  <a:pt x="2414875" y="1296015"/>
                </a:cubicBezTo>
                <a:cubicBezTo>
                  <a:pt x="2417635" y="1301535"/>
                  <a:pt x="2422108" y="1306160"/>
                  <a:pt x="2424400" y="1311890"/>
                </a:cubicBezTo>
                <a:cubicBezTo>
                  <a:pt x="2426404" y="1316900"/>
                  <a:pt x="2427127" y="1322387"/>
                  <a:pt x="2427575" y="1327765"/>
                </a:cubicBezTo>
                <a:cubicBezTo>
                  <a:pt x="2429247" y="1347832"/>
                  <a:pt x="2429692" y="1367982"/>
                  <a:pt x="2430750" y="1388090"/>
                </a:cubicBezTo>
                <a:cubicBezTo>
                  <a:pt x="2428633" y="1394440"/>
                  <a:pt x="2427118" y="1401023"/>
                  <a:pt x="2424400" y="1407140"/>
                </a:cubicBezTo>
                <a:cubicBezTo>
                  <a:pt x="2407987" y="1444069"/>
                  <a:pt x="2426454" y="1391452"/>
                  <a:pt x="2414875" y="1426190"/>
                </a:cubicBezTo>
                <a:cubicBezTo>
                  <a:pt x="2414875" y="1426190"/>
                  <a:pt x="2402837" y="1439630"/>
                  <a:pt x="2395825" y="1445240"/>
                </a:cubicBezTo>
                <a:cubicBezTo>
                  <a:pt x="2392129" y="1448197"/>
                  <a:pt x="2387234" y="1449242"/>
                  <a:pt x="2383125" y="1451590"/>
                </a:cubicBezTo>
                <a:cubicBezTo>
                  <a:pt x="2379812" y="1453483"/>
                  <a:pt x="2376836" y="1455918"/>
                  <a:pt x="2373600" y="1457940"/>
                </a:cubicBezTo>
                <a:cubicBezTo>
                  <a:pt x="2368367" y="1461211"/>
                  <a:pt x="2362860" y="1464042"/>
                  <a:pt x="2357725" y="1467465"/>
                </a:cubicBezTo>
                <a:cubicBezTo>
                  <a:pt x="2318042" y="1493920"/>
                  <a:pt x="2375273" y="1458841"/>
                  <a:pt x="2329150" y="1486515"/>
                </a:cubicBezTo>
                <a:cubicBezTo>
                  <a:pt x="2319004" y="1492603"/>
                  <a:pt x="2307674" y="1496519"/>
                  <a:pt x="2297400" y="1502390"/>
                </a:cubicBezTo>
                <a:cubicBezTo>
                  <a:pt x="2292806" y="1505015"/>
                  <a:pt x="2289103" y="1508980"/>
                  <a:pt x="2284700" y="1511915"/>
                </a:cubicBezTo>
                <a:cubicBezTo>
                  <a:pt x="2279565" y="1515338"/>
                  <a:pt x="2274243" y="1518485"/>
                  <a:pt x="2268825" y="1521440"/>
                </a:cubicBezTo>
                <a:cubicBezTo>
                  <a:pt x="2262592" y="1524840"/>
                  <a:pt x="2256008" y="1527565"/>
                  <a:pt x="2249775" y="1530965"/>
                </a:cubicBezTo>
                <a:cubicBezTo>
                  <a:pt x="2244357" y="1533920"/>
                  <a:pt x="2239318" y="1537535"/>
                  <a:pt x="2233900" y="1540490"/>
                </a:cubicBezTo>
                <a:cubicBezTo>
                  <a:pt x="2227667" y="1543890"/>
                  <a:pt x="2220757" y="1546077"/>
                  <a:pt x="2214850" y="1550015"/>
                </a:cubicBezTo>
                <a:cubicBezTo>
                  <a:pt x="2211114" y="1552506"/>
                  <a:pt x="2208704" y="1556583"/>
                  <a:pt x="2205325" y="1559540"/>
                </a:cubicBezTo>
                <a:cubicBezTo>
                  <a:pt x="2200225" y="1564002"/>
                  <a:pt x="2195002" y="1568354"/>
                  <a:pt x="2189450" y="1572240"/>
                </a:cubicBezTo>
                <a:cubicBezTo>
                  <a:pt x="2152834" y="1597871"/>
                  <a:pt x="2197310" y="1563714"/>
                  <a:pt x="2151350" y="1591290"/>
                </a:cubicBezTo>
                <a:cubicBezTo>
                  <a:pt x="2147500" y="1593600"/>
                  <a:pt x="2145000" y="1597640"/>
                  <a:pt x="2141825" y="1600815"/>
                </a:cubicBezTo>
                <a:cubicBezTo>
                  <a:pt x="2131402" y="1611238"/>
                  <a:pt x="2114308" y="1611398"/>
                  <a:pt x="2100550" y="1616690"/>
                </a:cubicBezTo>
                <a:cubicBezTo>
                  <a:pt x="2097375" y="1613515"/>
                  <a:pt x="2093900" y="1610614"/>
                  <a:pt x="2091025" y="1607165"/>
                </a:cubicBezTo>
                <a:cubicBezTo>
                  <a:pt x="2078019" y="1591558"/>
                  <a:pt x="2092275" y="1603099"/>
                  <a:pt x="2075150" y="1588115"/>
                </a:cubicBezTo>
                <a:cubicBezTo>
                  <a:pt x="2040106" y="1557452"/>
                  <a:pt x="2080790" y="1599327"/>
                  <a:pt x="2037050" y="1546840"/>
                </a:cubicBezTo>
                <a:cubicBezTo>
                  <a:pt x="2023539" y="1530626"/>
                  <a:pt x="2029489" y="1545173"/>
                  <a:pt x="2024350" y="1524615"/>
                </a:cubicBezTo>
                <a:cubicBezTo>
                  <a:pt x="2021175" y="1521440"/>
                  <a:pt x="2018274" y="1517965"/>
                  <a:pt x="2014825" y="1515090"/>
                </a:cubicBezTo>
                <a:cubicBezTo>
                  <a:pt x="2011894" y="1512647"/>
                  <a:pt x="2007998" y="1511438"/>
                  <a:pt x="2005300" y="1508740"/>
                </a:cubicBezTo>
                <a:cubicBezTo>
                  <a:pt x="2002602" y="1506042"/>
                  <a:pt x="2001067" y="1502390"/>
                  <a:pt x="1998950" y="1499215"/>
                </a:cubicBezTo>
                <a:cubicBezTo>
                  <a:pt x="1985022" y="1489930"/>
                  <a:pt x="1992478" y="1495155"/>
                  <a:pt x="1976725" y="1483340"/>
                </a:cubicBezTo>
                <a:cubicBezTo>
                  <a:pt x="1969541" y="1477952"/>
                  <a:pt x="1964025" y="1470640"/>
                  <a:pt x="1957675" y="1464290"/>
                </a:cubicBezTo>
                <a:cubicBezTo>
                  <a:pt x="1940344" y="1446959"/>
                  <a:pt x="1939855" y="1441247"/>
                  <a:pt x="1929100" y="1426190"/>
                </a:cubicBezTo>
                <a:cubicBezTo>
                  <a:pt x="1926024" y="1421884"/>
                  <a:pt x="1922380" y="1417977"/>
                  <a:pt x="1919575" y="1413490"/>
                </a:cubicBezTo>
                <a:cubicBezTo>
                  <a:pt x="1907791" y="1394635"/>
                  <a:pt x="1917633" y="1397172"/>
                  <a:pt x="1894175" y="1375390"/>
                </a:cubicBezTo>
                <a:cubicBezTo>
                  <a:pt x="1886859" y="1368596"/>
                  <a:pt x="1878675" y="1360806"/>
                  <a:pt x="1868775" y="1359515"/>
                </a:cubicBezTo>
                <a:lnTo>
                  <a:pt x="1748125" y="1356340"/>
                </a:lnTo>
                <a:cubicBezTo>
                  <a:pt x="1746431" y="1356763"/>
                  <a:pt x="1728633" y="1360868"/>
                  <a:pt x="1725900" y="1362690"/>
                </a:cubicBezTo>
                <a:cubicBezTo>
                  <a:pt x="1722164" y="1365181"/>
                  <a:pt x="1720029" y="1369605"/>
                  <a:pt x="1716375" y="1372215"/>
                </a:cubicBezTo>
                <a:cubicBezTo>
                  <a:pt x="1712524" y="1374966"/>
                  <a:pt x="1707269" y="1375485"/>
                  <a:pt x="1703675" y="1378565"/>
                </a:cubicBezTo>
                <a:cubicBezTo>
                  <a:pt x="1697984" y="1383443"/>
                  <a:pt x="1688083" y="1401607"/>
                  <a:pt x="1684625" y="1407140"/>
                </a:cubicBezTo>
                <a:cubicBezTo>
                  <a:pt x="1668066" y="1433634"/>
                  <a:pt x="1691114" y="1391724"/>
                  <a:pt x="1659225" y="1448415"/>
                </a:cubicBezTo>
                <a:cubicBezTo>
                  <a:pt x="1655744" y="1454603"/>
                  <a:pt x="1652337" y="1460873"/>
                  <a:pt x="1649700" y="1467465"/>
                </a:cubicBezTo>
                <a:cubicBezTo>
                  <a:pt x="1645971" y="1476787"/>
                  <a:pt x="1644130" y="1486812"/>
                  <a:pt x="1640175" y="1496040"/>
                </a:cubicBezTo>
                <a:cubicBezTo>
                  <a:pt x="1637744" y="1501712"/>
                  <a:pt x="1633647" y="1506520"/>
                  <a:pt x="1630650" y="1511915"/>
                </a:cubicBezTo>
                <a:cubicBezTo>
                  <a:pt x="1622234" y="1527064"/>
                  <a:pt x="1623494" y="1529849"/>
                  <a:pt x="1611600" y="1546840"/>
                </a:cubicBezTo>
                <a:cubicBezTo>
                  <a:pt x="1609025" y="1550518"/>
                  <a:pt x="1605250" y="1553190"/>
                  <a:pt x="1602075" y="1556365"/>
                </a:cubicBezTo>
                <a:cubicBezTo>
                  <a:pt x="1597342" y="1561098"/>
                  <a:pt x="1589375" y="1560598"/>
                  <a:pt x="1583025" y="1562715"/>
                </a:cubicBezTo>
                <a:cubicBezTo>
                  <a:pt x="1549158" y="1564832"/>
                  <a:pt x="1515252" y="1566394"/>
                  <a:pt x="1481425" y="1569065"/>
                </a:cubicBezTo>
                <a:cubicBezTo>
                  <a:pt x="1472844" y="1569742"/>
                  <a:pt x="1452024" y="1572295"/>
                  <a:pt x="1446500" y="1581765"/>
                </a:cubicBezTo>
                <a:cubicBezTo>
                  <a:pt x="1441584" y="1590193"/>
                  <a:pt x="1442064" y="1600772"/>
                  <a:pt x="1440150" y="1610340"/>
                </a:cubicBezTo>
                <a:cubicBezTo>
                  <a:pt x="1433737" y="1642406"/>
                  <a:pt x="1441233" y="1616615"/>
                  <a:pt x="1430625" y="1648440"/>
                </a:cubicBezTo>
                <a:cubicBezTo>
                  <a:pt x="1427450" y="1649498"/>
                  <a:pt x="1424367" y="1650889"/>
                  <a:pt x="1421100" y="1651615"/>
                </a:cubicBezTo>
                <a:cubicBezTo>
                  <a:pt x="1412320" y="1653566"/>
                  <a:pt x="1401102" y="1653677"/>
                  <a:pt x="1392525" y="1657965"/>
                </a:cubicBezTo>
                <a:cubicBezTo>
                  <a:pt x="1389112" y="1659672"/>
                  <a:pt x="1386413" y="1662608"/>
                  <a:pt x="1383000" y="1664315"/>
                </a:cubicBezTo>
                <a:cubicBezTo>
                  <a:pt x="1375407" y="1668111"/>
                  <a:pt x="1365844" y="1671092"/>
                  <a:pt x="1357600" y="1673840"/>
                </a:cubicBezTo>
                <a:cubicBezTo>
                  <a:pt x="1353980" y="1675047"/>
                  <a:pt x="1351250" y="1678073"/>
                  <a:pt x="1348075" y="1680190"/>
                </a:cubicBezTo>
                <a:cubicBezTo>
                  <a:pt x="1341725" y="1684423"/>
                  <a:pt x="1335569" y="1688963"/>
                  <a:pt x="1329025" y="1692890"/>
                </a:cubicBezTo>
                <a:cubicBezTo>
                  <a:pt x="1324966" y="1695325"/>
                  <a:pt x="1320176" y="1696489"/>
                  <a:pt x="1316325" y="1699240"/>
                </a:cubicBezTo>
                <a:cubicBezTo>
                  <a:pt x="1304754" y="1707505"/>
                  <a:pt x="1300714" y="1721201"/>
                  <a:pt x="1290925" y="1730990"/>
                </a:cubicBezTo>
                <a:cubicBezTo>
                  <a:pt x="1287183" y="1734732"/>
                  <a:pt x="1282243" y="1737071"/>
                  <a:pt x="1278225" y="1740515"/>
                </a:cubicBezTo>
                <a:cubicBezTo>
                  <a:pt x="1274816" y="1743437"/>
                  <a:pt x="1272149" y="1747165"/>
                  <a:pt x="1268700" y="1750040"/>
                </a:cubicBezTo>
                <a:cubicBezTo>
                  <a:pt x="1265769" y="1752483"/>
                  <a:pt x="1261873" y="1753692"/>
                  <a:pt x="1259175" y="1756390"/>
                </a:cubicBezTo>
                <a:cubicBezTo>
                  <a:pt x="1256477" y="1759088"/>
                  <a:pt x="1254942" y="1762740"/>
                  <a:pt x="1252825" y="1765915"/>
                </a:cubicBezTo>
                <a:cubicBezTo>
                  <a:pt x="1247013" y="1774632"/>
                  <a:pt x="1237648" y="1780388"/>
                  <a:pt x="1230600" y="1788140"/>
                </a:cubicBezTo>
                <a:cubicBezTo>
                  <a:pt x="1217929" y="1802078"/>
                  <a:pt x="1221948" y="1802066"/>
                  <a:pt x="1211550" y="1819890"/>
                </a:cubicBezTo>
                <a:cubicBezTo>
                  <a:pt x="1185466" y="1864606"/>
                  <a:pt x="1210674" y="1818091"/>
                  <a:pt x="1189325" y="1851640"/>
                </a:cubicBezTo>
                <a:cubicBezTo>
                  <a:pt x="1182985" y="1861603"/>
                  <a:pt x="1176172" y="1877493"/>
                  <a:pt x="1167100" y="1886565"/>
                </a:cubicBezTo>
                <a:cubicBezTo>
                  <a:pt x="1148673" y="1904992"/>
                  <a:pt x="1154972" y="1894074"/>
                  <a:pt x="1135350" y="1908790"/>
                </a:cubicBezTo>
                <a:cubicBezTo>
                  <a:pt x="1109607" y="1928098"/>
                  <a:pt x="1143409" y="1909523"/>
                  <a:pt x="1113125" y="1924665"/>
                </a:cubicBezTo>
                <a:cubicBezTo>
                  <a:pt x="1067842" y="1927684"/>
                  <a:pt x="1069336" y="1912826"/>
                  <a:pt x="1062325" y="1937365"/>
                </a:cubicBezTo>
                <a:cubicBezTo>
                  <a:pt x="1061126" y="1941561"/>
                  <a:pt x="1060208" y="1945832"/>
                  <a:pt x="1059150" y="1950065"/>
                </a:cubicBezTo>
                <a:cubicBezTo>
                  <a:pt x="1046785" y="1966551"/>
                  <a:pt x="1051992" y="1958032"/>
                  <a:pt x="1043275" y="1975465"/>
                </a:cubicBezTo>
                <a:cubicBezTo>
                  <a:pt x="1037920" y="1986175"/>
                  <a:pt x="1025175" y="1991374"/>
                  <a:pt x="1017875" y="2000865"/>
                </a:cubicBezTo>
                <a:cubicBezTo>
                  <a:pt x="1012230" y="2008203"/>
                  <a:pt x="1010077" y="2023979"/>
                  <a:pt x="1008350" y="2032615"/>
                </a:cubicBezTo>
                <a:cubicBezTo>
                  <a:pt x="1003030" y="2059216"/>
                  <a:pt x="1001787" y="2045741"/>
                  <a:pt x="989300" y="2070715"/>
                </a:cubicBezTo>
                <a:cubicBezTo>
                  <a:pt x="987349" y="2074618"/>
                  <a:pt x="987324" y="2079219"/>
                  <a:pt x="986125" y="2083415"/>
                </a:cubicBezTo>
                <a:cubicBezTo>
                  <a:pt x="985206" y="2086633"/>
                  <a:pt x="984447" y="2089947"/>
                  <a:pt x="982950" y="2092940"/>
                </a:cubicBezTo>
                <a:lnTo>
                  <a:pt x="982526" y="2093766"/>
                </a:lnTo>
                <a:lnTo>
                  <a:pt x="977869" y="2090398"/>
                </a:lnTo>
                <a:lnTo>
                  <a:pt x="482409" y="2175822"/>
                </a:lnTo>
                <a:lnTo>
                  <a:pt x="478125" y="2058014"/>
                </a:lnTo>
                <a:cubicBezTo>
                  <a:pt x="476068" y="2030250"/>
                  <a:pt x="468878" y="2003089"/>
                  <a:pt x="465425" y="1975464"/>
                </a:cubicBezTo>
                <a:cubicBezTo>
                  <a:pt x="463583" y="1960724"/>
                  <a:pt x="463308" y="1945831"/>
                  <a:pt x="462250" y="1931014"/>
                </a:cubicBezTo>
                <a:lnTo>
                  <a:pt x="449550" y="1864339"/>
                </a:lnTo>
                <a:lnTo>
                  <a:pt x="446224" y="1854361"/>
                </a:lnTo>
                <a:lnTo>
                  <a:pt x="430500" y="1848464"/>
                </a:lnTo>
                <a:cubicBezTo>
                  <a:pt x="393018" y="1830972"/>
                  <a:pt x="423328" y="1838775"/>
                  <a:pt x="392400" y="1832589"/>
                </a:cubicBezTo>
                <a:cubicBezTo>
                  <a:pt x="384788" y="1828783"/>
                  <a:pt x="381438" y="1827133"/>
                  <a:pt x="380135" y="1826489"/>
                </a:cubicBezTo>
                <a:lnTo>
                  <a:pt x="380135" y="1826488"/>
                </a:lnTo>
                <a:lnTo>
                  <a:pt x="392400" y="1832588"/>
                </a:lnTo>
                <a:cubicBezTo>
                  <a:pt x="423328" y="1838774"/>
                  <a:pt x="393018" y="1830971"/>
                  <a:pt x="430500" y="1848463"/>
                </a:cubicBezTo>
                <a:cubicBezTo>
                  <a:pt x="438694" y="1852287"/>
                  <a:pt x="447433" y="1854813"/>
                  <a:pt x="455900" y="1857988"/>
                </a:cubicBezTo>
                <a:cubicBezTo>
                  <a:pt x="456958" y="1845288"/>
                  <a:pt x="459075" y="1832632"/>
                  <a:pt x="459075" y="1819888"/>
                </a:cubicBezTo>
                <a:cubicBezTo>
                  <a:pt x="459075" y="1798448"/>
                  <a:pt x="450154" y="1685171"/>
                  <a:pt x="449550" y="1677013"/>
                </a:cubicBezTo>
                <a:cubicBezTo>
                  <a:pt x="446375" y="1672780"/>
                  <a:pt x="444090" y="1667701"/>
                  <a:pt x="440025" y="1664313"/>
                </a:cubicBezTo>
                <a:cubicBezTo>
                  <a:pt x="437454" y="1662170"/>
                  <a:pt x="433285" y="1662994"/>
                  <a:pt x="430500" y="1661138"/>
                </a:cubicBezTo>
                <a:cubicBezTo>
                  <a:pt x="426764" y="1658647"/>
                  <a:pt x="424150" y="1654788"/>
                  <a:pt x="420975" y="1651613"/>
                </a:cubicBezTo>
                <a:lnTo>
                  <a:pt x="395575" y="1642088"/>
                </a:lnTo>
                <a:cubicBezTo>
                  <a:pt x="384856" y="1638068"/>
                  <a:pt x="376629" y="1629228"/>
                  <a:pt x="367000" y="1623038"/>
                </a:cubicBezTo>
                <a:cubicBezTo>
                  <a:pt x="339400" y="1605295"/>
                  <a:pt x="362439" y="1622564"/>
                  <a:pt x="335250" y="1600813"/>
                </a:cubicBezTo>
                <a:cubicBezTo>
                  <a:pt x="323769" y="1591628"/>
                  <a:pt x="309195" y="1587020"/>
                  <a:pt x="297150" y="1578588"/>
                </a:cubicBezTo>
                <a:cubicBezTo>
                  <a:pt x="289438" y="1573190"/>
                  <a:pt x="260191" y="1546166"/>
                  <a:pt x="252700" y="1537313"/>
                </a:cubicBezTo>
                <a:cubicBezTo>
                  <a:pt x="189043" y="1462082"/>
                  <a:pt x="256554" y="1542209"/>
                  <a:pt x="233650" y="1505563"/>
                </a:cubicBezTo>
                <a:cubicBezTo>
                  <a:pt x="230058" y="1499816"/>
                  <a:pt x="222238" y="1496341"/>
                  <a:pt x="220950" y="1489688"/>
                </a:cubicBezTo>
                <a:cubicBezTo>
                  <a:pt x="215706" y="1462593"/>
                  <a:pt x="216717" y="1434655"/>
                  <a:pt x="214600" y="1407138"/>
                </a:cubicBezTo>
                <a:cubicBezTo>
                  <a:pt x="214600" y="1407138"/>
                  <a:pt x="209702" y="1394622"/>
                  <a:pt x="208250" y="1388088"/>
                </a:cubicBezTo>
                <a:cubicBezTo>
                  <a:pt x="205457" y="1375519"/>
                  <a:pt x="202756" y="1362835"/>
                  <a:pt x="201900" y="1349988"/>
                </a:cubicBezTo>
                <a:cubicBezTo>
                  <a:pt x="201677" y="1346649"/>
                  <a:pt x="204156" y="1343681"/>
                  <a:pt x="205075" y="1340463"/>
                </a:cubicBezTo>
                <a:cubicBezTo>
                  <a:pt x="206274" y="1336267"/>
                  <a:pt x="207192" y="1331996"/>
                  <a:pt x="208250" y="1327763"/>
                </a:cubicBezTo>
                <a:cubicBezTo>
                  <a:pt x="212103" y="1321983"/>
                  <a:pt x="222210" y="1307150"/>
                  <a:pt x="224125" y="1302363"/>
                </a:cubicBezTo>
                <a:cubicBezTo>
                  <a:pt x="226129" y="1297353"/>
                  <a:pt x="226242" y="1291780"/>
                  <a:pt x="227300" y="1286488"/>
                </a:cubicBezTo>
                <a:cubicBezTo>
                  <a:pt x="230475" y="1282255"/>
                  <a:pt x="233749" y="1278094"/>
                  <a:pt x="236825" y="1273788"/>
                </a:cubicBezTo>
                <a:cubicBezTo>
                  <a:pt x="239043" y="1270683"/>
                  <a:pt x="240732" y="1267194"/>
                  <a:pt x="243175" y="1264263"/>
                </a:cubicBezTo>
                <a:cubicBezTo>
                  <a:pt x="246050" y="1260814"/>
                  <a:pt x="250472" y="1258637"/>
                  <a:pt x="252700" y="1254738"/>
                </a:cubicBezTo>
                <a:cubicBezTo>
                  <a:pt x="254865" y="1250949"/>
                  <a:pt x="254676" y="1246234"/>
                  <a:pt x="255875" y="1242038"/>
                </a:cubicBezTo>
                <a:cubicBezTo>
                  <a:pt x="262384" y="1219258"/>
                  <a:pt x="255770" y="1248913"/>
                  <a:pt x="262225" y="1216638"/>
                </a:cubicBezTo>
                <a:cubicBezTo>
                  <a:pt x="276152" y="1174857"/>
                  <a:pt x="270223" y="1197986"/>
                  <a:pt x="278100" y="1146788"/>
                </a:cubicBezTo>
                <a:cubicBezTo>
                  <a:pt x="278100" y="1146788"/>
                  <a:pt x="274037" y="1134028"/>
                  <a:pt x="271750" y="1127738"/>
                </a:cubicBezTo>
                <a:cubicBezTo>
                  <a:pt x="266345" y="1112874"/>
                  <a:pt x="265704" y="1112472"/>
                  <a:pt x="259050" y="1099163"/>
                </a:cubicBezTo>
                <a:cubicBezTo>
                  <a:pt x="254223" y="1089510"/>
                  <a:pt x="254158" y="1078107"/>
                  <a:pt x="252700" y="1067413"/>
                </a:cubicBezTo>
                <a:cubicBezTo>
                  <a:pt x="248208" y="1034470"/>
                  <a:pt x="246993" y="955874"/>
                  <a:pt x="246350" y="937238"/>
                </a:cubicBezTo>
                <a:cubicBezTo>
                  <a:pt x="247408" y="933005"/>
                  <a:pt x="247993" y="928624"/>
                  <a:pt x="249525" y="924538"/>
                </a:cubicBezTo>
                <a:cubicBezTo>
                  <a:pt x="251187" y="920106"/>
                  <a:pt x="255332" y="916540"/>
                  <a:pt x="255875" y="911838"/>
                </a:cubicBezTo>
                <a:cubicBezTo>
                  <a:pt x="262632" y="853280"/>
                  <a:pt x="262848" y="860980"/>
                  <a:pt x="255875" y="826113"/>
                </a:cubicBezTo>
                <a:cubicBezTo>
                  <a:pt x="235767" y="823996"/>
                  <a:pt x="215749" y="820681"/>
                  <a:pt x="195550" y="819763"/>
                </a:cubicBezTo>
                <a:cubicBezTo>
                  <a:pt x="192207" y="819611"/>
                  <a:pt x="189362" y="822681"/>
                  <a:pt x="186025" y="822938"/>
                </a:cubicBezTo>
                <a:cubicBezTo>
                  <a:pt x="161732" y="824807"/>
                  <a:pt x="137342" y="825055"/>
                  <a:pt x="113000" y="826113"/>
                </a:cubicBezTo>
                <a:cubicBezTo>
                  <a:pt x="109610" y="824418"/>
                  <a:pt x="93981" y="817260"/>
                  <a:pt x="90775" y="813413"/>
                </a:cubicBezTo>
                <a:cubicBezTo>
                  <a:pt x="87745" y="809777"/>
                  <a:pt x="86933" y="804727"/>
                  <a:pt x="84425" y="800713"/>
                </a:cubicBezTo>
                <a:cubicBezTo>
                  <a:pt x="81620" y="796226"/>
                  <a:pt x="77976" y="792319"/>
                  <a:pt x="74900" y="788013"/>
                </a:cubicBezTo>
                <a:cubicBezTo>
                  <a:pt x="72682" y="784908"/>
                  <a:pt x="69298" y="782230"/>
                  <a:pt x="68550" y="778488"/>
                </a:cubicBezTo>
                <a:cubicBezTo>
                  <a:pt x="64997" y="760724"/>
                  <a:pt x="64317" y="742505"/>
                  <a:pt x="62200" y="724513"/>
                </a:cubicBezTo>
                <a:cubicBezTo>
                  <a:pt x="80398" y="697216"/>
                  <a:pt x="58580" y="731753"/>
                  <a:pt x="71725" y="705463"/>
                </a:cubicBezTo>
                <a:cubicBezTo>
                  <a:pt x="73432" y="702050"/>
                  <a:pt x="76868" y="699558"/>
                  <a:pt x="78075" y="695938"/>
                </a:cubicBezTo>
                <a:cubicBezTo>
                  <a:pt x="81161" y="686681"/>
                  <a:pt x="82308" y="676888"/>
                  <a:pt x="84425" y="667363"/>
                </a:cubicBezTo>
                <a:cubicBezTo>
                  <a:pt x="75958" y="653252"/>
                  <a:pt x="76813" y="651767"/>
                  <a:pt x="65375" y="641963"/>
                </a:cubicBezTo>
                <a:cubicBezTo>
                  <a:pt x="19897" y="602982"/>
                  <a:pt x="83339" y="658611"/>
                  <a:pt x="39975" y="626088"/>
                </a:cubicBezTo>
                <a:cubicBezTo>
                  <a:pt x="35186" y="622496"/>
                  <a:pt x="31508" y="617621"/>
                  <a:pt x="27275" y="613388"/>
                </a:cubicBezTo>
                <a:cubicBezTo>
                  <a:pt x="14130" y="609006"/>
                  <a:pt x="20535" y="612069"/>
                  <a:pt x="8225" y="603863"/>
                </a:cubicBezTo>
                <a:lnTo>
                  <a:pt x="3281" y="602215"/>
                </a:lnTo>
                <a:lnTo>
                  <a:pt x="0" y="604187"/>
                </a:lnTo>
                <a:lnTo>
                  <a:pt x="0" y="604186"/>
                </a:lnTo>
                <a:lnTo>
                  <a:pt x="5256" y="601026"/>
                </a:lnTo>
                <a:cubicBezTo>
                  <a:pt x="7817" y="599566"/>
                  <a:pt x="10176" y="597994"/>
                  <a:pt x="15368" y="593543"/>
                </a:cubicBezTo>
                <a:cubicBezTo>
                  <a:pt x="17925" y="591352"/>
                  <a:pt x="20131" y="588781"/>
                  <a:pt x="22512" y="586400"/>
                </a:cubicBezTo>
                <a:cubicBezTo>
                  <a:pt x="29741" y="564711"/>
                  <a:pt x="18648" y="598979"/>
                  <a:pt x="27274" y="567350"/>
                </a:cubicBezTo>
                <a:cubicBezTo>
                  <a:pt x="28595" y="562507"/>
                  <a:pt x="30716" y="557905"/>
                  <a:pt x="32037" y="553062"/>
                </a:cubicBezTo>
                <a:cubicBezTo>
                  <a:pt x="33102" y="549157"/>
                  <a:pt x="33138" y="544996"/>
                  <a:pt x="34418" y="541156"/>
                </a:cubicBezTo>
                <a:cubicBezTo>
                  <a:pt x="37087" y="533148"/>
                  <a:pt x="40861" y="524171"/>
                  <a:pt x="46324" y="517343"/>
                </a:cubicBezTo>
                <a:cubicBezTo>
                  <a:pt x="61373" y="498533"/>
                  <a:pt x="54125" y="502297"/>
                  <a:pt x="70137" y="498293"/>
                </a:cubicBezTo>
                <a:cubicBezTo>
                  <a:pt x="102565" y="476674"/>
                  <a:pt x="75253" y="491289"/>
                  <a:pt x="146337" y="486387"/>
                </a:cubicBezTo>
                <a:cubicBezTo>
                  <a:pt x="148841" y="486214"/>
                  <a:pt x="151034" y="484570"/>
                  <a:pt x="153480" y="484006"/>
                </a:cubicBezTo>
                <a:cubicBezTo>
                  <a:pt x="161368" y="482186"/>
                  <a:pt x="169222" y="479864"/>
                  <a:pt x="177293" y="479243"/>
                </a:cubicBezTo>
                <a:lnTo>
                  <a:pt x="208249" y="476862"/>
                </a:lnTo>
                <a:cubicBezTo>
                  <a:pt x="212218" y="476068"/>
                  <a:pt x="217097" y="477132"/>
                  <a:pt x="220155" y="474481"/>
                </a:cubicBezTo>
                <a:cubicBezTo>
                  <a:pt x="239243" y="457938"/>
                  <a:pt x="238604" y="452938"/>
                  <a:pt x="248730" y="438762"/>
                </a:cubicBezTo>
                <a:cubicBezTo>
                  <a:pt x="262028" y="420144"/>
                  <a:pt x="249560" y="437473"/>
                  <a:pt x="263018" y="422093"/>
                </a:cubicBezTo>
                <a:cubicBezTo>
                  <a:pt x="266365" y="418268"/>
                  <a:pt x="269368" y="414156"/>
                  <a:pt x="272543" y="410187"/>
                </a:cubicBezTo>
                <a:cubicBezTo>
                  <a:pt x="278370" y="392705"/>
                  <a:pt x="273755" y="399450"/>
                  <a:pt x="284449" y="388756"/>
                </a:cubicBezTo>
                <a:cubicBezTo>
                  <a:pt x="286037" y="382406"/>
                  <a:pt x="287740" y="376084"/>
                  <a:pt x="289212" y="369706"/>
                </a:cubicBezTo>
                <a:cubicBezTo>
                  <a:pt x="291208" y="361056"/>
                  <a:pt x="292516" y="352260"/>
                  <a:pt x="293974" y="343512"/>
                </a:cubicBezTo>
                <a:cubicBezTo>
                  <a:pt x="293180" y="301443"/>
                  <a:pt x="293767" y="259326"/>
                  <a:pt x="291593" y="217306"/>
                </a:cubicBezTo>
                <a:cubicBezTo>
                  <a:pt x="291372" y="213037"/>
                  <a:pt x="288058" y="209494"/>
                  <a:pt x="286830" y="205400"/>
                </a:cubicBezTo>
                <a:lnTo>
                  <a:pt x="286010" y="201299"/>
                </a:lnTo>
                <a:lnTo>
                  <a:pt x="296918" y="196091"/>
                </a:lnTo>
                <a:cubicBezTo>
                  <a:pt x="318307" y="166631"/>
                  <a:pt x="304312" y="31161"/>
                  <a:pt x="317786" y="7755"/>
                </a:cubicBezTo>
                <a:cubicBezTo>
                  <a:pt x="321636" y="1068"/>
                  <a:pt x="326314" y="-807"/>
                  <a:pt x="331415" y="296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олилиния: фигура 90">
            <a:extLst>
              <a:ext uri="{FF2B5EF4-FFF2-40B4-BE49-F238E27FC236}">
                <a16:creationId xmlns:a16="http://schemas.microsoft.com/office/drawing/2014/main" id="{B10F3811-2BF0-8F41-F451-9A349D46C48F}"/>
              </a:ext>
            </a:extLst>
          </p:cNvPr>
          <p:cNvSpPr/>
          <p:nvPr/>
        </p:nvSpPr>
        <p:spPr>
          <a:xfrm>
            <a:off x="5739596" y="1203082"/>
            <a:ext cx="1682474" cy="1098782"/>
          </a:xfrm>
          <a:custGeom>
            <a:avLst/>
            <a:gdLst>
              <a:gd name="connsiteX0" fmla="*/ 637501 w 1682474"/>
              <a:gd name="connsiteY0" fmla="*/ 44 h 1098782"/>
              <a:gd name="connsiteX1" fmla="*/ 704259 w 1682474"/>
              <a:gd name="connsiteY1" fmla="*/ 31027 h 1098782"/>
              <a:gd name="connsiteX2" fmla="*/ 757599 w 1682474"/>
              <a:gd name="connsiteY2" fmla="*/ 46267 h 1098782"/>
              <a:gd name="connsiteX3" fmla="*/ 803319 w 1682474"/>
              <a:gd name="connsiteY3" fmla="*/ 61507 h 1098782"/>
              <a:gd name="connsiteX4" fmla="*/ 864279 w 1682474"/>
              <a:gd name="connsiteY4" fmla="*/ 99607 h 1098782"/>
              <a:gd name="connsiteX5" fmla="*/ 902379 w 1682474"/>
              <a:gd name="connsiteY5" fmla="*/ 91987 h 1098782"/>
              <a:gd name="connsiteX6" fmla="*/ 932859 w 1682474"/>
              <a:gd name="connsiteY6" fmla="*/ 76747 h 1098782"/>
              <a:gd name="connsiteX7" fmla="*/ 940479 w 1682474"/>
              <a:gd name="connsiteY7" fmla="*/ 53887 h 1098782"/>
              <a:gd name="connsiteX8" fmla="*/ 993819 w 1682474"/>
              <a:gd name="connsiteY8" fmla="*/ 69127 h 1098782"/>
              <a:gd name="connsiteX9" fmla="*/ 1024299 w 1682474"/>
              <a:gd name="connsiteY9" fmla="*/ 99607 h 1098782"/>
              <a:gd name="connsiteX10" fmla="*/ 1031919 w 1682474"/>
              <a:gd name="connsiteY10" fmla="*/ 122467 h 1098782"/>
              <a:gd name="connsiteX11" fmla="*/ 1039539 w 1682474"/>
              <a:gd name="connsiteY11" fmla="*/ 213907 h 1098782"/>
              <a:gd name="connsiteX12" fmla="*/ 1062399 w 1682474"/>
              <a:gd name="connsiteY12" fmla="*/ 236767 h 1098782"/>
              <a:gd name="connsiteX13" fmla="*/ 1077639 w 1682474"/>
              <a:gd name="connsiteY13" fmla="*/ 259627 h 1098782"/>
              <a:gd name="connsiteX14" fmla="*/ 1085259 w 1682474"/>
              <a:gd name="connsiteY14" fmla="*/ 305347 h 1098782"/>
              <a:gd name="connsiteX15" fmla="*/ 1092879 w 1682474"/>
              <a:gd name="connsiteY15" fmla="*/ 328207 h 1098782"/>
              <a:gd name="connsiteX16" fmla="*/ 1085259 w 1682474"/>
              <a:gd name="connsiteY16" fmla="*/ 373927 h 1098782"/>
              <a:gd name="connsiteX17" fmla="*/ 1077639 w 1682474"/>
              <a:gd name="connsiteY17" fmla="*/ 396787 h 1098782"/>
              <a:gd name="connsiteX18" fmla="*/ 1054779 w 1682474"/>
              <a:gd name="connsiteY18" fmla="*/ 412027 h 1098782"/>
              <a:gd name="connsiteX19" fmla="*/ 1062399 w 1682474"/>
              <a:gd name="connsiteY19" fmla="*/ 450127 h 1098782"/>
              <a:gd name="connsiteX20" fmla="*/ 1085259 w 1682474"/>
              <a:gd name="connsiteY20" fmla="*/ 465367 h 1098782"/>
              <a:gd name="connsiteX21" fmla="*/ 1214799 w 1682474"/>
              <a:gd name="connsiteY21" fmla="*/ 457747 h 1098782"/>
              <a:gd name="connsiteX22" fmla="*/ 1237659 w 1682474"/>
              <a:gd name="connsiteY22" fmla="*/ 427267 h 1098782"/>
              <a:gd name="connsiteX23" fmla="*/ 1359579 w 1682474"/>
              <a:gd name="connsiteY23" fmla="*/ 419647 h 1098782"/>
              <a:gd name="connsiteX24" fmla="*/ 1374819 w 1682474"/>
              <a:gd name="connsiteY24" fmla="*/ 442507 h 1098782"/>
              <a:gd name="connsiteX25" fmla="*/ 1382439 w 1682474"/>
              <a:gd name="connsiteY25" fmla="*/ 465367 h 1098782"/>
              <a:gd name="connsiteX26" fmla="*/ 1405299 w 1682474"/>
              <a:gd name="connsiteY26" fmla="*/ 457747 h 1098782"/>
              <a:gd name="connsiteX27" fmla="*/ 1466259 w 1682474"/>
              <a:gd name="connsiteY27" fmla="*/ 442507 h 1098782"/>
              <a:gd name="connsiteX28" fmla="*/ 1633899 w 1682474"/>
              <a:gd name="connsiteY28" fmla="*/ 480607 h 1098782"/>
              <a:gd name="connsiteX29" fmla="*/ 1633899 w 1682474"/>
              <a:gd name="connsiteY29" fmla="*/ 533947 h 1098782"/>
              <a:gd name="connsiteX30" fmla="*/ 1603419 w 1682474"/>
              <a:gd name="connsiteY30" fmla="*/ 541567 h 1098782"/>
              <a:gd name="connsiteX31" fmla="*/ 1557699 w 1682474"/>
              <a:gd name="connsiteY31" fmla="*/ 594907 h 1098782"/>
              <a:gd name="connsiteX32" fmla="*/ 1565319 w 1682474"/>
              <a:gd name="connsiteY32" fmla="*/ 648247 h 1098782"/>
              <a:gd name="connsiteX33" fmla="*/ 1573299 w 1682474"/>
              <a:gd name="connsiteY33" fmla="*/ 655335 h 1098782"/>
              <a:gd name="connsiteX34" fmla="*/ 1572936 w 1682474"/>
              <a:gd name="connsiteY34" fmla="*/ 655869 h 1098782"/>
              <a:gd name="connsiteX35" fmla="*/ 1565792 w 1682474"/>
              <a:gd name="connsiteY35" fmla="*/ 665394 h 1098782"/>
              <a:gd name="connsiteX36" fmla="*/ 1563411 w 1682474"/>
              <a:gd name="connsiteY36" fmla="*/ 684444 h 1098782"/>
              <a:gd name="connsiteX37" fmla="*/ 1565792 w 1682474"/>
              <a:gd name="connsiteY37" fmla="*/ 691588 h 1098782"/>
              <a:gd name="connsiteX38" fmla="*/ 1584842 w 1682474"/>
              <a:gd name="connsiteY38" fmla="*/ 715400 h 1098782"/>
              <a:gd name="connsiteX39" fmla="*/ 1603892 w 1682474"/>
              <a:gd name="connsiteY39" fmla="*/ 732069 h 1098782"/>
              <a:gd name="connsiteX40" fmla="*/ 1606274 w 1682474"/>
              <a:gd name="connsiteY40" fmla="*/ 739213 h 1098782"/>
              <a:gd name="connsiteX41" fmla="*/ 1608655 w 1682474"/>
              <a:gd name="connsiteY41" fmla="*/ 770169 h 1098782"/>
              <a:gd name="connsiteX42" fmla="*/ 1613417 w 1682474"/>
              <a:gd name="connsiteY42" fmla="*/ 793982 h 1098782"/>
              <a:gd name="connsiteX43" fmla="*/ 1620561 w 1682474"/>
              <a:gd name="connsiteY43" fmla="*/ 803507 h 1098782"/>
              <a:gd name="connsiteX44" fmla="*/ 1639611 w 1682474"/>
              <a:gd name="connsiteY44" fmla="*/ 810650 h 1098782"/>
              <a:gd name="connsiteX45" fmla="*/ 1658661 w 1682474"/>
              <a:gd name="connsiteY45" fmla="*/ 817794 h 1098782"/>
              <a:gd name="connsiteX46" fmla="*/ 1677711 w 1682474"/>
              <a:gd name="connsiteY46" fmla="*/ 829700 h 1098782"/>
              <a:gd name="connsiteX47" fmla="*/ 1682474 w 1682474"/>
              <a:gd name="connsiteY47" fmla="*/ 853513 h 1098782"/>
              <a:gd name="connsiteX48" fmla="*/ 1677711 w 1682474"/>
              <a:gd name="connsiteY48" fmla="*/ 863038 h 1098782"/>
              <a:gd name="connsiteX49" fmla="*/ 1663424 w 1682474"/>
              <a:gd name="connsiteY49" fmla="*/ 874944 h 1098782"/>
              <a:gd name="connsiteX50" fmla="*/ 1656280 w 1682474"/>
              <a:gd name="connsiteY50" fmla="*/ 877325 h 1098782"/>
              <a:gd name="connsiteX51" fmla="*/ 1653899 w 1682474"/>
              <a:gd name="connsiteY51" fmla="*/ 908282 h 1098782"/>
              <a:gd name="connsiteX52" fmla="*/ 1613417 w 1682474"/>
              <a:gd name="connsiteY52" fmla="*/ 910663 h 1098782"/>
              <a:gd name="connsiteX53" fmla="*/ 1572936 w 1682474"/>
              <a:gd name="connsiteY53" fmla="*/ 905900 h 1098782"/>
              <a:gd name="connsiteX54" fmla="*/ 1551505 w 1682474"/>
              <a:gd name="connsiteY54" fmla="*/ 901138 h 1098782"/>
              <a:gd name="connsiteX55" fmla="*/ 1513405 w 1682474"/>
              <a:gd name="connsiteY55" fmla="*/ 898757 h 1098782"/>
              <a:gd name="connsiteX56" fmla="*/ 1503880 w 1682474"/>
              <a:gd name="connsiteY56" fmla="*/ 896375 h 1098782"/>
              <a:gd name="connsiteX57" fmla="*/ 1480067 w 1682474"/>
              <a:gd name="connsiteY57" fmla="*/ 889232 h 1098782"/>
              <a:gd name="connsiteX58" fmla="*/ 1456255 w 1682474"/>
              <a:gd name="connsiteY58" fmla="*/ 877325 h 1098782"/>
              <a:gd name="connsiteX59" fmla="*/ 1453874 w 1682474"/>
              <a:gd name="connsiteY59" fmla="*/ 865419 h 1098782"/>
              <a:gd name="connsiteX60" fmla="*/ 1449111 w 1682474"/>
              <a:gd name="connsiteY60" fmla="*/ 853513 h 1098782"/>
              <a:gd name="connsiteX61" fmla="*/ 1446730 w 1682474"/>
              <a:gd name="connsiteY61" fmla="*/ 843988 h 1098782"/>
              <a:gd name="connsiteX62" fmla="*/ 1425299 w 1682474"/>
              <a:gd name="connsiteY62" fmla="*/ 832082 h 1098782"/>
              <a:gd name="connsiteX63" fmla="*/ 1401486 w 1682474"/>
              <a:gd name="connsiteY63" fmla="*/ 836844 h 1098782"/>
              <a:gd name="connsiteX64" fmla="*/ 1394342 w 1682474"/>
              <a:gd name="connsiteY64" fmla="*/ 841607 h 1098782"/>
              <a:gd name="connsiteX65" fmla="*/ 1375292 w 1682474"/>
              <a:gd name="connsiteY65" fmla="*/ 846369 h 1098782"/>
              <a:gd name="connsiteX66" fmla="*/ 1358624 w 1682474"/>
              <a:gd name="connsiteY66" fmla="*/ 851132 h 1098782"/>
              <a:gd name="connsiteX67" fmla="*/ 1339574 w 1682474"/>
              <a:gd name="connsiteY67" fmla="*/ 853513 h 1098782"/>
              <a:gd name="connsiteX68" fmla="*/ 1330049 w 1682474"/>
              <a:gd name="connsiteY68" fmla="*/ 855894 h 1098782"/>
              <a:gd name="connsiteX69" fmla="*/ 1272899 w 1682474"/>
              <a:gd name="connsiteY69" fmla="*/ 860657 h 1098782"/>
              <a:gd name="connsiteX70" fmla="*/ 1246705 w 1682474"/>
              <a:gd name="connsiteY70" fmla="*/ 853513 h 1098782"/>
              <a:gd name="connsiteX71" fmla="*/ 1222892 w 1682474"/>
              <a:gd name="connsiteY71" fmla="*/ 829700 h 1098782"/>
              <a:gd name="connsiteX72" fmla="*/ 1208605 w 1682474"/>
              <a:gd name="connsiteY72" fmla="*/ 810650 h 1098782"/>
              <a:gd name="connsiteX73" fmla="*/ 1191936 w 1682474"/>
              <a:gd name="connsiteY73" fmla="*/ 791600 h 1098782"/>
              <a:gd name="connsiteX74" fmla="*/ 1184792 w 1682474"/>
              <a:gd name="connsiteY74" fmla="*/ 779694 h 1098782"/>
              <a:gd name="connsiteX75" fmla="*/ 1175267 w 1682474"/>
              <a:gd name="connsiteY75" fmla="*/ 767788 h 1098782"/>
              <a:gd name="connsiteX76" fmla="*/ 1170505 w 1682474"/>
              <a:gd name="connsiteY76" fmla="*/ 760644 h 1098782"/>
              <a:gd name="connsiteX77" fmla="*/ 1158599 w 1682474"/>
              <a:gd name="connsiteY77" fmla="*/ 748738 h 1098782"/>
              <a:gd name="connsiteX78" fmla="*/ 1103830 w 1682474"/>
              <a:gd name="connsiteY78" fmla="*/ 743975 h 1098782"/>
              <a:gd name="connsiteX79" fmla="*/ 1096686 w 1682474"/>
              <a:gd name="connsiteY79" fmla="*/ 739213 h 1098782"/>
              <a:gd name="connsiteX80" fmla="*/ 1010961 w 1682474"/>
              <a:gd name="connsiteY80" fmla="*/ 736832 h 1098782"/>
              <a:gd name="connsiteX81" fmla="*/ 1001436 w 1682474"/>
              <a:gd name="connsiteY81" fmla="*/ 739213 h 1098782"/>
              <a:gd name="connsiteX82" fmla="*/ 960955 w 1682474"/>
              <a:gd name="connsiteY82" fmla="*/ 753500 h 1098782"/>
              <a:gd name="connsiteX83" fmla="*/ 946667 w 1682474"/>
              <a:gd name="connsiteY83" fmla="*/ 770169 h 1098782"/>
              <a:gd name="connsiteX84" fmla="*/ 941905 w 1682474"/>
              <a:gd name="connsiteY84" fmla="*/ 777313 h 1098782"/>
              <a:gd name="connsiteX85" fmla="*/ 908567 w 1682474"/>
              <a:gd name="connsiteY85" fmla="*/ 779694 h 1098782"/>
              <a:gd name="connsiteX86" fmla="*/ 884755 w 1682474"/>
              <a:gd name="connsiteY86" fmla="*/ 753500 h 1098782"/>
              <a:gd name="connsiteX87" fmla="*/ 875230 w 1682474"/>
              <a:gd name="connsiteY87" fmla="*/ 736832 h 1098782"/>
              <a:gd name="connsiteX88" fmla="*/ 860942 w 1682474"/>
              <a:gd name="connsiteY88" fmla="*/ 715400 h 1098782"/>
              <a:gd name="connsiteX89" fmla="*/ 834749 w 1682474"/>
              <a:gd name="connsiteY89" fmla="*/ 698732 h 1098782"/>
              <a:gd name="connsiteX90" fmla="*/ 827605 w 1682474"/>
              <a:gd name="connsiteY90" fmla="*/ 689207 h 1098782"/>
              <a:gd name="connsiteX91" fmla="*/ 822842 w 1682474"/>
              <a:gd name="connsiteY91" fmla="*/ 651107 h 1098782"/>
              <a:gd name="connsiteX92" fmla="*/ 820461 w 1682474"/>
              <a:gd name="connsiteY92" fmla="*/ 643963 h 1098782"/>
              <a:gd name="connsiteX93" fmla="*/ 796649 w 1682474"/>
              <a:gd name="connsiteY93" fmla="*/ 634438 h 1098782"/>
              <a:gd name="connsiteX94" fmla="*/ 765692 w 1682474"/>
              <a:gd name="connsiteY94" fmla="*/ 641582 h 1098782"/>
              <a:gd name="connsiteX95" fmla="*/ 753786 w 1682474"/>
              <a:gd name="connsiteY95" fmla="*/ 646344 h 1098782"/>
              <a:gd name="connsiteX96" fmla="*/ 738164 w 1682474"/>
              <a:gd name="connsiteY96" fmla="*/ 649893 h 1098782"/>
              <a:gd name="connsiteX97" fmla="*/ 741320 w 1682474"/>
              <a:gd name="connsiteY97" fmla="*/ 647909 h 1098782"/>
              <a:gd name="connsiteX98" fmla="*/ 742480 w 1682474"/>
              <a:gd name="connsiteY98" fmla="*/ 647458 h 1098782"/>
              <a:gd name="connsiteX99" fmla="*/ 741391 w 1682474"/>
              <a:gd name="connsiteY99" fmla="*/ 647865 h 1098782"/>
              <a:gd name="connsiteX100" fmla="*/ 741320 w 1682474"/>
              <a:gd name="connsiteY100" fmla="*/ 647909 h 1098782"/>
              <a:gd name="connsiteX101" fmla="*/ 735667 w 1682474"/>
              <a:gd name="connsiteY101" fmla="*/ 650111 h 1098782"/>
              <a:gd name="connsiteX102" fmla="*/ 720449 w 1682474"/>
              <a:gd name="connsiteY102" fmla="*/ 655869 h 1098782"/>
              <a:gd name="connsiteX103" fmla="*/ 706161 w 1682474"/>
              <a:gd name="connsiteY103" fmla="*/ 658250 h 1098782"/>
              <a:gd name="connsiteX104" fmla="*/ 687111 w 1682474"/>
              <a:gd name="connsiteY104" fmla="*/ 665394 h 1098782"/>
              <a:gd name="connsiteX105" fmla="*/ 577574 w 1682474"/>
              <a:gd name="connsiteY105" fmla="*/ 674919 h 1098782"/>
              <a:gd name="connsiteX106" fmla="*/ 556142 w 1682474"/>
              <a:gd name="connsiteY106" fmla="*/ 682063 h 1098782"/>
              <a:gd name="connsiteX107" fmla="*/ 548999 w 1682474"/>
              <a:gd name="connsiteY107" fmla="*/ 689207 h 1098782"/>
              <a:gd name="connsiteX108" fmla="*/ 539474 w 1682474"/>
              <a:gd name="connsiteY108" fmla="*/ 693969 h 1098782"/>
              <a:gd name="connsiteX109" fmla="*/ 520424 w 1682474"/>
              <a:gd name="connsiteY109" fmla="*/ 734450 h 1098782"/>
              <a:gd name="connsiteX110" fmla="*/ 522805 w 1682474"/>
              <a:gd name="connsiteY110" fmla="*/ 746357 h 1098782"/>
              <a:gd name="connsiteX111" fmla="*/ 544236 w 1682474"/>
              <a:gd name="connsiteY111" fmla="*/ 774932 h 1098782"/>
              <a:gd name="connsiteX112" fmla="*/ 551380 w 1682474"/>
              <a:gd name="connsiteY112" fmla="*/ 784457 h 1098782"/>
              <a:gd name="connsiteX113" fmla="*/ 560905 w 1682474"/>
              <a:gd name="connsiteY113" fmla="*/ 813032 h 1098782"/>
              <a:gd name="connsiteX114" fmla="*/ 568049 w 1682474"/>
              <a:gd name="connsiteY114" fmla="*/ 832082 h 1098782"/>
              <a:gd name="connsiteX115" fmla="*/ 570430 w 1682474"/>
              <a:gd name="connsiteY115" fmla="*/ 924950 h 1098782"/>
              <a:gd name="connsiteX116" fmla="*/ 565667 w 1682474"/>
              <a:gd name="connsiteY116" fmla="*/ 936857 h 1098782"/>
              <a:gd name="connsiteX117" fmla="*/ 553761 w 1682474"/>
              <a:gd name="connsiteY117" fmla="*/ 953525 h 1098782"/>
              <a:gd name="connsiteX118" fmla="*/ 548999 w 1682474"/>
              <a:gd name="connsiteY118" fmla="*/ 963050 h 1098782"/>
              <a:gd name="connsiteX119" fmla="*/ 534711 w 1682474"/>
              <a:gd name="connsiteY119" fmla="*/ 974957 h 1098782"/>
              <a:gd name="connsiteX120" fmla="*/ 525186 w 1682474"/>
              <a:gd name="connsiteY120" fmla="*/ 984482 h 1098782"/>
              <a:gd name="connsiteX121" fmla="*/ 513280 w 1682474"/>
              <a:gd name="connsiteY121" fmla="*/ 996388 h 1098782"/>
              <a:gd name="connsiteX122" fmla="*/ 484705 w 1682474"/>
              <a:gd name="connsiteY122" fmla="*/ 1024963 h 1098782"/>
              <a:gd name="connsiteX123" fmla="*/ 465655 w 1682474"/>
              <a:gd name="connsiteY123" fmla="*/ 1034488 h 1098782"/>
              <a:gd name="connsiteX124" fmla="*/ 441842 w 1682474"/>
              <a:gd name="connsiteY124" fmla="*/ 1055919 h 1098782"/>
              <a:gd name="connsiteX125" fmla="*/ 394217 w 1682474"/>
              <a:gd name="connsiteY125" fmla="*/ 1086875 h 1098782"/>
              <a:gd name="connsiteX126" fmla="*/ 358499 w 1682474"/>
              <a:gd name="connsiteY126" fmla="*/ 1094019 h 1098782"/>
              <a:gd name="connsiteX127" fmla="*/ 341830 w 1682474"/>
              <a:gd name="connsiteY127" fmla="*/ 1091638 h 1098782"/>
              <a:gd name="connsiteX128" fmla="*/ 332305 w 1682474"/>
              <a:gd name="connsiteY128" fmla="*/ 1072588 h 1098782"/>
              <a:gd name="connsiteX129" fmla="*/ 325161 w 1682474"/>
              <a:gd name="connsiteY129" fmla="*/ 1065444 h 1098782"/>
              <a:gd name="connsiteX130" fmla="*/ 287061 w 1682474"/>
              <a:gd name="connsiteY130" fmla="*/ 1048775 h 1098782"/>
              <a:gd name="connsiteX131" fmla="*/ 284680 w 1682474"/>
              <a:gd name="connsiteY131" fmla="*/ 1079732 h 1098782"/>
              <a:gd name="connsiteX132" fmla="*/ 282299 w 1682474"/>
              <a:gd name="connsiteY132" fmla="*/ 1086875 h 1098782"/>
              <a:gd name="connsiteX133" fmla="*/ 270392 w 1682474"/>
              <a:gd name="connsiteY133" fmla="*/ 1091638 h 1098782"/>
              <a:gd name="connsiteX134" fmla="*/ 244199 w 1682474"/>
              <a:gd name="connsiteY134" fmla="*/ 1098782 h 1098782"/>
              <a:gd name="connsiteX135" fmla="*/ 225149 w 1682474"/>
              <a:gd name="connsiteY135" fmla="*/ 1096400 h 1098782"/>
              <a:gd name="connsiteX136" fmla="*/ 208480 w 1682474"/>
              <a:gd name="connsiteY136" fmla="*/ 1094019 h 1098782"/>
              <a:gd name="connsiteX137" fmla="*/ 2876 w 1682474"/>
              <a:gd name="connsiteY137" fmla="*/ 1092805 h 1098782"/>
              <a:gd name="connsiteX138" fmla="*/ 0 w 1682474"/>
              <a:gd name="connsiteY138" fmla="*/ 1092730 h 1098782"/>
              <a:gd name="connsiteX139" fmla="*/ 1311 w 1682474"/>
              <a:gd name="connsiteY139" fmla="*/ 1084494 h 1098782"/>
              <a:gd name="connsiteX140" fmla="*/ 10836 w 1682474"/>
              <a:gd name="connsiteY140" fmla="*/ 979719 h 1098782"/>
              <a:gd name="connsiteX141" fmla="*/ 6074 w 1682474"/>
              <a:gd name="connsiteY141" fmla="*/ 922569 h 1098782"/>
              <a:gd name="connsiteX142" fmla="*/ 15599 w 1682474"/>
              <a:gd name="connsiteY142" fmla="*/ 851132 h 1098782"/>
              <a:gd name="connsiteX143" fmla="*/ 39411 w 1682474"/>
              <a:gd name="connsiteY143" fmla="*/ 817794 h 1098782"/>
              <a:gd name="connsiteX144" fmla="*/ 48936 w 1682474"/>
              <a:gd name="connsiteY144" fmla="*/ 803507 h 1098782"/>
              <a:gd name="connsiteX145" fmla="*/ 67986 w 1682474"/>
              <a:gd name="connsiteY145" fmla="*/ 755882 h 1098782"/>
              <a:gd name="connsiteX146" fmla="*/ 53699 w 1682474"/>
              <a:gd name="connsiteY146" fmla="*/ 736832 h 1098782"/>
              <a:gd name="connsiteX147" fmla="*/ 48936 w 1682474"/>
              <a:gd name="connsiteY147" fmla="*/ 703494 h 1098782"/>
              <a:gd name="connsiteX148" fmla="*/ 53699 w 1682474"/>
              <a:gd name="connsiteY148" fmla="*/ 684444 h 1098782"/>
              <a:gd name="connsiteX149" fmla="*/ 72749 w 1682474"/>
              <a:gd name="connsiteY149" fmla="*/ 670157 h 1098782"/>
              <a:gd name="connsiteX150" fmla="*/ 67986 w 1682474"/>
              <a:gd name="connsiteY150" fmla="*/ 651107 h 1098782"/>
              <a:gd name="connsiteX151" fmla="*/ 53699 w 1682474"/>
              <a:gd name="connsiteY151" fmla="*/ 632057 h 1098782"/>
              <a:gd name="connsiteX152" fmla="*/ 34649 w 1682474"/>
              <a:gd name="connsiteY152" fmla="*/ 613007 h 1098782"/>
              <a:gd name="connsiteX153" fmla="*/ 25124 w 1682474"/>
              <a:gd name="connsiteY153" fmla="*/ 584432 h 1098782"/>
              <a:gd name="connsiteX154" fmla="*/ 39411 w 1682474"/>
              <a:gd name="connsiteY154" fmla="*/ 570144 h 1098782"/>
              <a:gd name="connsiteX155" fmla="*/ 53699 w 1682474"/>
              <a:gd name="connsiteY155" fmla="*/ 560619 h 1098782"/>
              <a:gd name="connsiteX156" fmla="*/ 58461 w 1682474"/>
              <a:gd name="connsiteY156" fmla="*/ 527282 h 1098782"/>
              <a:gd name="connsiteX157" fmla="*/ 53699 w 1682474"/>
              <a:gd name="connsiteY157" fmla="*/ 512994 h 1098782"/>
              <a:gd name="connsiteX158" fmla="*/ 39411 w 1682474"/>
              <a:gd name="connsiteY158" fmla="*/ 493944 h 1098782"/>
              <a:gd name="connsiteX159" fmla="*/ 34649 w 1682474"/>
              <a:gd name="connsiteY159" fmla="*/ 465369 h 1098782"/>
              <a:gd name="connsiteX160" fmla="*/ 44174 w 1682474"/>
              <a:gd name="connsiteY160" fmla="*/ 446319 h 1098782"/>
              <a:gd name="connsiteX161" fmla="*/ 53699 w 1682474"/>
              <a:gd name="connsiteY161" fmla="*/ 432032 h 1098782"/>
              <a:gd name="connsiteX162" fmla="*/ 53699 w 1682474"/>
              <a:gd name="connsiteY162" fmla="*/ 308207 h 1098782"/>
              <a:gd name="connsiteX163" fmla="*/ 41057 w 1682474"/>
              <a:gd name="connsiteY163" fmla="*/ 282677 h 1098782"/>
              <a:gd name="connsiteX164" fmla="*/ 41007 w 1682474"/>
              <a:gd name="connsiteY164" fmla="*/ 282556 h 1098782"/>
              <a:gd name="connsiteX165" fmla="*/ 41319 w 1682474"/>
              <a:gd name="connsiteY165" fmla="*/ 282487 h 1098782"/>
              <a:gd name="connsiteX166" fmla="*/ 64179 w 1682474"/>
              <a:gd name="connsiteY166" fmla="*/ 274867 h 1098782"/>
              <a:gd name="connsiteX167" fmla="*/ 155619 w 1682474"/>
              <a:gd name="connsiteY167" fmla="*/ 267247 h 1098782"/>
              <a:gd name="connsiteX168" fmla="*/ 247059 w 1682474"/>
              <a:gd name="connsiteY168" fmla="*/ 229147 h 1098782"/>
              <a:gd name="connsiteX169" fmla="*/ 300399 w 1682474"/>
              <a:gd name="connsiteY169" fmla="*/ 221527 h 1098782"/>
              <a:gd name="connsiteX170" fmla="*/ 323259 w 1682474"/>
              <a:gd name="connsiteY170" fmla="*/ 206287 h 1098782"/>
              <a:gd name="connsiteX171" fmla="*/ 391839 w 1682474"/>
              <a:gd name="connsiteY171" fmla="*/ 191047 h 1098782"/>
              <a:gd name="connsiteX172" fmla="*/ 422319 w 1682474"/>
              <a:gd name="connsiteY172" fmla="*/ 183427 h 1098782"/>
              <a:gd name="connsiteX173" fmla="*/ 445179 w 1682474"/>
              <a:gd name="connsiteY173" fmla="*/ 168187 h 1098782"/>
              <a:gd name="connsiteX174" fmla="*/ 475659 w 1682474"/>
              <a:gd name="connsiteY174" fmla="*/ 122467 h 1098782"/>
              <a:gd name="connsiteX175" fmla="*/ 521379 w 1682474"/>
              <a:gd name="connsiteY175" fmla="*/ 91987 h 1098782"/>
              <a:gd name="connsiteX176" fmla="*/ 544239 w 1682474"/>
              <a:gd name="connsiteY176" fmla="*/ 84367 h 1098782"/>
              <a:gd name="connsiteX177" fmla="*/ 567099 w 1682474"/>
              <a:gd name="connsiteY177" fmla="*/ 69127 h 1098782"/>
              <a:gd name="connsiteX178" fmla="*/ 582339 w 1682474"/>
              <a:gd name="connsiteY178" fmla="*/ 38647 h 1098782"/>
              <a:gd name="connsiteX179" fmla="*/ 628059 w 1682474"/>
              <a:gd name="connsiteY179" fmla="*/ 547 h 1098782"/>
              <a:gd name="connsiteX180" fmla="*/ 637501 w 1682474"/>
              <a:gd name="connsiteY180" fmla="*/ 44 h 109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682474" h="1098782">
                <a:moveTo>
                  <a:pt x="637501" y="44"/>
                </a:moveTo>
                <a:cubicBezTo>
                  <a:pt x="643395" y="554"/>
                  <a:pt x="645396" y="5800"/>
                  <a:pt x="704259" y="31027"/>
                </a:cubicBezTo>
                <a:cubicBezTo>
                  <a:pt x="724177" y="39563"/>
                  <a:pt x="736117" y="39822"/>
                  <a:pt x="757599" y="46267"/>
                </a:cubicBezTo>
                <a:cubicBezTo>
                  <a:pt x="772986" y="50883"/>
                  <a:pt x="788079" y="56427"/>
                  <a:pt x="803319" y="61507"/>
                </a:cubicBezTo>
                <a:cubicBezTo>
                  <a:pt x="815387" y="71161"/>
                  <a:pt x="841944" y="99607"/>
                  <a:pt x="864279" y="99607"/>
                </a:cubicBezTo>
                <a:cubicBezTo>
                  <a:pt x="877231" y="99607"/>
                  <a:pt x="889679" y="94527"/>
                  <a:pt x="902379" y="91987"/>
                </a:cubicBezTo>
                <a:cubicBezTo>
                  <a:pt x="912539" y="86907"/>
                  <a:pt x="924827" y="84779"/>
                  <a:pt x="932859" y="76747"/>
                </a:cubicBezTo>
                <a:cubicBezTo>
                  <a:pt x="938539" y="71067"/>
                  <a:pt x="933021" y="56870"/>
                  <a:pt x="940479" y="53887"/>
                </a:cubicBezTo>
                <a:cubicBezTo>
                  <a:pt x="944828" y="52147"/>
                  <a:pt x="987042" y="66868"/>
                  <a:pt x="993819" y="69127"/>
                </a:cubicBezTo>
                <a:cubicBezTo>
                  <a:pt x="1003979" y="79287"/>
                  <a:pt x="1015948" y="87915"/>
                  <a:pt x="1024299" y="99607"/>
                </a:cubicBezTo>
                <a:cubicBezTo>
                  <a:pt x="1028968" y="106143"/>
                  <a:pt x="1030857" y="114505"/>
                  <a:pt x="1031919" y="122467"/>
                </a:cubicBezTo>
                <a:cubicBezTo>
                  <a:pt x="1035961" y="152784"/>
                  <a:pt x="1031658" y="184354"/>
                  <a:pt x="1039539" y="213907"/>
                </a:cubicBezTo>
                <a:cubicBezTo>
                  <a:pt x="1042316" y="224319"/>
                  <a:pt x="1055500" y="228488"/>
                  <a:pt x="1062399" y="236767"/>
                </a:cubicBezTo>
                <a:cubicBezTo>
                  <a:pt x="1068262" y="243802"/>
                  <a:pt x="1072559" y="252007"/>
                  <a:pt x="1077639" y="259627"/>
                </a:cubicBezTo>
                <a:cubicBezTo>
                  <a:pt x="1080179" y="274867"/>
                  <a:pt x="1081907" y="290265"/>
                  <a:pt x="1085259" y="305347"/>
                </a:cubicBezTo>
                <a:cubicBezTo>
                  <a:pt x="1087001" y="313188"/>
                  <a:pt x="1092879" y="320175"/>
                  <a:pt x="1092879" y="328207"/>
                </a:cubicBezTo>
                <a:cubicBezTo>
                  <a:pt x="1092879" y="343657"/>
                  <a:pt x="1088611" y="358845"/>
                  <a:pt x="1085259" y="373927"/>
                </a:cubicBezTo>
                <a:cubicBezTo>
                  <a:pt x="1083517" y="381768"/>
                  <a:pt x="1082657" y="390515"/>
                  <a:pt x="1077639" y="396787"/>
                </a:cubicBezTo>
                <a:cubicBezTo>
                  <a:pt x="1071918" y="403938"/>
                  <a:pt x="1062399" y="406947"/>
                  <a:pt x="1054779" y="412027"/>
                </a:cubicBezTo>
                <a:cubicBezTo>
                  <a:pt x="1057319" y="424727"/>
                  <a:pt x="1055973" y="438882"/>
                  <a:pt x="1062399" y="450127"/>
                </a:cubicBezTo>
                <a:cubicBezTo>
                  <a:pt x="1066943" y="458078"/>
                  <a:pt x="1076112" y="464910"/>
                  <a:pt x="1085259" y="465367"/>
                </a:cubicBezTo>
                <a:lnTo>
                  <a:pt x="1214799" y="457747"/>
                </a:lnTo>
                <a:cubicBezTo>
                  <a:pt x="1222419" y="447587"/>
                  <a:pt x="1228016" y="435532"/>
                  <a:pt x="1237659" y="427267"/>
                </a:cubicBezTo>
                <a:cubicBezTo>
                  <a:pt x="1273532" y="396518"/>
                  <a:pt x="1315957" y="416012"/>
                  <a:pt x="1359579" y="419647"/>
                </a:cubicBezTo>
                <a:cubicBezTo>
                  <a:pt x="1364659" y="427267"/>
                  <a:pt x="1370723" y="434316"/>
                  <a:pt x="1374819" y="442507"/>
                </a:cubicBezTo>
                <a:cubicBezTo>
                  <a:pt x="1378411" y="449691"/>
                  <a:pt x="1375255" y="461775"/>
                  <a:pt x="1382439" y="465367"/>
                </a:cubicBezTo>
                <a:cubicBezTo>
                  <a:pt x="1389623" y="468959"/>
                  <a:pt x="1397550" y="459860"/>
                  <a:pt x="1405299" y="457747"/>
                </a:cubicBezTo>
                <a:cubicBezTo>
                  <a:pt x="1425506" y="452236"/>
                  <a:pt x="1466259" y="442507"/>
                  <a:pt x="1466259" y="442507"/>
                </a:cubicBezTo>
                <a:cubicBezTo>
                  <a:pt x="1545860" y="495574"/>
                  <a:pt x="1493698" y="471844"/>
                  <a:pt x="1633899" y="480607"/>
                </a:cubicBezTo>
                <a:cubicBezTo>
                  <a:pt x="1636934" y="492748"/>
                  <a:pt x="1649841" y="521193"/>
                  <a:pt x="1633899" y="533947"/>
                </a:cubicBezTo>
                <a:cubicBezTo>
                  <a:pt x="1625721" y="540489"/>
                  <a:pt x="1613579" y="539027"/>
                  <a:pt x="1603419" y="541567"/>
                </a:cubicBezTo>
                <a:cubicBezTo>
                  <a:pt x="1600855" y="544131"/>
                  <a:pt x="1558988" y="582012"/>
                  <a:pt x="1557699" y="594907"/>
                </a:cubicBezTo>
                <a:cubicBezTo>
                  <a:pt x="1555912" y="612778"/>
                  <a:pt x="1558025" y="631834"/>
                  <a:pt x="1565319" y="648247"/>
                </a:cubicBezTo>
                <a:lnTo>
                  <a:pt x="1573299" y="655335"/>
                </a:lnTo>
                <a:lnTo>
                  <a:pt x="1572936" y="655869"/>
                </a:lnTo>
                <a:cubicBezTo>
                  <a:pt x="1570629" y="659098"/>
                  <a:pt x="1567047" y="661629"/>
                  <a:pt x="1565792" y="665394"/>
                </a:cubicBezTo>
                <a:cubicBezTo>
                  <a:pt x="1563768" y="671465"/>
                  <a:pt x="1563411" y="678045"/>
                  <a:pt x="1563411" y="684444"/>
                </a:cubicBezTo>
                <a:cubicBezTo>
                  <a:pt x="1563411" y="686954"/>
                  <a:pt x="1564998" y="689207"/>
                  <a:pt x="1565792" y="691588"/>
                </a:cubicBezTo>
                <a:cubicBezTo>
                  <a:pt x="1571465" y="700098"/>
                  <a:pt x="1576992" y="708671"/>
                  <a:pt x="1584842" y="715400"/>
                </a:cubicBezTo>
                <a:cubicBezTo>
                  <a:pt x="1592517" y="721978"/>
                  <a:pt x="1597718" y="723425"/>
                  <a:pt x="1603892" y="732069"/>
                </a:cubicBezTo>
                <a:cubicBezTo>
                  <a:pt x="1605351" y="734112"/>
                  <a:pt x="1605963" y="736722"/>
                  <a:pt x="1606274" y="739213"/>
                </a:cubicBezTo>
                <a:cubicBezTo>
                  <a:pt x="1607558" y="749482"/>
                  <a:pt x="1607861" y="759850"/>
                  <a:pt x="1608655" y="770169"/>
                </a:cubicBezTo>
                <a:cubicBezTo>
                  <a:pt x="1608655" y="770169"/>
                  <a:pt x="1610695" y="786359"/>
                  <a:pt x="1613417" y="793982"/>
                </a:cubicBezTo>
                <a:cubicBezTo>
                  <a:pt x="1614752" y="797720"/>
                  <a:pt x="1618180" y="800332"/>
                  <a:pt x="1620561" y="803507"/>
                </a:cubicBezTo>
                <a:cubicBezTo>
                  <a:pt x="1645001" y="809616"/>
                  <a:pt x="1614717" y="801314"/>
                  <a:pt x="1639611" y="810650"/>
                </a:cubicBezTo>
                <a:cubicBezTo>
                  <a:pt x="1665548" y="820377"/>
                  <a:pt x="1632143" y="804536"/>
                  <a:pt x="1658661" y="817794"/>
                </a:cubicBezTo>
                <a:cubicBezTo>
                  <a:pt x="1665359" y="821143"/>
                  <a:pt x="1673557" y="823469"/>
                  <a:pt x="1677711" y="829700"/>
                </a:cubicBezTo>
                <a:cubicBezTo>
                  <a:pt x="1682201" y="836435"/>
                  <a:pt x="1680886" y="845575"/>
                  <a:pt x="1682474" y="853513"/>
                </a:cubicBezTo>
                <a:cubicBezTo>
                  <a:pt x="1680886" y="856688"/>
                  <a:pt x="1679774" y="860149"/>
                  <a:pt x="1677711" y="863038"/>
                </a:cubicBezTo>
                <a:cubicBezTo>
                  <a:pt x="1673544" y="868872"/>
                  <a:pt x="1669120" y="871146"/>
                  <a:pt x="1663424" y="874944"/>
                </a:cubicBezTo>
                <a:cubicBezTo>
                  <a:pt x="1661043" y="875738"/>
                  <a:pt x="1656970" y="874911"/>
                  <a:pt x="1656280" y="877325"/>
                </a:cubicBezTo>
                <a:cubicBezTo>
                  <a:pt x="1653437" y="887276"/>
                  <a:pt x="1662068" y="901928"/>
                  <a:pt x="1653899" y="908282"/>
                </a:cubicBezTo>
                <a:cubicBezTo>
                  <a:pt x="1643229" y="916581"/>
                  <a:pt x="1626911" y="909869"/>
                  <a:pt x="1613417" y="910663"/>
                </a:cubicBezTo>
                <a:cubicBezTo>
                  <a:pt x="1576511" y="904512"/>
                  <a:pt x="1629308" y="912947"/>
                  <a:pt x="1572936" y="905900"/>
                </a:cubicBezTo>
                <a:cubicBezTo>
                  <a:pt x="1566889" y="905144"/>
                  <a:pt x="1557624" y="902667"/>
                  <a:pt x="1551505" y="901138"/>
                </a:cubicBezTo>
                <a:cubicBezTo>
                  <a:pt x="1538805" y="900344"/>
                  <a:pt x="1526067" y="900023"/>
                  <a:pt x="1513405" y="898757"/>
                </a:cubicBezTo>
                <a:cubicBezTo>
                  <a:pt x="1510148" y="898431"/>
                  <a:pt x="1507037" y="897236"/>
                  <a:pt x="1503880" y="896375"/>
                </a:cubicBezTo>
                <a:cubicBezTo>
                  <a:pt x="1488903" y="892290"/>
                  <a:pt x="1490910" y="892846"/>
                  <a:pt x="1480067" y="889232"/>
                </a:cubicBezTo>
                <a:cubicBezTo>
                  <a:pt x="1473509" y="887046"/>
                  <a:pt x="1460709" y="884451"/>
                  <a:pt x="1456255" y="877325"/>
                </a:cubicBezTo>
                <a:cubicBezTo>
                  <a:pt x="1454110" y="873893"/>
                  <a:pt x="1454668" y="869388"/>
                  <a:pt x="1453874" y="865419"/>
                </a:cubicBezTo>
                <a:cubicBezTo>
                  <a:pt x="1452286" y="861450"/>
                  <a:pt x="1450463" y="857568"/>
                  <a:pt x="1449111" y="853513"/>
                </a:cubicBezTo>
                <a:cubicBezTo>
                  <a:pt x="1448076" y="850408"/>
                  <a:pt x="1449163" y="846177"/>
                  <a:pt x="1446730" y="843988"/>
                </a:cubicBezTo>
                <a:cubicBezTo>
                  <a:pt x="1440656" y="838521"/>
                  <a:pt x="1432443" y="836051"/>
                  <a:pt x="1425299" y="832082"/>
                </a:cubicBezTo>
                <a:cubicBezTo>
                  <a:pt x="1425299" y="832082"/>
                  <a:pt x="1409223" y="834463"/>
                  <a:pt x="1401486" y="836844"/>
                </a:cubicBezTo>
                <a:cubicBezTo>
                  <a:pt x="1398750" y="837686"/>
                  <a:pt x="1396723" y="840019"/>
                  <a:pt x="1394342" y="841607"/>
                </a:cubicBezTo>
                <a:lnTo>
                  <a:pt x="1375292" y="846369"/>
                </a:lnTo>
                <a:cubicBezTo>
                  <a:pt x="1369686" y="847771"/>
                  <a:pt x="1364180" y="849544"/>
                  <a:pt x="1358624" y="851132"/>
                </a:cubicBezTo>
                <a:cubicBezTo>
                  <a:pt x="1352274" y="851926"/>
                  <a:pt x="1345886" y="852461"/>
                  <a:pt x="1339574" y="853513"/>
                </a:cubicBezTo>
                <a:cubicBezTo>
                  <a:pt x="1336346" y="854051"/>
                  <a:pt x="1333303" y="855545"/>
                  <a:pt x="1330049" y="855894"/>
                </a:cubicBezTo>
                <a:cubicBezTo>
                  <a:pt x="1311042" y="857931"/>
                  <a:pt x="1291949" y="859069"/>
                  <a:pt x="1272899" y="860657"/>
                </a:cubicBezTo>
                <a:cubicBezTo>
                  <a:pt x="1265047" y="859086"/>
                  <a:pt x="1253699" y="857328"/>
                  <a:pt x="1246705" y="853513"/>
                </a:cubicBezTo>
                <a:cubicBezTo>
                  <a:pt x="1235542" y="847424"/>
                  <a:pt x="1231241" y="838976"/>
                  <a:pt x="1222892" y="829700"/>
                </a:cubicBezTo>
                <a:cubicBezTo>
                  <a:pt x="1209353" y="814657"/>
                  <a:pt x="1216564" y="826569"/>
                  <a:pt x="1208605" y="810650"/>
                </a:cubicBezTo>
                <a:cubicBezTo>
                  <a:pt x="1201075" y="803121"/>
                  <a:pt x="1198723" y="801296"/>
                  <a:pt x="1191936" y="791600"/>
                </a:cubicBezTo>
                <a:cubicBezTo>
                  <a:pt x="1189282" y="787808"/>
                  <a:pt x="1187446" y="783486"/>
                  <a:pt x="1184792" y="779694"/>
                </a:cubicBezTo>
                <a:cubicBezTo>
                  <a:pt x="1181877" y="775530"/>
                  <a:pt x="1178316" y="771854"/>
                  <a:pt x="1175267" y="767788"/>
                </a:cubicBezTo>
                <a:cubicBezTo>
                  <a:pt x="1173550" y="765498"/>
                  <a:pt x="1172390" y="762798"/>
                  <a:pt x="1170505" y="760644"/>
                </a:cubicBezTo>
                <a:cubicBezTo>
                  <a:pt x="1166809" y="756420"/>
                  <a:pt x="1162568" y="752707"/>
                  <a:pt x="1158599" y="748738"/>
                </a:cubicBezTo>
                <a:cubicBezTo>
                  <a:pt x="1140343" y="747150"/>
                  <a:pt x="1121942" y="746761"/>
                  <a:pt x="1103830" y="743975"/>
                </a:cubicBezTo>
                <a:cubicBezTo>
                  <a:pt x="1101001" y="743540"/>
                  <a:pt x="1099539" y="739432"/>
                  <a:pt x="1096686" y="739213"/>
                </a:cubicBezTo>
                <a:cubicBezTo>
                  <a:pt x="1068184" y="737021"/>
                  <a:pt x="1039536" y="737626"/>
                  <a:pt x="1010961" y="736832"/>
                </a:cubicBezTo>
                <a:cubicBezTo>
                  <a:pt x="1007786" y="737626"/>
                  <a:pt x="1004631" y="738503"/>
                  <a:pt x="1001436" y="739213"/>
                </a:cubicBezTo>
                <a:cubicBezTo>
                  <a:pt x="987501" y="742309"/>
                  <a:pt x="972382" y="743978"/>
                  <a:pt x="960955" y="753500"/>
                </a:cubicBezTo>
                <a:cubicBezTo>
                  <a:pt x="954848" y="758589"/>
                  <a:pt x="951303" y="763679"/>
                  <a:pt x="946667" y="770169"/>
                </a:cubicBezTo>
                <a:cubicBezTo>
                  <a:pt x="945004" y="772498"/>
                  <a:pt x="944681" y="776619"/>
                  <a:pt x="941905" y="777313"/>
                </a:cubicBezTo>
                <a:cubicBezTo>
                  <a:pt x="931097" y="780015"/>
                  <a:pt x="919680" y="778900"/>
                  <a:pt x="908567" y="779694"/>
                </a:cubicBezTo>
                <a:cubicBezTo>
                  <a:pt x="895229" y="766356"/>
                  <a:pt x="895059" y="767238"/>
                  <a:pt x="884755" y="753500"/>
                </a:cubicBezTo>
                <a:cubicBezTo>
                  <a:pt x="879702" y="746763"/>
                  <a:pt x="879188" y="744749"/>
                  <a:pt x="875230" y="736832"/>
                </a:cubicBezTo>
                <a:cubicBezTo>
                  <a:pt x="871391" y="729152"/>
                  <a:pt x="865705" y="722544"/>
                  <a:pt x="860942" y="715400"/>
                </a:cubicBezTo>
                <a:cubicBezTo>
                  <a:pt x="850029" y="709944"/>
                  <a:pt x="845227" y="708163"/>
                  <a:pt x="834749" y="698732"/>
                </a:cubicBezTo>
                <a:cubicBezTo>
                  <a:pt x="831799" y="696077"/>
                  <a:pt x="828568" y="693057"/>
                  <a:pt x="827605" y="689207"/>
                </a:cubicBezTo>
                <a:cubicBezTo>
                  <a:pt x="824501" y="676790"/>
                  <a:pt x="824430" y="663807"/>
                  <a:pt x="822842" y="651107"/>
                </a:cubicBezTo>
                <a:cubicBezTo>
                  <a:pt x="822048" y="648726"/>
                  <a:pt x="821583" y="646208"/>
                  <a:pt x="820461" y="643963"/>
                </a:cubicBezTo>
                <a:cubicBezTo>
                  <a:pt x="814366" y="631771"/>
                  <a:pt x="813583" y="636555"/>
                  <a:pt x="796649" y="634438"/>
                </a:cubicBezTo>
                <a:cubicBezTo>
                  <a:pt x="781745" y="636922"/>
                  <a:pt x="780919" y="636506"/>
                  <a:pt x="765692" y="641582"/>
                </a:cubicBezTo>
                <a:cubicBezTo>
                  <a:pt x="761637" y="642934"/>
                  <a:pt x="757910" y="645219"/>
                  <a:pt x="753786" y="646344"/>
                </a:cubicBezTo>
                <a:cubicBezTo>
                  <a:pt x="743106" y="649257"/>
                  <a:pt x="739065" y="650040"/>
                  <a:pt x="738164" y="649893"/>
                </a:cubicBezTo>
                <a:lnTo>
                  <a:pt x="741320" y="647909"/>
                </a:lnTo>
                <a:lnTo>
                  <a:pt x="742480" y="647458"/>
                </a:lnTo>
                <a:cubicBezTo>
                  <a:pt x="744805" y="646524"/>
                  <a:pt x="743276" y="647059"/>
                  <a:pt x="741391" y="647865"/>
                </a:cubicBezTo>
                <a:lnTo>
                  <a:pt x="741320" y="647909"/>
                </a:lnTo>
                <a:lnTo>
                  <a:pt x="735667" y="650111"/>
                </a:lnTo>
                <a:cubicBezTo>
                  <a:pt x="732140" y="651463"/>
                  <a:pt x="727214" y="653332"/>
                  <a:pt x="720449" y="655869"/>
                </a:cubicBezTo>
                <a:cubicBezTo>
                  <a:pt x="715686" y="656663"/>
                  <a:pt x="710804" y="656924"/>
                  <a:pt x="706161" y="658250"/>
                </a:cubicBezTo>
                <a:cubicBezTo>
                  <a:pt x="699640" y="660113"/>
                  <a:pt x="693869" y="664831"/>
                  <a:pt x="687111" y="665394"/>
                </a:cubicBezTo>
                <a:cubicBezTo>
                  <a:pt x="572458" y="674948"/>
                  <a:pt x="622628" y="652390"/>
                  <a:pt x="577574" y="674919"/>
                </a:cubicBezTo>
                <a:cubicBezTo>
                  <a:pt x="568431" y="676747"/>
                  <a:pt x="563811" y="676585"/>
                  <a:pt x="556142" y="682063"/>
                </a:cubicBezTo>
                <a:cubicBezTo>
                  <a:pt x="553402" y="684020"/>
                  <a:pt x="551380" y="686826"/>
                  <a:pt x="548999" y="689207"/>
                </a:cubicBezTo>
                <a:lnTo>
                  <a:pt x="539474" y="693969"/>
                </a:lnTo>
                <a:cubicBezTo>
                  <a:pt x="526897" y="700257"/>
                  <a:pt x="521282" y="722433"/>
                  <a:pt x="520424" y="734450"/>
                </a:cubicBezTo>
                <a:cubicBezTo>
                  <a:pt x="520136" y="738487"/>
                  <a:pt x="522011" y="742388"/>
                  <a:pt x="522805" y="746357"/>
                </a:cubicBezTo>
                <a:cubicBezTo>
                  <a:pt x="536813" y="760363"/>
                  <a:pt x="526061" y="748678"/>
                  <a:pt x="544236" y="774932"/>
                </a:cubicBezTo>
                <a:cubicBezTo>
                  <a:pt x="546495" y="778195"/>
                  <a:pt x="549789" y="780821"/>
                  <a:pt x="551380" y="784457"/>
                </a:cubicBezTo>
                <a:cubicBezTo>
                  <a:pt x="555404" y="793655"/>
                  <a:pt x="557588" y="803555"/>
                  <a:pt x="560905" y="813032"/>
                </a:cubicBezTo>
                <a:cubicBezTo>
                  <a:pt x="563145" y="819433"/>
                  <a:pt x="567228" y="825350"/>
                  <a:pt x="568049" y="832082"/>
                </a:cubicBezTo>
                <a:cubicBezTo>
                  <a:pt x="576058" y="897754"/>
                  <a:pt x="576581" y="888040"/>
                  <a:pt x="570430" y="924950"/>
                </a:cubicBezTo>
                <a:cubicBezTo>
                  <a:pt x="568842" y="928919"/>
                  <a:pt x="567579" y="933034"/>
                  <a:pt x="565667" y="936857"/>
                </a:cubicBezTo>
                <a:cubicBezTo>
                  <a:pt x="563148" y="941896"/>
                  <a:pt x="556458" y="949209"/>
                  <a:pt x="553761" y="953525"/>
                </a:cubicBezTo>
                <a:cubicBezTo>
                  <a:pt x="551880" y="956535"/>
                  <a:pt x="550586" y="959875"/>
                  <a:pt x="548999" y="963050"/>
                </a:cubicBezTo>
                <a:lnTo>
                  <a:pt x="534711" y="974957"/>
                </a:lnTo>
                <a:cubicBezTo>
                  <a:pt x="531262" y="977832"/>
                  <a:pt x="528361" y="981307"/>
                  <a:pt x="525186" y="984482"/>
                </a:cubicBezTo>
                <a:lnTo>
                  <a:pt x="513280" y="996388"/>
                </a:lnTo>
                <a:cubicBezTo>
                  <a:pt x="503755" y="1005913"/>
                  <a:pt x="495224" y="1016548"/>
                  <a:pt x="484705" y="1024963"/>
                </a:cubicBezTo>
                <a:cubicBezTo>
                  <a:pt x="479161" y="1029398"/>
                  <a:pt x="471410" y="1030331"/>
                  <a:pt x="465655" y="1034488"/>
                </a:cubicBezTo>
                <a:cubicBezTo>
                  <a:pt x="456998" y="1040740"/>
                  <a:pt x="450085" y="1049130"/>
                  <a:pt x="441842" y="1055919"/>
                </a:cubicBezTo>
                <a:cubicBezTo>
                  <a:pt x="432749" y="1063408"/>
                  <a:pt x="400052" y="1084583"/>
                  <a:pt x="394217" y="1086875"/>
                </a:cubicBezTo>
                <a:cubicBezTo>
                  <a:pt x="382916" y="1091315"/>
                  <a:pt x="370405" y="1091638"/>
                  <a:pt x="358499" y="1094019"/>
                </a:cubicBezTo>
                <a:cubicBezTo>
                  <a:pt x="352943" y="1093225"/>
                  <a:pt x="346959" y="1093917"/>
                  <a:pt x="341830" y="1091638"/>
                </a:cubicBezTo>
                <a:cubicBezTo>
                  <a:pt x="338359" y="1090095"/>
                  <a:pt x="332660" y="1073475"/>
                  <a:pt x="332305" y="1072588"/>
                </a:cubicBezTo>
                <a:cubicBezTo>
                  <a:pt x="329924" y="1070207"/>
                  <a:pt x="327695" y="1067662"/>
                  <a:pt x="325161" y="1065444"/>
                </a:cubicBezTo>
                <a:cubicBezTo>
                  <a:pt x="318328" y="1059465"/>
                  <a:pt x="296541" y="1040875"/>
                  <a:pt x="287061" y="1048775"/>
                </a:cubicBezTo>
                <a:cubicBezTo>
                  <a:pt x="279110" y="1055401"/>
                  <a:pt x="285474" y="1069413"/>
                  <a:pt x="284680" y="1079732"/>
                </a:cubicBezTo>
                <a:cubicBezTo>
                  <a:pt x="283886" y="1082113"/>
                  <a:pt x="284227" y="1085268"/>
                  <a:pt x="282299" y="1086875"/>
                </a:cubicBezTo>
                <a:cubicBezTo>
                  <a:pt x="279015" y="1089612"/>
                  <a:pt x="274472" y="1090363"/>
                  <a:pt x="270392" y="1091638"/>
                </a:cubicBezTo>
                <a:cubicBezTo>
                  <a:pt x="261754" y="1094338"/>
                  <a:pt x="252930" y="1096401"/>
                  <a:pt x="244199" y="1098782"/>
                </a:cubicBezTo>
                <a:lnTo>
                  <a:pt x="225149" y="1096400"/>
                </a:lnTo>
                <a:cubicBezTo>
                  <a:pt x="219586" y="1095658"/>
                  <a:pt x="214092" y="1094119"/>
                  <a:pt x="208480" y="1094019"/>
                </a:cubicBezTo>
                <a:cubicBezTo>
                  <a:pt x="145980" y="1092903"/>
                  <a:pt x="59358" y="1093461"/>
                  <a:pt x="2876" y="1092805"/>
                </a:cubicBezTo>
                <a:lnTo>
                  <a:pt x="0" y="1092730"/>
                </a:lnTo>
                <a:lnTo>
                  <a:pt x="1311" y="1084494"/>
                </a:lnTo>
                <a:cubicBezTo>
                  <a:pt x="10847" y="1043172"/>
                  <a:pt x="7367" y="1038706"/>
                  <a:pt x="10836" y="979719"/>
                </a:cubicBezTo>
                <a:cubicBezTo>
                  <a:pt x="9249" y="960669"/>
                  <a:pt x="6074" y="941685"/>
                  <a:pt x="6074" y="922569"/>
                </a:cubicBezTo>
                <a:cubicBezTo>
                  <a:pt x="6074" y="916404"/>
                  <a:pt x="14423" y="859361"/>
                  <a:pt x="15599" y="851132"/>
                </a:cubicBezTo>
                <a:cubicBezTo>
                  <a:pt x="38038" y="817473"/>
                  <a:pt x="9887" y="859127"/>
                  <a:pt x="39411" y="817794"/>
                </a:cubicBezTo>
                <a:cubicBezTo>
                  <a:pt x="42738" y="813136"/>
                  <a:pt x="45609" y="808164"/>
                  <a:pt x="48936" y="803507"/>
                </a:cubicBezTo>
                <a:cubicBezTo>
                  <a:pt x="60237" y="787686"/>
                  <a:pt x="72602" y="778960"/>
                  <a:pt x="67986" y="755882"/>
                </a:cubicBezTo>
                <a:cubicBezTo>
                  <a:pt x="66429" y="748099"/>
                  <a:pt x="56412" y="744292"/>
                  <a:pt x="53699" y="736832"/>
                </a:cubicBezTo>
                <a:cubicBezTo>
                  <a:pt x="49863" y="726282"/>
                  <a:pt x="50524" y="714607"/>
                  <a:pt x="48936" y="703494"/>
                </a:cubicBezTo>
                <a:cubicBezTo>
                  <a:pt x="50524" y="697144"/>
                  <a:pt x="49894" y="689770"/>
                  <a:pt x="53699" y="684444"/>
                </a:cubicBezTo>
                <a:cubicBezTo>
                  <a:pt x="58313" y="677985"/>
                  <a:pt x="69622" y="677453"/>
                  <a:pt x="72749" y="670157"/>
                </a:cubicBezTo>
                <a:cubicBezTo>
                  <a:pt x="75327" y="664141"/>
                  <a:pt x="69574" y="657457"/>
                  <a:pt x="67986" y="651107"/>
                </a:cubicBezTo>
                <a:cubicBezTo>
                  <a:pt x="63224" y="644757"/>
                  <a:pt x="58926" y="638031"/>
                  <a:pt x="53699" y="632057"/>
                </a:cubicBezTo>
                <a:cubicBezTo>
                  <a:pt x="47786" y="625299"/>
                  <a:pt x="39269" y="620708"/>
                  <a:pt x="34649" y="613007"/>
                </a:cubicBezTo>
                <a:cubicBezTo>
                  <a:pt x="29483" y="604398"/>
                  <a:pt x="28299" y="593957"/>
                  <a:pt x="25124" y="584432"/>
                </a:cubicBezTo>
                <a:cubicBezTo>
                  <a:pt x="29886" y="579669"/>
                  <a:pt x="34237" y="574456"/>
                  <a:pt x="39411" y="570144"/>
                </a:cubicBezTo>
                <a:cubicBezTo>
                  <a:pt x="43808" y="566480"/>
                  <a:pt x="51374" y="565850"/>
                  <a:pt x="53699" y="560619"/>
                </a:cubicBezTo>
                <a:cubicBezTo>
                  <a:pt x="58258" y="550361"/>
                  <a:pt x="56874" y="538394"/>
                  <a:pt x="58461" y="527282"/>
                </a:cubicBezTo>
                <a:cubicBezTo>
                  <a:pt x="56874" y="522519"/>
                  <a:pt x="56190" y="517353"/>
                  <a:pt x="53699" y="512994"/>
                </a:cubicBezTo>
                <a:cubicBezTo>
                  <a:pt x="49761" y="506102"/>
                  <a:pt x="42359" y="501314"/>
                  <a:pt x="39411" y="493944"/>
                </a:cubicBezTo>
                <a:cubicBezTo>
                  <a:pt x="35825" y="484978"/>
                  <a:pt x="36236" y="474894"/>
                  <a:pt x="34649" y="465369"/>
                </a:cubicBezTo>
                <a:cubicBezTo>
                  <a:pt x="37824" y="459019"/>
                  <a:pt x="40652" y="452483"/>
                  <a:pt x="44174" y="446319"/>
                </a:cubicBezTo>
                <a:cubicBezTo>
                  <a:pt x="47014" y="441349"/>
                  <a:pt x="52577" y="437645"/>
                  <a:pt x="53699" y="432032"/>
                </a:cubicBezTo>
                <a:cubicBezTo>
                  <a:pt x="62747" y="386788"/>
                  <a:pt x="56983" y="354190"/>
                  <a:pt x="53699" y="308207"/>
                </a:cubicBezTo>
                <a:cubicBezTo>
                  <a:pt x="49160" y="299128"/>
                  <a:pt x="44986" y="291013"/>
                  <a:pt x="41057" y="282677"/>
                </a:cubicBezTo>
                <a:cubicBezTo>
                  <a:pt x="41040" y="282637"/>
                  <a:pt x="41024" y="282596"/>
                  <a:pt x="41007" y="282556"/>
                </a:cubicBezTo>
                <a:lnTo>
                  <a:pt x="41319" y="282487"/>
                </a:lnTo>
                <a:cubicBezTo>
                  <a:pt x="49145" y="280681"/>
                  <a:pt x="56217" y="275929"/>
                  <a:pt x="64179" y="274867"/>
                </a:cubicBezTo>
                <a:cubicBezTo>
                  <a:pt x="94496" y="270825"/>
                  <a:pt x="125139" y="269787"/>
                  <a:pt x="155619" y="267247"/>
                </a:cubicBezTo>
                <a:cubicBezTo>
                  <a:pt x="188111" y="251001"/>
                  <a:pt x="208704" y="239375"/>
                  <a:pt x="247059" y="229147"/>
                </a:cubicBezTo>
                <a:cubicBezTo>
                  <a:pt x="264413" y="224519"/>
                  <a:pt x="282619" y="224067"/>
                  <a:pt x="300399" y="221527"/>
                </a:cubicBezTo>
                <a:cubicBezTo>
                  <a:pt x="308019" y="216447"/>
                  <a:pt x="314571" y="209183"/>
                  <a:pt x="323259" y="206287"/>
                </a:cubicBezTo>
                <a:cubicBezTo>
                  <a:pt x="345475" y="198882"/>
                  <a:pt x="369021" y="196313"/>
                  <a:pt x="391839" y="191047"/>
                </a:cubicBezTo>
                <a:cubicBezTo>
                  <a:pt x="402043" y="188692"/>
                  <a:pt x="412159" y="185967"/>
                  <a:pt x="422319" y="183427"/>
                </a:cubicBezTo>
                <a:cubicBezTo>
                  <a:pt x="429939" y="178347"/>
                  <a:pt x="439148" y="175079"/>
                  <a:pt x="445179" y="168187"/>
                </a:cubicBezTo>
                <a:cubicBezTo>
                  <a:pt x="457240" y="154403"/>
                  <a:pt x="460419" y="132627"/>
                  <a:pt x="475659" y="122467"/>
                </a:cubicBezTo>
                <a:cubicBezTo>
                  <a:pt x="490899" y="112307"/>
                  <a:pt x="505368" y="100882"/>
                  <a:pt x="521379" y="91987"/>
                </a:cubicBezTo>
                <a:cubicBezTo>
                  <a:pt x="528400" y="88086"/>
                  <a:pt x="537055" y="87959"/>
                  <a:pt x="544239" y="84367"/>
                </a:cubicBezTo>
                <a:cubicBezTo>
                  <a:pt x="552430" y="80271"/>
                  <a:pt x="559479" y="74207"/>
                  <a:pt x="567099" y="69127"/>
                </a:cubicBezTo>
                <a:cubicBezTo>
                  <a:pt x="572179" y="58967"/>
                  <a:pt x="575067" y="47373"/>
                  <a:pt x="582339" y="38647"/>
                </a:cubicBezTo>
                <a:cubicBezTo>
                  <a:pt x="588202" y="31612"/>
                  <a:pt x="607739" y="1817"/>
                  <a:pt x="628059" y="547"/>
                </a:cubicBezTo>
                <a:cubicBezTo>
                  <a:pt x="633139" y="230"/>
                  <a:pt x="635536" y="-126"/>
                  <a:pt x="637501" y="4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олилиния: фигура 91">
            <a:extLst>
              <a:ext uri="{FF2B5EF4-FFF2-40B4-BE49-F238E27FC236}">
                <a16:creationId xmlns:a16="http://schemas.microsoft.com/office/drawing/2014/main" id="{FBEB5C76-1A89-4DAB-F511-06D48B744394}"/>
              </a:ext>
            </a:extLst>
          </p:cNvPr>
          <p:cNvSpPr/>
          <p:nvPr/>
        </p:nvSpPr>
        <p:spPr>
          <a:xfrm>
            <a:off x="5583745" y="1837521"/>
            <a:ext cx="1876425" cy="1250457"/>
          </a:xfrm>
          <a:custGeom>
            <a:avLst/>
            <a:gdLst>
              <a:gd name="connsiteX0" fmla="*/ 898331 w 1876425"/>
              <a:gd name="connsiteY0" fmla="*/ 13020 h 1250457"/>
              <a:gd name="connsiteX1" fmla="*/ 897171 w 1876425"/>
              <a:gd name="connsiteY1" fmla="*/ 13471 h 1250457"/>
              <a:gd name="connsiteX2" fmla="*/ 897242 w 1876425"/>
              <a:gd name="connsiteY2" fmla="*/ 13427 h 1250457"/>
              <a:gd name="connsiteX3" fmla="*/ 898331 w 1876425"/>
              <a:gd name="connsiteY3" fmla="*/ 13020 h 1250457"/>
              <a:gd name="connsiteX4" fmla="*/ 952500 w 1876425"/>
              <a:gd name="connsiteY4" fmla="*/ 0 h 1250457"/>
              <a:gd name="connsiteX5" fmla="*/ 976312 w 1876425"/>
              <a:gd name="connsiteY5" fmla="*/ 9525 h 1250457"/>
              <a:gd name="connsiteX6" fmla="*/ 978693 w 1876425"/>
              <a:gd name="connsiteY6" fmla="*/ 16669 h 1250457"/>
              <a:gd name="connsiteX7" fmla="*/ 983456 w 1876425"/>
              <a:gd name="connsiteY7" fmla="*/ 54769 h 1250457"/>
              <a:gd name="connsiteX8" fmla="*/ 990600 w 1876425"/>
              <a:gd name="connsiteY8" fmla="*/ 64294 h 1250457"/>
              <a:gd name="connsiteX9" fmla="*/ 1016793 w 1876425"/>
              <a:gd name="connsiteY9" fmla="*/ 80962 h 1250457"/>
              <a:gd name="connsiteX10" fmla="*/ 1031081 w 1876425"/>
              <a:gd name="connsiteY10" fmla="*/ 102394 h 1250457"/>
              <a:gd name="connsiteX11" fmla="*/ 1040606 w 1876425"/>
              <a:gd name="connsiteY11" fmla="*/ 119062 h 1250457"/>
              <a:gd name="connsiteX12" fmla="*/ 1064418 w 1876425"/>
              <a:gd name="connsiteY12" fmla="*/ 145256 h 1250457"/>
              <a:gd name="connsiteX13" fmla="*/ 1097756 w 1876425"/>
              <a:gd name="connsiteY13" fmla="*/ 142875 h 1250457"/>
              <a:gd name="connsiteX14" fmla="*/ 1102518 w 1876425"/>
              <a:gd name="connsiteY14" fmla="*/ 135731 h 1250457"/>
              <a:gd name="connsiteX15" fmla="*/ 1116806 w 1876425"/>
              <a:gd name="connsiteY15" fmla="*/ 119062 h 1250457"/>
              <a:gd name="connsiteX16" fmla="*/ 1157287 w 1876425"/>
              <a:gd name="connsiteY16" fmla="*/ 104775 h 1250457"/>
              <a:gd name="connsiteX17" fmla="*/ 1166812 w 1876425"/>
              <a:gd name="connsiteY17" fmla="*/ 102394 h 1250457"/>
              <a:gd name="connsiteX18" fmla="*/ 1252537 w 1876425"/>
              <a:gd name="connsiteY18" fmla="*/ 104775 h 1250457"/>
              <a:gd name="connsiteX19" fmla="*/ 1259681 w 1876425"/>
              <a:gd name="connsiteY19" fmla="*/ 109537 h 1250457"/>
              <a:gd name="connsiteX20" fmla="*/ 1314450 w 1876425"/>
              <a:gd name="connsiteY20" fmla="*/ 114300 h 1250457"/>
              <a:gd name="connsiteX21" fmla="*/ 1326356 w 1876425"/>
              <a:gd name="connsiteY21" fmla="*/ 126206 h 1250457"/>
              <a:gd name="connsiteX22" fmla="*/ 1331118 w 1876425"/>
              <a:gd name="connsiteY22" fmla="*/ 133350 h 1250457"/>
              <a:gd name="connsiteX23" fmla="*/ 1340643 w 1876425"/>
              <a:gd name="connsiteY23" fmla="*/ 145256 h 1250457"/>
              <a:gd name="connsiteX24" fmla="*/ 1347787 w 1876425"/>
              <a:gd name="connsiteY24" fmla="*/ 157162 h 1250457"/>
              <a:gd name="connsiteX25" fmla="*/ 1364456 w 1876425"/>
              <a:gd name="connsiteY25" fmla="*/ 176212 h 1250457"/>
              <a:gd name="connsiteX26" fmla="*/ 1378743 w 1876425"/>
              <a:gd name="connsiteY26" fmla="*/ 195262 h 1250457"/>
              <a:gd name="connsiteX27" fmla="*/ 1402556 w 1876425"/>
              <a:gd name="connsiteY27" fmla="*/ 219075 h 1250457"/>
              <a:gd name="connsiteX28" fmla="*/ 1428750 w 1876425"/>
              <a:gd name="connsiteY28" fmla="*/ 226219 h 1250457"/>
              <a:gd name="connsiteX29" fmla="*/ 1485900 w 1876425"/>
              <a:gd name="connsiteY29" fmla="*/ 221456 h 1250457"/>
              <a:gd name="connsiteX30" fmla="*/ 1495425 w 1876425"/>
              <a:gd name="connsiteY30" fmla="*/ 219075 h 1250457"/>
              <a:gd name="connsiteX31" fmla="*/ 1514475 w 1876425"/>
              <a:gd name="connsiteY31" fmla="*/ 216694 h 1250457"/>
              <a:gd name="connsiteX32" fmla="*/ 1531143 w 1876425"/>
              <a:gd name="connsiteY32" fmla="*/ 211931 h 1250457"/>
              <a:gd name="connsiteX33" fmla="*/ 1550193 w 1876425"/>
              <a:gd name="connsiteY33" fmla="*/ 207169 h 1250457"/>
              <a:gd name="connsiteX34" fmla="*/ 1557337 w 1876425"/>
              <a:gd name="connsiteY34" fmla="*/ 202406 h 1250457"/>
              <a:gd name="connsiteX35" fmla="*/ 1581150 w 1876425"/>
              <a:gd name="connsiteY35" fmla="*/ 197644 h 1250457"/>
              <a:gd name="connsiteX36" fmla="*/ 1602581 w 1876425"/>
              <a:gd name="connsiteY36" fmla="*/ 209550 h 1250457"/>
              <a:gd name="connsiteX37" fmla="*/ 1604962 w 1876425"/>
              <a:gd name="connsiteY37" fmla="*/ 219075 h 1250457"/>
              <a:gd name="connsiteX38" fmla="*/ 1609725 w 1876425"/>
              <a:gd name="connsiteY38" fmla="*/ 230981 h 1250457"/>
              <a:gd name="connsiteX39" fmla="*/ 1612106 w 1876425"/>
              <a:gd name="connsiteY39" fmla="*/ 242887 h 1250457"/>
              <a:gd name="connsiteX40" fmla="*/ 1635918 w 1876425"/>
              <a:gd name="connsiteY40" fmla="*/ 254794 h 1250457"/>
              <a:gd name="connsiteX41" fmla="*/ 1659731 w 1876425"/>
              <a:gd name="connsiteY41" fmla="*/ 261937 h 1250457"/>
              <a:gd name="connsiteX42" fmla="*/ 1669256 w 1876425"/>
              <a:gd name="connsiteY42" fmla="*/ 264319 h 1250457"/>
              <a:gd name="connsiteX43" fmla="*/ 1707356 w 1876425"/>
              <a:gd name="connsiteY43" fmla="*/ 266700 h 1250457"/>
              <a:gd name="connsiteX44" fmla="*/ 1728787 w 1876425"/>
              <a:gd name="connsiteY44" fmla="*/ 271462 h 1250457"/>
              <a:gd name="connsiteX45" fmla="*/ 1769268 w 1876425"/>
              <a:gd name="connsiteY45" fmla="*/ 276225 h 1250457"/>
              <a:gd name="connsiteX46" fmla="*/ 1790568 w 1876425"/>
              <a:gd name="connsiteY46" fmla="*/ 277849 h 1250457"/>
              <a:gd name="connsiteX47" fmla="*/ 1796630 w 1876425"/>
              <a:gd name="connsiteY47" fmla="*/ 276583 h 1250457"/>
              <a:gd name="connsiteX48" fmla="*/ 1797843 w 1876425"/>
              <a:gd name="connsiteY48" fmla="*/ 278606 h 1250457"/>
              <a:gd name="connsiteX49" fmla="*/ 1809750 w 1876425"/>
              <a:gd name="connsiteY49" fmla="*/ 290512 h 1250457"/>
              <a:gd name="connsiteX50" fmla="*/ 1833562 w 1876425"/>
              <a:gd name="connsiteY50" fmla="*/ 323850 h 1250457"/>
              <a:gd name="connsiteX51" fmla="*/ 1847850 w 1876425"/>
              <a:gd name="connsiteY51" fmla="*/ 347662 h 1250457"/>
              <a:gd name="connsiteX52" fmla="*/ 1857375 w 1876425"/>
              <a:gd name="connsiteY52" fmla="*/ 507206 h 1250457"/>
              <a:gd name="connsiteX53" fmla="*/ 1854993 w 1876425"/>
              <a:gd name="connsiteY53" fmla="*/ 540544 h 1250457"/>
              <a:gd name="connsiteX54" fmla="*/ 1852612 w 1876425"/>
              <a:gd name="connsiteY54" fmla="*/ 602456 h 1250457"/>
              <a:gd name="connsiteX55" fmla="*/ 1854993 w 1876425"/>
              <a:gd name="connsiteY55" fmla="*/ 609600 h 1250457"/>
              <a:gd name="connsiteX56" fmla="*/ 1859756 w 1876425"/>
              <a:gd name="connsiteY56" fmla="*/ 619125 h 1250457"/>
              <a:gd name="connsiteX57" fmla="*/ 1862137 w 1876425"/>
              <a:gd name="connsiteY57" fmla="*/ 628650 h 1250457"/>
              <a:gd name="connsiteX58" fmla="*/ 1871662 w 1876425"/>
              <a:gd name="connsiteY58" fmla="*/ 642937 h 1250457"/>
              <a:gd name="connsiteX59" fmla="*/ 1876425 w 1876425"/>
              <a:gd name="connsiteY59" fmla="*/ 688181 h 1250457"/>
              <a:gd name="connsiteX60" fmla="*/ 1871662 w 1876425"/>
              <a:gd name="connsiteY60" fmla="*/ 695325 h 1250457"/>
              <a:gd name="connsiteX61" fmla="*/ 1864518 w 1876425"/>
              <a:gd name="connsiteY61" fmla="*/ 704850 h 1250457"/>
              <a:gd name="connsiteX62" fmla="*/ 1847850 w 1876425"/>
              <a:gd name="connsiteY62" fmla="*/ 726281 h 1250457"/>
              <a:gd name="connsiteX63" fmla="*/ 1843087 w 1876425"/>
              <a:gd name="connsiteY63" fmla="*/ 733425 h 1250457"/>
              <a:gd name="connsiteX64" fmla="*/ 1840706 w 1876425"/>
              <a:gd name="connsiteY64" fmla="*/ 792956 h 1250457"/>
              <a:gd name="connsiteX65" fmla="*/ 1854993 w 1876425"/>
              <a:gd name="connsiteY65" fmla="*/ 828675 h 1250457"/>
              <a:gd name="connsiteX66" fmla="*/ 1852612 w 1876425"/>
              <a:gd name="connsiteY66" fmla="*/ 838200 h 1250457"/>
              <a:gd name="connsiteX67" fmla="*/ 1843087 w 1876425"/>
              <a:gd name="connsiteY67" fmla="*/ 847725 h 1250457"/>
              <a:gd name="connsiteX68" fmla="*/ 1814512 w 1876425"/>
              <a:gd name="connsiteY68" fmla="*/ 857250 h 1250457"/>
              <a:gd name="connsiteX69" fmla="*/ 1788318 w 1876425"/>
              <a:gd name="connsiteY69" fmla="*/ 866775 h 1250457"/>
              <a:gd name="connsiteX70" fmla="*/ 1754981 w 1876425"/>
              <a:gd name="connsiteY70" fmla="*/ 873919 h 1250457"/>
              <a:gd name="connsiteX71" fmla="*/ 1747837 w 1876425"/>
              <a:gd name="connsiteY71" fmla="*/ 876300 h 1250457"/>
              <a:gd name="connsiteX72" fmla="*/ 1745456 w 1876425"/>
              <a:gd name="connsiteY72" fmla="*/ 883444 h 1250457"/>
              <a:gd name="connsiteX73" fmla="*/ 1735931 w 1876425"/>
              <a:gd name="connsiteY73" fmla="*/ 897731 h 1250457"/>
              <a:gd name="connsiteX74" fmla="*/ 1728787 w 1876425"/>
              <a:gd name="connsiteY74" fmla="*/ 912019 h 1250457"/>
              <a:gd name="connsiteX75" fmla="*/ 1707356 w 1876425"/>
              <a:gd name="connsiteY75" fmla="*/ 931069 h 1250457"/>
              <a:gd name="connsiteX76" fmla="*/ 1688306 w 1876425"/>
              <a:gd name="connsiteY76" fmla="*/ 940594 h 1250457"/>
              <a:gd name="connsiteX77" fmla="*/ 1681162 w 1876425"/>
              <a:gd name="connsiteY77" fmla="*/ 945356 h 1250457"/>
              <a:gd name="connsiteX78" fmla="*/ 1664493 w 1876425"/>
              <a:gd name="connsiteY78" fmla="*/ 950119 h 1250457"/>
              <a:gd name="connsiteX79" fmla="*/ 1652587 w 1876425"/>
              <a:gd name="connsiteY79" fmla="*/ 957262 h 1250457"/>
              <a:gd name="connsiteX80" fmla="*/ 1635918 w 1876425"/>
              <a:gd name="connsiteY80" fmla="*/ 969169 h 1250457"/>
              <a:gd name="connsiteX81" fmla="*/ 1628775 w 1876425"/>
              <a:gd name="connsiteY81" fmla="*/ 983456 h 1250457"/>
              <a:gd name="connsiteX82" fmla="*/ 1616868 w 1876425"/>
              <a:gd name="connsiteY82" fmla="*/ 1007269 h 1250457"/>
              <a:gd name="connsiteX83" fmla="*/ 1600200 w 1876425"/>
              <a:gd name="connsiteY83" fmla="*/ 1028700 h 1250457"/>
              <a:gd name="connsiteX84" fmla="*/ 1593056 w 1876425"/>
              <a:gd name="connsiteY84" fmla="*/ 1033462 h 1250457"/>
              <a:gd name="connsiteX85" fmla="*/ 1569243 w 1876425"/>
              <a:gd name="connsiteY85" fmla="*/ 1050131 h 1250457"/>
              <a:gd name="connsiteX86" fmla="*/ 1562100 w 1876425"/>
              <a:gd name="connsiteY86" fmla="*/ 1052512 h 1250457"/>
              <a:gd name="connsiteX87" fmla="*/ 1552575 w 1876425"/>
              <a:gd name="connsiteY87" fmla="*/ 1064419 h 1250457"/>
              <a:gd name="connsiteX88" fmla="*/ 1543050 w 1876425"/>
              <a:gd name="connsiteY88" fmla="*/ 1069181 h 1250457"/>
              <a:gd name="connsiteX89" fmla="*/ 1540668 w 1876425"/>
              <a:gd name="connsiteY89" fmla="*/ 1076325 h 1250457"/>
              <a:gd name="connsiteX90" fmla="*/ 1526381 w 1876425"/>
              <a:gd name="connsiteY90" fmla="*/ 1097756 h 1250457"/>
              <a:gd name="connsiteX91" fmla="*/ 1509712 w 1876425"/>
              <a:gd name="connsiteY91" fmla="*/ 1121569 h 1250457"/>
              <a:gd name="connsiteX92" fmla="*/ 1473993 w 1876425"/>
              <a:gd name="connsiteY92" fmla="*/ 1128712 h 1250457"/>
              <a:gd name="connsiteX93" fmla="*/ 1452562 w 1876425"/>
              <a:gd name="connsiteY93" fmla="*/ 1123950 h 1250457"/>
              <a:gd name="connsiteX94" fmla="*/ 1443037 w 1876425"/>
              <a:gd name="connsiteY94" fmla="*/ 1121569 h 1250457"/>
              <a:gd name="connsiteX95" fmla="*/ 1431131 w 1876425"/>
              <a:gd name="connsiteY95" fmla="*/ 1102519 h 1250457"/>
              <a:gd name="connsiteX96" fmla="*/ 1402556 w 1876425"/>
              <a:gd name="connsiteY96" fmla="*/ 1028700 h 1250457"/>
              <a:gd name="connsiteX97" fmla="*/ 1388268 w 1876425"/>
              <a:gd name="connsiteY97" fmla="*/ 1035844 h 1250457"/>
              <a:gd name="connsiteX98" fmla="*/ 1376362 w 1876425"/>
              <a:gd name="connsiteY98" fmla="*/ 1038225 h 1250457"/>
              <a:gd name="connsiteX99" fmla="*/ 1352550 w 1876425"/>
              <a:gd name="connsiteY99" fmla="*/ 1054894 h 1250457"/>
              <a:gd name="connsiteX100" fmla="*/ 1333500 w 1876425"/>
              <a:gd name="connsiteY100" fmla="*/ 1066800 h 1250457"/>
              <a:gd name="connsiteX101" fmla="*/ 1316831 w 1876425"/>
              <a:gd name="connsiteY101" fmla="*/ 1085850 h 1250457"/>
              <a:gd name="connsiteX102" fmla="*/ 1304925 w 1876425"/>
              <a:gd name="connsiteY102" fmla="*/ 1092994 h 1250457"/>
              <a:gd name="connsiteX103" fmla="*/ 1290637 w 1876425"/>
              <a:gd name="connsiteY103" fmla="*/ 1107281 h 1250457"/>
              <a:gd name="connsiteX104" fmla="*/ 1281112 w 1876425"/>
              <a:gd name="connsiteY104" fmla="*/ 1114425 h 1250457"/>
              <a:gd name="connsiteX105" fmla="*/ 1252537 w 1876425"/>
              <a:gd name="connsiteY105" fmla="*/ 1128712 h 1250457"/>
              <a:gd name="connsiteX106" fmla="*/ 1226343 w 1876425"/>
              <a:gd name="connsiteY106" fmla="*/ 1138237 h 1250457"/>
              <a:gd name="connsiteX107" fmla="*/ 1193006 w 1876425"/>
              <a:gd name="connsiteY107" fmla="*/ 1166812 h 1250457"/>
              <a:gd name="connsiteX108" fmla="*/ 1183481 w 1876425"/>
              <a:gd name="connsiteY108" fmla="*/ 1178719 h 1250457"/>
              <a:gd name="connsiteX109" fmla="*/ 1178718 w 1876425"/>
              <a:gd name="connsiteY109" fmla="*/ 1190625 h 1250457"/>
              <a:gd name="connsiteX110" fmla="*/ 1171575 w 1876425"/>
              <a:gd name="connsiteY110" fmla="*/ 1219200 h 1250457"/>
              <a:gd name="connsiteX111" fmla="*/ 1159668 w 1876425"/>
              <a:gd name="connsiteY111" fmla="*/ 1235869 h 1250457"/>
              <a:gd name="connsiteX112" fmla="*/ 1152525 w 1876425"/>
              <a:gd name="connsiteY112" fmla="*/ 1247775 h 1250457"/>
              <a:gd name="connsiteX113" fmla="*/ 1097756 w 1876425"/>
              <a:gd name="connsiteY113" fmla="*/ 1250156 h 1250457"/>
              <a:gd name="connsiteX114" fmla="*/ 1081087 w 1876425"/>
              <a:gd name="connsiteY114" fmla="*/ 1243012 h 1250457"/>
              <a:gd name="connsiteX115" fmla="*/ 1062037 w 1876425"/>
              <a:gd name="connsiteY115" fmla="*/ 1238250 h 1250457"/>
              <a:gd name="connsiteX116" fmla="*/ 978693 w 1876425"/>
              <a:gd name="connsiteY116" fmla="*/ 1235869 h 1250457"/>
              <a:gd name="connsiteX117" fmla="*/ 959643 w 1876425"/>
              <a:gd name="connsiteY117" fmla="*/ 1233487 h 1250457"/>
              <a:gd name="connsiteX118" fmla="*/ 950118 w 1876425"/>
              <a:gd name="connsiteY118" fmla="*/ 1223962 h 1250457"/>
              <a:gd name="connsiteX119" fmla="*/ 940593 w 1876425"/>
              <a:gd name="connsiteY119" fmla="*/ 1195387 h 1250457"/>
              <a:gd name="connsiteX120" fmla="*/ 938212 w 1876425"/>
              <a:gd name="connsiteY120" fmla="*/ 1183481 h 1250457"/>
              <a:gd name="connsiteX121" fmla="*/ 919162 w 1876425"/>
              <a:gd name="connsiteY121" fmla="*/ 1143000 h 1250457"/>
              <a:gd name="connsiteX122" fmla="*/ 881062 w 1876425"/>
              <a:gd name="connsiteY122" fmla="*/ 1138237 h 1250457"/>
              <a:gd name="connsiteX123" fmla="*/ 847725 w 1876425"/>
              <a:gd name="connsiteY123" fmla="*/ 1133475 h 1250457"/>
              <a:gd name="connsiteX124" fmla="*/ 809625 w 1876425"/>
              <a:gd name="connsiteY124" fmla="*/ 1123950 h 1250457"/>
              <a:gd name="connsiteX125" fmla="*/ 802481 w 1876425"/>
              <a:gd name="connsiteY125" fmla="*/ 1116806 h 1250457"/>
              <a:gd name="connsiteX126" fmla="*/ 773906 w 1876425"/>
              <a:gd name="connsiteY126" fmla="*/ 1076325 h 1250457"/>
              <a:gd name="connsiteX127" fmla="*/ 757237 w 1876425"/>
              <a:gd name="connsiteY127" fmla="*/ 1062037 h 1250457"/>
              <a:gd name="connsiteX128" fmla="*/ 738187 w 1876425"/>
              <a:gd name="connsiteY128" fmla="*/ 1042987 h 1250457"/>
              <a:gd name="connsiteX129" fmla="*/ 700087 w 1876425"/>
              <a:gd name="connsiteY129" fmla="*/ 1033462 h 1250457"/>
              <a:gd name="connsiteX130" fmla="*/ 681037 w 1876425"/>
              <a:gd name="connsiteY130" fmla="*/ 1040606 h 1250457"/>
              <a:gd name="connsiteX131" fmla="*/ 661987 w 1876425"/>
              <a:gd name="connsiteY131" fmla="*/ 1066800 h 1250457"/>
              <a:gd name="connsiteX132" fmla="*/ 659606 w 1876425"/>
              <a:gd name="connsiteY132" fmla="*/ 1076325 h 1250457"/>
              <a:gd name="connsiteX133" fmla="*/ 650081 w 1876425"/>
              <a:gd name="connsiteY133" fmla="*/ 1090612 h 1250457"/>
              <a:gd name="connsiteX134" fmla="*/ 628650 w 1876425"/>
              <a:gd name="connsiteY134" fmla="*/ 1109662 h 1250457"/>
              <a:gd name="connsiteX135" fmla="*/ 602456 w 1876425"/>
              <a:gd name="connsiteY135" fmla="*/ 1119187 h 1250457"/>
              <a:gd name="connsiteX136" fmla="*/ 590550 w 1876425"/>
              <a:gd name="connsiteY136" fmla="*/ 1121569 h 1250457"/>
              <a:gd name="connsiteX137" fmla="*/ 578643 w 1876425"/>
              <a:gd name="connsiteY137" fmla="*/ 1126331 h 1250457"/>
              <a:gd name="connsiteX138" fmla="*/ 557212 w 1876425"/>
              <a:gd name="connsiteY138" fmla="*/ 1128712 h 1250457"/>
              <a:gd name="connsiteX139" fmla="*/ 547687 w 1876425"/>
              <a:gd name="connsiteY139" fmla="*/ 1131094 h 1250457"/>
              <a:gd name="connsiteX140" fmla="*/ 540543 w 1876425"/>
              <a:gd name="connsiteY140" fmla="*/ 1133475 h 1250457"/>
              <a:gd name="connsiteX141" fmla="*/ 531808 w 1876425"/>
              <a:gd name="connsiteY141" fmla="*/ 1134485 h 1250457"/>
              <a:gd name="connsiteX142" fmla="*/ 457200 w 1876425"/>
              <a:gd name="connsiteY142" fmla="*/ 1131094 h 1250457"/>
              <a:gd name="connsiteX143" fmla="*/ 442912 w 1876425"/>
              <a:gd name="connsiteY143" fmla="*/ 1126331 h 1250457"/>
              <a:gd name="connsiteX144" fmla="*/ 419100 w 1876425"/>
              <a:gd name="connsiteY144" fmla="*/ 1121569 h 1250457"/>
              <a:gd name="connsiteX145" fmla="*/ 357187 w 1876425"/>
              <a:gd name="connsiteY145" fmla="*/ 1069181 h 1250457"/>
              <a:gd name="connsiteX146" fmla="*/ 328612 w 1876425"/>
              <a:gd name="connsiteY146" fmla="*/ 1040606 h 1250457"/>
              <a:gd name="connsiteX147" fmla="*/ 309562 w 1876425"/>
              <a:gd name="connsiteY147" fmla="*/ 1035844 h 1250457"/>
              <a:gd name="connsiteX148" fmla="*/ 242887 w 1876425"/>
              <a:gd name="connsiteY148" fmla="*/ 1026319 h 1250457"/>
              <a:gd name="connsiteX149" fmla="*/ 190500 w 1876425"/>
              <a:gd name="connsiteY149" fmla="*/ 992981 h 1250457"/>
              <a:gd name="connsiteX150" fmla="*/ 185737 w 1876425"/>
              <a:gd name="connsiteY150" fmla="*/ 964406 h 1250457"/>
              <a:gd name="connsiteX151" fmla="*/ 157162 w 1876425"/>
              <a:gd name="connsiteY151" fmla="*/ 931069 h 1250457"/>
              <a:gd name="connsiteX152" fmla="*/ 57150 w 1876425"/>
              <a:gd name="connsiteY152" fmla="*/ 926306 h 1250457"/>
              <a:gd name="connsiteX153" fmla="*/ 38100 w 1876425"/>
              <a:gd name="connsiteY153" fmla="*/ 907256 h 1250457"/>
              <a:gd name="connsiteX154" fmla="*/ 33337 w 1876425"/>
              <a:gd name="connsiteY154" fmla="*/ 812006 h 1250457"/>
              <a:gd name="connsiteX155" fmla="*/ 23812 w 1876425"/>
              <a:gd name="connsiteY155" fmla="*/ 773906 h 1250457"/>
              <a:gd name="connsiteX156" fmla="*/ 14287 w 1876425"/>
              <a:gd name="connsiteY156" fmla="*/ 759619 h 1250457"/>
              <a:gd name="connsiteX157" fmla="*/ 0 w 1876425"/>
              <a:gd name="connsiteY157" fmla="*/ 721519 h 1250457"/>
              <a:gd name="connsiteX158" fmla="*/ 19050 w 1876425"/>
              <a:gd name="connsiteY158" fmla="*/ 688181 h 1250457"/>
              <a:gd name="connsiteX159" fmla="*/ 33337 w 1876425"/>
              <a:gd name="connsiteY159" fmla="*/ 673894 h 1250457"/>
              <a:gd name="connsiteX160" fmla="*/ 47625 w 1876425"/>
              <a:gd name="connsiteY160" fmla="*/ 654844 h 1250457"/>
              <a:gd name="connsiteX161" fmla="*/ 61912 w 1876425"/>
              <a:gd name="connsiteY161" fmla="*/ 645319 h 1250457"/>
              <a:gd name="connsiteX162" fmla="*/ 71437 w 1876425"/>
              <a:gd name="connsiteY162" fmla="*/ 626269 h 1250457"/>
              <a:gd name="connsiteX163" fmla="*/ 90487 w 1876425"/>
              <a:gd name="connsiteY163" fmla="*/ 602456 h 1250457"/>
              <a:gd name="connsiteX164" fmla="*/ 95250 w 1876425"/>
              <a:gd name="connsiteY164" fmla="*/ 583406 h 1250457"/>
              <a:gd name="connsiteX165" fmla="*/ 100012 w 1876425"/>
              <a:gd name="connsiteY165" fmla="*/ 569119 h 1250457"/>
              <a:gd name="connsiteX166" fmla="*/ 128587 w 1876425"/>
              <a:gd name="connsiteY166" fmla="*/ 531019 h 1250457"/>
              <a:gd name="connsiteX167" fmla="*/ 138112 w 1876425"/>
              <a:gd name="connsiteY167" fmla="*/ 502444 h 1250457"/>
              <a:gd name="connsiteX168" fmla="*/ 147637 w 1876425"/>
              <a:gd name="connsiteY168" fmla="*/ 488156 h 1250457"/>
              <a:gd name="connsiteX169" fmla="*/ 157162 w 1876425"/>
              <a:gd name="connsiteY169" fmla="*/ 450056 h 1250457"/>
              <a:gd name="connsiteX170" fmla="*/ 155851 w 1876425"/>
              <a:gd name="connsiteY170" fmla="*/ 458292 h 1250457"/>
              <a:gd name="connsiteX171" fmla="*/ 158727 w 1876425"/>
              <a:gd name="connsiteY171" fmla="*/ 458367 h 1250457"/>
              <a:gd name="connsiteX172" fmla="*/ 364331 w 1876425"/>
              <a:gd name="connsiteY172" fmla="*/ 459581 h 1250457"/>
              <a:gd name="connsiteX173" fmla="*/ 381000 w 1876425"/>
              <a:gd name="connsiteY173" fmla="*/ 461962 h 1250457"/>
              <a:gd name="connsiteX174" fmla="*/ 400050 w 1876425"/>
              <a:gd name="connsiteY174" fmla="*/ 464344 h 1250457"/>
              <a:gd name="connsiteX175" fmla="*/ 426243 w 1876425"/>
              <a:gd name="connsiteY175" fmla="*/ 457200 h 1250457"/>
              <a:gd name="connsiteX176" fmla="*/ 438150 w 1876425"/>
              <a:gd name="connsiteY176" fmla="*/ 452437 h 1250457"/>
              <a:gd name="connsiteX177" fmla="*/ 440531 w 1876425"/>
              <a:gd name="connsiteY177" fmla="*/ 445294 h 1250457"/>
              <a:gd name="connsiteX178" fmla="*/ 442912 w 1876425"/>
              <a:gd name="connsiteY178" fmla="*/ 414337 h 1250457"/>
              <a:gd name="connsiteX179" fmla="*/ 481012 w 1876425"/>
              <a:gd name="connsiteY179" fmla="*/ 431006 h 1250457"/>
              <a:gd name="connsiteX180" fmla="*/ 488156 w 1876425"/>
              <a:gd name="connsiteY180" fmla="*/ 438150 h 1250457"/>
              <a:gd name="connsiteX181" fmla="*/ 497681 w 1876425"/>
              <a:gd name="connsiteY181" fmla="*/ 457200 h 1250457"/>
              <a:gd name="connsiteX182" fmla="*/ 514350 w 1876425"/>
              <a:gd name="connsiteY182" fmla="*/ 459581 h 1250457"/>
              <a:gd name="connsiteX183" fmla="*/ 550068 w 1876425"/>
              <a:gd name="connsiteY183" fmla="*/ 452437 h 1250457"/>
              <a:gd name="connsiteX184" fmla="*/ 597693 w 1876425"/>
              <a:gd name="connsiteY184" fmla="*/ 421481 h 1250457"/>
              <a:gd name="connsiteX185" fmla="*/ 621506 w 1876425"/>
              <a:gd name="connsiteY185" fmla="*/ 400050 h 1250457"/>
              <a:gd name="connsiteX186" fmla="*/ 640556 w 1876425"/>
              <a:gd name="connsiteY186" fmla="*/ 390525 h 1250457"/>
              <a:gd name="connsiteX187" fmla="*/ 669131 w 1876425"/>
              <a:gd name="connsiteY187" fmla="*/ 361950 h 1250457"/>
              <a:gd name="connsiteX188" fmla="*/ 681037 w 1876425"/>
              <a:gd name="connsiteY188" fmla="*/ 350044 h 1250457"/>
              <a:gd name="connsiteX189" fmla="*/ 690562 w 1876425"/>
              <a:gd name="connsiteY189" fmla="*/ 340519 h 1250457"/>
              <a:gd name="connsiteX190" fmla="*/ 704850 w 1876425"/>
              <a:gd name="connsiteY190" fmla="*/ 328612 h 1250457"/>
              <a:gd name="connsiteX191" fmla="*/ 709612 w 1876425"/>
              <a:gd name="connsiteY191" fmla="*/ 319087 h 1250457"/>
              <a:gd name="connsiteX192" fmla="*/ 721518 w 1876425"/>
              <a:gd name="connsiteY192" fmla="*/ 302419 h 1250457"/>
              <a:gd name="connsiteX193" fmla="*/ 726281 w 1876425"/>
              <a:gd name="connsiteY193" fmla="*/ 290512 h 1250457"/>
              <a:gd name="connsiteX194" fmla="*/ 723900 w 1876425"/>
              <a:gd name="connsiteY194" fmla="*/ 197644 h 1250457"/>
              <a:gd name="connsiteX195" fmla="*/ 716756 w 1876425"/>
              <a:gd name="connsiteY195" fmla="*/ 178594 h 1250457"/>
              <a:gd name="connsiteX196" fmla="*/ 707231 w 1876425"/>
              <a:gd name="connsiteY196" fmla="*/ 150019 h 1250457"/>
              <a:gd name="connsiteX197" fmla="*/ 700087 w 1876425"/>
              <a:gd name="connsiteY197" fmla="*/ 140494 h 1250457"/>
              <a:gd name="connsiteX198" fmla="*/ 678656 w 1876425"/>
              <a:gd name="connsiteY198" fmla="*/ 111919 h 1250457"/>
              <a:gd name="connsiteX199" fmla="*/ 676275 w 1876425"/>
              <a:gd name="connsiteY199" fmla="*/ 100012 h 1250457"/>
              <a:gd name="connsiteX200" fmla="*/ 695325 w 1876425"/>
              <a:gd name="connsiteY200" fmla="*/ 59531 h 1250457"/>
              <a:gd name="connsiteX201" fmla="*/ 704850 w 1876425"/>
              <a:gd name="connsiteY201" fmla="*/ 54769 h 1250457"/>
              <a:gd name="connsiteX202" fmla="*/ 711993 w 1876425"/>
              <a:gd name="connsiteY202" fmla="*/ 47625 h 1250457"/>
              <a:gd name="connsiteX203" fmla="*/ 733425 w 1876425"/>
              <a:gd name="connsiteY203" fmla="*/ 40481 h 1250457"/>
              <a:gd name="connsiteX204" fmla="*/ 842962 w 1876425"/>
              <a:gd name="connsiteY204" fmla="*/ 30956 h 1250457"/>
              <a:gd name="connsiteX205" fmla="*/ 862012 w 1876425"/>
              <a:gd name="connsiteY205" fmla="*/ 23812 h 1250457"/>
              <a:gd name="connsiteX206" fmla="*/ 876300 w 1876425"/>
              <a:gd name="connsiteY206" fmla="*/ 21431 h 1250457"/>
              <a:gd name="connsiteX207" fmla="*/ 891518 w 1876425"/>
              <a:gd name="connsiteY207" fmla="*/ 15673 h 1250457"/>
              <a:gd name="connsiteX208" fmla="*/ 897171 w 1876425"/>
              <a:gd name="connsiteY208" fmla="*/ 13471 h 1250457"/>
              <a:gd name="connsiteX209" fmla="*/ 894015 w 1876425"/>
              <a:gd name="connsiteY209" fmla="*/ 15455 h 1250457"/>
              <a:gd name="connsiteX210" fmla="*/ 909637 w 1876425"/>
              <a:gd name="connsiteY210" fmla="*/ 11906 h 1250457"/>
              <a:gd name="connsiteX211" fmla="*/ 921543 w 1876425"/>
              <a:gd name="connsiteY211" fmla="*/ 7144 h 1250457"/>
              <a:gd name="connsiteX212" fmla="*/ 952500 w 1876425"/>
              <a:gd name="connsiteY212" fmla="*/ 0 h 125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1876425" h="1250457">
                <a:moveTo>
                  <a:pt x="898331" y="13020"/>
                </a:moveTo>
                <a:lnTo>
                  <a:pt x="897171" y="13471"/>
                </a:lnTo>
                <a:lnTo>
                  <a:pt x="897242" y="13427"/>
                </a:lnTo>
                <a:cubicBezTo>
                  <a:pt x="899127" y="12621"/>
                  <a:pt x="900656" y="12086"/>
                  <a:pt x="898331" y="13020"/>
                </a:cubicBezTo>
                <a:close/>
                <a:moveTo>
                  <a:pt x="952500" y="0"/>
                </a:moveTo>
                <a:cubicBezTo>
                  <a:pt x="969434" y="2117"/>
                  <a:pt x="970217" y="-2667"/>
                  <a:pt x="976312" y="9525"/>
                </a:cubicBezTo>
                <a:cubicBezTo>
                  <a:pt x="977434" y="11770"/>
                  <a:pt x="977899" y="14288"/>
                  <a:pt x="978693" y="16669"/>
                </a:cubicBezTo>
                <a:cubicBezTo>
                  <a:pt x="980281" y="29369"/>
                  <a:pt x="980352" y="42352"/>
                  <a:pt x="983456" y="54769"/>
                </a:cubicBezTo>
                <a:cubicBezTo>
                  <a:pt x="984419" y="58619"/>
                  <a:pt x="987650" y="61639"/>
                  <a:pt x="990600" y="64294"/>
                </a:cubicBezTo>
                <a:cubicBezTo>
                  <a:pt x="1001078" y="73725"/>
                  <a:pt x="1005880" y="75506"/>
                  <a:pt x="1016793" y="80962"/>
                </a:cubicBezTo>
                <a:cubicBezTo>
                  <a:pt x="1021556" y="88106"/>
                  <a:pt x="1027242" y="94714"/>
                  <a:pt x="1031081" y="102394"/>
                </a:cubicBezTo>
                <a:cubicBezTo>
                  <a:pt x="1035039" y="110311"/>
                  <a:pt x="1035553" y="112325"/>
                  <a:pt x="1040606" y="119062"/>
                </a:cubicBezTo>
                <a:cubicBezTo>
                  <a:pt x="1050910" y="132800"/>
                  <a:pt x="1051080" y="131918"/>
                  <a:pt x="1064418" y="145256"/>
                </a:cubicBezTo>
                <a:cubicBezTo>
                  <a:pt x="1075531" y="144462"/>
                  <a:pt x="1086948" y="145577"/>
                  <a:pt x="1097756" y="142875"/>
                </a:cubicBezTo>
                <a:cubicBezTo>
                  <a:pt x="1100532" y="142181"/>
                  <a:pt x="1100855" y="138060"/>
                  <a:pt x="1102518" y="135731"/>
                </a:cubicBezTo>
                <a:cubicBezTo>
                  <a:pt x="1107154" y="129241"/>
                  <a:pt x="1110699" y="124151"/>
                  <a:pt x="1116806" y="119062"/>
                </a:cubicBezTo>
                <a:cubicBezTo>
                  <a:pt x="1128233" y="109540"/>
                  <a:pt x="1143352" y="107871"/>
                  <a:pt x="1157287" y="104775"/>
                </a:cubicBezTo>
                <a:cubicBezTo>
                  <a:pt x="1160482" y="104065"/>
                  <a:pt x="1163637" y="103188"/>
                  <a:pt x="1166812" y="102394"/>
                </a:cubicBezTo>
                <a:cubicBezTo>
                  <a:pt x="1195387" y="103188"/>
                  <a:pt x="1224035" y="102583"/>
                  <a:pt x="1252537" y="104775"/>
                </a:cubicBezTo>
                <a:cubicBezTo>
                  <a:pt x="1255390" y="104994"/>
                  <a:pt x="1256852" y="109102"/>
                  <a:pt x="1259681" y="109537"/>
                </a:cubicBezTo>
                <a:cubicBezTo>
                  <a:pt x="1277793" y="112323"/>
                  <a:pt x="1296194" y="112712"/>
                  <a:pt x="1314450" y="114300"/>
                </a:cubicBezTo>
                <a:cubicBezTo>
                  <a:pt x="1318419" y="118269"/>
                  <a:pt x="1322660" y="121982"/>
                  <a:pt x="1326356" y="126206"/>
                </a:cubicBezTo>
                <a:cubicBezTo>
                  <a:pt x="1328241" y="128360"/>
                  <a:pt x="1329401" y="131060"/>
                  <a:pt x="1331118" y="133350"/>
                </a:cubicBezTo>
                <a:cubicBezTo>
                  <a:pt x="1334167" y="137416"/>
                  <a:pt x="1337728" y="141092"/>
                  <a:pt x="1340643" y="145256"/>
                </a:cubicBezTo>
                <a:cubicBezTo>
                  <a:pt x="1343297" y="149048"/>
                  <a:pt x="1345133" y="153370"/>
                  <a:pt x="1347787" y="157162"/>
                </a:cubicBezTo>
                <a:cubicBezTo>
                  <a:pt x="1354574" y="166858"/>
                  <a:pt x="1356926" y="168683"/>
                  <a:pt x="1364456" y="176212"/>
                </a:cubicBezTo>
                <a:cubicBezTo>
                  <a:pt x="1372415" y="192131"/>
                  <a:pt x="1365204" y="180219"/>
                  <a:pt x="1378743" y="195262"/>
                </a:cubicBezTo>
                <a:cubicBezTo>
                  <a:pt x="1387092" y="204538"/>
                  <a:pt x="1391393" y="212986"/>
                  <a:pt x="1402556" y="219075"/>
                </a:cubicBezTo>
                <a:cubicBezTo>
                  <a:pt x="1409550" y="222890"/>
                  <a:pt x="1420898" y="224648"/>
                  <a:pt x="1428750" y="226219"/>
                </a:cubicBezTo>
                <a:cubicBezTo>
                  <a:pt x="1447800" y="224631"/>
                  <a:pt x="1466893" y="223493"/>
                  <a:pt x="1485900" y="221456"/>
                </a:cubicBezTo>
                <a:cubicBezTo>
                  <a:pt x="1489154" y="221107"/>
                  <a:pt x="1492197" y="219613"/>
                  <a:pt x="1495425" y="219075"/>
                </a:cubicBezTo>
                <a:cubicBezTo>
                  <a:pt x="1501737" y="218023"/>
                  <a:pt x="1508125" y="217488"/>
                  <a:pt x="1514475" y="216694"/>
                </a:cubicBezTo>
                <a:cubicBezTo>
                  <a:pt x="1520031" y="215106"/>
                  <a:pt x="1525537" y="213333"/>
                  <a:pt x="1531143" y="211931"/>
                </a:cubicBezTo>
                <a:lnTo>
                  <a:pt x="1550193" y="207169"/>
                </a:lnTo>
                <a:cubicBezTo>
                  <a:pt x="1552574" y="205581"/>
                  <a:pt x="1554601" y="203248"/>
                  <a:pt x="1557337" y="202406"/>
                </a:cubicBezTo>
                <a:cubicBezTo>
                  <a:pt x="1565074" y="200025"/>
                  <a:pt x="1581150" y="197644"/>
                  <a:pt x="1581150" y="197644"/>
                </a:cubicBezTo>
                <a:cubicBezTo>
                  <a:pt x="1588294" y="201613"/>
                  <a:pt x="1596507" y="204083"/>
                  <a:pt x="1602581" y="209550"/>
                </a:cubicBezTo>
                <a:cubicBezTo>
                  <a:pt x="1605014" y="211739"/>
                  <a:pt x="1603927" y="215970"/>
                  <a:pt x="1604962" y="219075"/>
                </a:cubicBezTo>
                <a:cubicBezTo>
                  <a:pt x="1606314" y="223130"/>
                  <a:pt x="1608137" y="227012"/>
                  <a:pt x="1609725" y="230981"/>
                </a:cubicBezTo>
                <a:cubicBezTo>
                  <a:pt x="1610519" y="234950"/>
                  <a:pt x="1609961" y="239455"/>
                  <a:pt x="1612106" y="242887"/>
                </a:cubicBezTo>
                <a:cubicBezTo>
                  <a:pt x="1616560" y="250013"/>
                  <a:pt x="1629360" y="252608"/>
                  <a:pt x="1635918" y="254794"/>
                </a:cubicBezTo>
                <a:cubicBezTo>
                  <a:pt x="1646761" y="258408"/>
                  <a:pt x="1644754" y="257852"/>
                  <a:pt x="1659731" y="261937"/>
                </a:cubicBezTo>
                <a:cubicBezTo>
                  <a:pt x="1662888" y="262798"/>
                  <a:pt x="1665999" y="263993"/>
                  <a:pt x="1669256" y="264319"/>
                </a:cubicBezTo>
                <a:cubicBezTo>
                  <a:pt x="1681918" y="265585"/>
                  <a:pt x="1694656" y="265906"/>
                  <a:pt x="1707356" y="266700"/>
                </a:cubicBezTo>
                <a:cubicBezTo>
                  <a:pt x="1713475" y="268229"/>
                  <a:pt x="1722740" y="270706"/>
                  <a:pt x="1728787" y="271462"/>
                </a:cubicBezTo>
                <a:cubicBezTo>
                  <a:pt x="1785159" y="278509"/>
                  <a:pt x="1732362" y="270074"/>
                  <a:pt x="1769268" y="276225"/>
                </a:cubicBezTo>
                <a:cubicBezTo>
                  <a:pt x="1776015" y="275828"/>
                  <a:pt x="1783468" y="277308"/>
                  <a:pt x="1790568" y="277849"/>
                </a:cubicBezTo>
                <a:lnTo>
                  <a:pt x="1796630" y="276583"/>
                </a:lnTo>
                <a:lnTo>
                  <a:pt x="1797843" y="278606"/>
                </a:lnTo>
                <a:cubicBezTo>
                  <a:pt x="1801349" y="282989"/>
                  <a:pt x="1805781" y="286543"/>
                  <a:pt x="1809750" y="290512"/>
                </a:cubicBezTo>
                <a:cubicBezTo>
                  <a:pt x="1816906" y="297667"/>
                  <a:pt x="1827253" y="314838"/>
                  <a:pt x="1833562" y="323850"/>
                </a:cubicBezTo>
                <a:cubicBezTo>
                  <a:pt x="1841336" y="334955"/>
                  <a:pt x="1842372" y="333419"/>
                  <a:pt x="1847850" y="347662"/>
                </a:cubicBezTo>
                <a:cubicBezTo>
                  <a:pt x="1865106" y="392528"/>
                  <a:pt x="1857330" y="503865"/>
                  <a:pt x="1857375" y="507206"/>
                </a:cubicBezTo>
                <a:cubicBezTo>
                  <a:pt x="1857526" y="518346"/>
                  <a:pt x="1855549" y="529417"/>
                  <a:pt x="1854993" y="540544"/>
                </a:cubicBezTo>
                <a:cubicBezTo>
                  <a:pt x="1853962" y="561171"/>
                  <a:pt x="1853406" y="581819"/>
                  <a:pt x="1852612" y="602456"/>
                </a:cubicBezTo>
                <a:cubicBezTo>
                  <a:pt x="1853406" y="604837"/>
                  <a:pt x="1854004" y="607293"/>
                  <a:pt x="1854993" y="609600"/>
                </a:cubicBezTo>
                <a:cubicBezTo>
                  <a:pt x="1856391" y="612863"/>
                  <a:pt x="1858510" y="615801"/>
                  <a:pt x="1859756" y="619125"/>
                </a:cubicBezTo>
                <a:cubicBezTo>
                  <a:pt x="1860905" y="622189"/>
                  <a:pt x="1861343" y="625475"/>
                  <a:pt x="1862137" y="628650"/>
                </a:cubicBezTo>
                <a:cubicBezTo>
                  <a:pt x="1862137" y="628650"/>
                  <a:pt x="1870326" y="637371"/>
                  <a:pt x="1871662" y="642937"/>
                </a:cubicBezTo>
                <a:cubicBezTo>
                  <a:pt x="1875201" y="657683"/>
                  <a:pt x="1874837" y="673100"/>
                  <a:pt x="1876425" y="688181"/>
                </a:cubicBezTo>
                <a:lnTo>
                  <a:pt x="1871662" y="695325"/>
                </a:lnTo>
                <a:cubicBezTo>
                  <a:pt x="1869460" y="698627"/>
                  <a:pt x="1866938" y="701704"/>
                  <a:pt x="1864518" y="704850"/>
                </a:cubicBezTo>
                <a:cubicBezTo>
                  <a:pt x="1859000" y="712023"/>
                  <a:pt x="1853280" y="719041"/>
                  <a:pt x="1847850" y="726281"/>
                </a:cubicBezTo>
                <a:cubicBezTo>
                  <a:pt x="1846133" y="728571"/>
                  <a:pt x="1843623" y="730613"/>
                  <a:pt x="1843087" y="733425"/>
                </a:cubicBezTo>
                <a:cubicBezTo>
                  <a:pt x="1836057" y="770330"/>
                  <a:pt x="1836936" y="766560"/>
                  <a:pt x="1840706" y="792956"/>
                </a:cubicBezTo>
                <a:cubicBezTo>
                  <a:pt x="1848861" y="806547"/>
                  <a:pt x="1852345" y="810136"/>
                  <a:pt x="1854993" y="828675"/>
                </a:cubicBezTo>
                <a:cubicBezTo>
                  <a:pt x="1855456" y="831915"/>
                  <a:pt x="1854346" y="835425"/>
                  <a:pt x="1852612" y="838200"/>
                </a:cubicBezTo>
                <a:cubicBezTo>
                  <a:pt x="1850232" y="842008"/>
                  <a:pt x="1846262" y="844550"/>
                  <a:pt x="1843087" y="847725"/>
                </a:cubicBezTo>
                <a:cubicBezTo>
                  <a:pt x="1821606" y="858464"/>
                  <a:pt x="1848256" y="846001"/>
                  <a:pt x="1814512" y="857250"/>
                </a:cubicBezTo>
                <a:cubicBezTo>
                  <a:pt x="1772361" y="871301"/>
                  <a:pt x="1815874" y="859887"/>
                  <a:pt x="1788318" y="866775"/>
                </a:cubicBezTo>
                <a:cubicBezTo>
                  <a:pt x="1759675" y="869957"/>
                  <a:pt x="1775323" y="866290"/>
                  <a:pt x="1754981" y="873919"/>
                </a:cubicBezTo>
                <a:cubicBezTo>
                  <a:pt x="1752631" y="874800"/>
                  <a:pt x="1749612" y="874525"/>
                  <a:pt x="1747837" y="876300"/>
                </a:cubicBezTo>
                <a:cubicBezTo>
                  <a:pt x="1746062" y="878075"/>
                  <a:pt x="1746675" y="881250"/>
                  <a:pt x="1745456" y="883444"/>
                </a:cubicBezTo>
                <a:cubicBezTo>
                  <a:pt x="1742676" y="888447"/>
                  <a:pt x="1738815" y="892787"/>
                  <a:pt x="1735931" y="897731"/>
                </a:cubicBezTo>
                <a:cubicBezTo>
                  <a:pt x="1733248" y="902330"/>
                  <a:pt x="1731168" y="907256"/>
                  <a:pt x="1728787" y="912019"/>
                </a:cubicBezTo>
                <a:cubicBezTo>
                  <a:pt x="1720828" y="919977"/>
                  <a:pt x="1717660" y="923575"/>
                  <a:pt x="1707356" y="931069"/>
                </a:cubicBezTo>
                <a:cubicBezTo>
                  <a:pt x="1685589" y="946900"/>
                  <a:pt x="1704022" y="932736"/>
                  <a:pt x="1688306" y="940594"/>
                </a:cubicBezTo>
                <a:cubicBezTo>
                  <a:pt x="1685746" y="941874"/>
                  <a:pt x="1683543" y="943769"/>
                  <a:pt x="1681162" y="945356"/>
                </a:cubicBezTo>
                <a:cubicBezTo>
                  <a:pt x="1678104" y="946121"/>
                  <a:pt x="1667914" y="948409"/>
                  <a:pt x="1664493" y="950119"/>
                </a:cubicBezTo>
                <a:cubicBezTo>
                  <a:pt x="1660353" y="952189"/>
                  <a:pt x="1656438" y="954695"/>
                  <a:pt x="1652587" y="957262"/>
                </a:cubicBezTo>
                <a:cubicBezTo>
                  <a:pt x="1646906" y="961050"/>
                  <a:pt x="1640511" y="964116"/>
                  <a:pt x="1635918" y="969169"/>
                </a:cubicBezTo>
                <a:cubicBezTo>
                  <a:pt x="1632336" y="973109"/>
                  <a:pt x="1631514" y="978890"/>
                  <a:pt x="1628775" y="983456"/>
                </a:cubicBezTo>
                <a:cubicBezTo>
                  <a:pt x="1616079" y="1004617"/>
                  <a:pt x="1626099" y="979577"/>
                  <a:pt x="1616868" y="1007269"/>
                </a:cubicBezTo>
                <a:cubicBezTo>
                  <a:pt x="1614006" y="1015854"/>
                  <a:pt x="1605756" y="1021556"/>
                  <a:pt x="1600200" y="1028700"/>
                </a:cubicBezTo>
                <a:cubicBezTo>
                  <a:pt x="1597819" y="1030287"/>
                  <a:pt x="1595385" y="1031799"/>
                  <a:pt x="1593056" y="1033462"/>
                </a:cubicBezTo>
                <a:cubicBezTo>
                  <a:pt x="1584311" y="1039708"/>
                  <a:pt x="1579105" y="1044652"/>
                  <a:pt x="1569243" y="1050131"/>
                </a:cubicBezTo>
                <a:cubicBezTo>
                  <a:pt x="1567049" y="1051350"/>
                  <a:pt x="1564006" y="1050879"/>
                  <a:pt x="1562100" y="1052512"/>
                </a:cubicBezTo>
                <a:cubicBezTo>
                  <a:pt x="1558241" y="1055820"/>
                  <a:pt x="1555750" y="1060450"/>
                  <a:pt x="1552575" y="1064419"/>
                </a:cubicBezTo>
                <a:cubicBezTo>
                  <a:pt x="1549400" y="1066006"/>
                  <a:pt x="1545560" y="1066671"/>
                  <a:pt x="1543050" y="1069181"/>
                </a:cubicBezTo>
                <a:cubicBezTo>
                  <a:pt x="1541275" y="1070956"/>
                  <a:pt x="1541791" y="1074080"/>
                  <a:pt x="1540668" y="1076325"/>
                </a:cubicBezTo>
                <a:cubicBezTo>
                  <a:pt x="1532196" y="1093270"/>
                  <a:pt x="1535691" y="1083126"/>
                  <a:pt x="1526381" y="1097756"/>
                </a:cubicBezTo>
                <a:cubicBezTo>
                  <a:pt x="1521859" y="1104863"/>
                  <a:pt x="1517869" y="1116471"/>
                  <a:pt x="1509712" y="1121569"/>
                </a:cubicBezTo>
                <a:cubicBezTo>
                  <a:pt x="1498677" y="1128466"/>
                  <a:pt x="1486610" y="1127450"/>
                  <a:pt x="1473993" y="1128712"/>
                </a:cubicBezTo>
                <a:cubicBezTo>
                  <a:pt x="1450763" y="1122905"/>
                  <a:pt x="1479770" y="1129996"/>
                  <a:pt x="1452562" y="1123950"/>
                </a:cubicBezTo>
                <a:cubicBezTo>
                  <a:pt x="1449367" y="1123240"/>
                  <a:pt x="1445351" y="1123883"/>
                  <a:pt x="1443037" y="1121569"/>
                </a:cubicBezTo>
                <a:cubicBezTo>
                  <a:pt x="1437742" y="1116274"/>
                  <a:pt x="1432800" y="1109819"/>
                  <a:pt x="1431131" y="1102519"/>
                </a:cubicBezTo>
                <a:cubicBezTo>
                  <a:pt x="1424478" y="1073412"/>
                  <a:pt x="1443201" y="1031409"/>
                  <a:pt x="1402556" y="1028700"/>
                </a:cubicBezTo>
                <a:cubicBezTo>
                  <a:pt x="1397243" y="1028346"/>
                  <a:pt x="1393031" y="1033463"/>
                  <a:pt x="1388268" y="1035844"/>
                </a:cubicBezTo>
                <a:cubicBezTo>
                  <a:pt x="1384299" y="1036638"/>
                  <a:pt x="1380120" y="1036722"/>
                  <a:pt x="1376362" y="1038225"/>
                </a:cubicBezTo>
                <a:cubicBezTo>
                  <a:pt x="1366020" y="1042362"/>
                  <a:pt x="1361567" y="1048651"/>
                  <a:pt x="1352550" y="1054894"/>
                </a:cubicBezTo>
                <a:cubicBezTo>
                  <a:pt x="1346393" y="1059156"/>
                  <a:pt x="1339253" y="1062006"/>
                  <a:pt x="1333500" y="1066800"/>
                </a:cubicBezTo>
                <a:cubicBezTo>
                  <a:pt x="1312333" y="1084438"/>
                  <a:pt x="1333889" y="1073056"/>
                  <a:pt x="1316831" y="1085850"/>
                </a:cubicBezTo>
                <a:cubicBezTo>
                  <a:pt x="1313128" y="1088627"/>
                  <a:pt x="1308894" y="1090613"/>
                  <a:pt x="1304925" y="1092994"/>
                </a:cubicBezTo>
                <a:cubicBezTo>
                  <a:pt x="1299150" y="1096459"/>
                  <a:pt x="1295643" y="1102775"/>
                  <a:pt x="1290637" y="1107281"/>
                </a:cubicBezTo>
                <a:cubicBezTo>
                  <a:pt x="1287687" y="1109936"/>
                  <a:pt x="1284414" y="1112223"/>
                  <a:pt x="1281112" y="1114425"/>
                </a:cubicBezTo>
                <a:cubicBezTo>
                  <a:pt x="1270555" y="1121463"/>
                  <a:pt x="1264928" y="1123946"/>
                  <a:pt x="1252537" y="1128712"/>
                </a:cubicBezTo>
                <a:cubicBezTo>
                  <a:pt x="1245955" y="1131244"/>
                  <a:pt x="1232897" y="1134662"/>
                  <a:pt x="1226343" y="1138237"/>
                </a:cubicBezTo>
                <a:cubicBezTo>
                  <a:pt x="1211770" y="1146185"/>
                  <a:pt x="1204828" y="1154004"/>
                  <a:pt x="1193006" y="1166812"/>
                </a:cubicBezTo>
                <a:cubicBezTo>
                  <a:pt x="1189559" y="1170547"/>
                  <a:pt x="1186096" y="1174361"/>
                  <a:pt x="1183481" y="1178719"/>
                </a:cubicBezTo>
                <a:cubicBezTo>
                  <a:pt x="1181282" y="1182384"/>
                  <a:pt x="1180070" y="1186570"/>
                  <a:pt x="1178718" y="1190625"/>
                </a:cubicBezTo>
                <a:cubicBezTo>
                  <a:pt x="1174314" y="1203838"/>
                  <a:pt x="1174060" y="1206774"/>
                  <a:pt x="1171575" y="1219200"/>
                </a:cubicBezTo>
                <a:cubicBezTo>
                  <a:pt x="1160215" y="1241918"/>
                  <a:pt x="1174152" y="1216557"/>
                  <a:pt x="1159668" y="1235869"/>
                </a:cubicBezTo>
                <a:cubicBezTo>
                  <a:pt x="1156891" y="1239572"/>
                  <a:pt x="1154906" y="1243806"/>
                  <a:pt x="1152525" y="1247775"/>
                </a:cubicBezTo>
                <a:cubicBezTo>
                  <a:pt x="1134269" y="1248569"/>
                  <a:pt x="1115989" y="1251372"/>
                  <a:pt x="1097756" y="1250156"/>
                </a:cubicBezTo>
                <a:cubicBezTo>
                  <a:pt x="1091724" y="1249754"/>
                  <a:pt x="1086822" y="1244924"/>
                  <a:pt x="1081087" y="1243012"/>
                </a:cubicBezTo>
                <a:cubicBezTo>
                  <a:pt x="1074877" y="1240942"/>
                  <a:pt x="1068387" y="1239837"/>
                  <a:pt x="1062037" y="1238250"/>
                </a:cubicBezTo>
                <a:cubicBezTo>
                  <a:pt x="1034256" y="1237456"/>
                  <a:pt x="1006456" y="1237160"/>
                  <a:pt x="978693" y="1235869"/>
                </a:cubicBezTo>
                <a:cubicBezTo>
                  <a:pt x="972300" y="1235572"/>
                  <a:pt x="965550" y="1235948"/>
                  <a:pt x="959643" y="1233487"/>
                </a:cubicBezTo>
                <a:cubicBezTo>
                  <a:pt x="955498" y="1231760"/>
                  <a:pt x="952812" y="1227554"/>
                  <a:pt x="950118" y="1223962"/>
                </a:cubicBezTo>
                <a:cubicBezTo>
                  <a:pt x="944477" y="1216441"/>
                  <a:pt x="942440" y="1203390"/>
                  <a:pt x="940593" y="1195387"/>
                </a:cubicBezTo>
                <a:cubicBezTo>
                  <a:pt x="939683" y="1191443"/>
                  <a:pt x="939402" y="1187349"/>
                  <a:pt x="938212" y="1183481"/>
                </a:cubicBezTo>
                <a:cubicBezTo>
                  <a:pt x="932228" y="1164032"/>
                  <a:pt x="929507" y="1161620"/>
                  <a:pt x="919162" y="1143000"/>
                </a:cubicBezTo>
                <a:lnTo>
                  <a:pt x="881062" y="1138237"/>
                </a:lnTo>
                <a:cubicBezTo>
                  <a:pt x="850904" y="1134757"/>
                  <a:pt x="866256" y="1138108"/>
                  <a:pt x="847725" y="1133475"/>
                </a:cubicBezTo>
                <a:cubicBezTo>
                  <a:pt x="835025" y="1130300"/>
                  <a:pt x="821909" y="1128476"/>
                  <a:pt x="809625" y="1123950"/>
                </a:cubicBezTo>
                <a:cubicBezTo>
                  <a:pt x="806465" y="1122786"/>
                  <a:pt x="804699" y="1119340"/>
                  <a:pt x="802481" y="1116806"/>
                </a:cubicBezTo>
                <a:cubicBezTo>
                  <a:pt x="786689" y="1098758"/>
                  <a:pt x="793784" y="1102829"/>
                  <a:pt x="773906" y="1076325"/>
                </a:cubicBezTo>
                <a:cubicBezTo>
                  <a:pt x="756840" y="1053570"/>
                  <a:pt x="771634" y="1076434"/>
                  <a:pt x="757237" y="1062037"/>
                </a:cubicBezTo>
                <a:cubicBezTo>
                  <a:pt x="749487" y="1054287"/>
                  <a:pt x="750062" y="1047511"/>
                  <a:pt x="738187" y="1042987"/>
                </a:cubicBezTo>
                <a:cubicBezTo>
                  <a:pt x="725954" y="1038327"/>
                  <a:pt x="712787" y="1036637"/>
                  <a:pt x="700087" y="1033462"/>
                </a:cubicBezTo>
                <a:cubicBezTo>
                  <a:pt x="695997" y="1034826"/>
                  <a:pt x="683169" y="1038948"/>
                  <a:pt x="681037" y="1040606"/>
                </a:cubicBezTo>
                <a:cubicBezTo>
                  <a:pt x="677481" y="1043372"/>
                  <a:pt x="663581" y="1063611"/>
                  <a:pt x="661987" y="1066800"/>
                </a:cubicBezTo>
                <a:cubicBezTo>
                  <a:pt x="660523" y="1069727"/>
                  <a:pt x="660400" y="1073150"/>
                  <a:pt x="659606" y="1076325"/>
                </a:cubicBezTo>
                <a:cubicBezTo>
                  <a:pt x="659606" y="1076325"/>
                  <a:pt x="653363" y="1085923"/>
                  <a:pt x="650081" y="1090612"/>
                </a:cubicBezTo>
                <a:cubicBezTo>
                  <a:pt x="640825" y="1103834"/>
                  <a:pt x="644332" y="1099207"/>
                  <a:pt x="628650" y="1109662"/>
                </a:cubicBezTo>
                <a:cubicBezTo>
                  <a:pt x="601080" y="1116557"/>
                  <a:pt x="644631" y="1105129"/>
                  <a:pt x="602456" y="1119187"/>
                </a:cubicBezTo>
                <a:cubicBezTo>
                  <a:pt x="598616" y="1120467"/>
                  <a:pt x="594427" y="1120406"/>
                  <a:pt x="590550" y="1121569"/>
                </a:cubicBezTo>
                <a:cubicBezTo>
                  <a:pt x="586456" y="1122797"/>
                  <a:pt x="582612" y="1124744"/>
                  <a:pt x="578643" y="1126331"/>
                </a:cubicBezTo>
                <a:cubicBezTo>
                  <a:pt x="571499" y="1127125"/>
                  <a:pt x="564316" y="1127619"/>
                  <a:pt x="557212" y="1128712"/>
                </a:cubicBezTo>
                <a:cubicBezTo>
                  <a:pt x="553977" y="1129210"/>
                  <a:pt x="550834" y="1130195"/>
                  <a:pt x="547687" y="1131094"/>
                </a:cubicBezTo>
                <a:cubicBezTo>
                  <a:pt x="545273" y="1131784"/>
                  <a:pt x="543028" y="1133120"/>
                  <a:pt x="540543" y="1133475"/>
                </a:cubicBezTo>
                <a:lnTo>
                  <a:pt x="531808" y="1134485"/>
                </a:lnTo>
                <a:lnTo>
                  <a:pt x="457200" y="1131094"/>
                </a:lnTo>
                <a:cubicBezTo>
                  <a:pt x="452196" y="1130694"/>
                  <a:pt x="447782" y="1127549"/>
                  <a:pt x="442912" y="1126331"/>
                </a:cubicBezTo>
                <a:cubicBezTo>
                  <a:pt x="435059" y="1124368"/>
                  <a:pt x="427037" y="1123156"/>
                  <a:pt x="419100" y="1121569"/>
                </a:cubicBezTo>
                <a:cubicBezTo>
                  <a:pt x="405879" y="1118925"/>
                  <a:pt x="372710" y="1084704"/>
                  <a:pt x="357187" y="1069181"/>
                </a:cubicBezTo>
                <a:lnTo>
                  <a:pt x="328612" y="1040606"/>
                </a:lnTo>
                <a:cubicBezTo>
                  <a:pt x="322262" y="1039019"/>
                  <a:pt x="316018" y="1036920"/>
                  <a:pt x="309562" y="1035844"/>
                </a:cubicBezTo>
                <a:cubicBezTo>
                  <a:pt x="280757" y="1031043"/>
                  <a:pt x="269845" y="1032310"/>
                  <a:pt x="242887" y="1026319"/>
                </a:cubicBezTo>
                <a:cubicBezTo>
                  <a:pt x="223468" y="1022004"/>
                  <a:pt x="201221" y="1007275"/>
                  <a:pt x="190500" y="992981"/>
                </a:cubicBezTo>
                <a:cubicBezTo>
                  <a:pt x="184706" y="985256"/>
                  <a:pt x="189323" y="973372"/>
                  <a:pt x="185737" y="964406"/>
                </a:cubicBezTo>
                <a:cubicBezTo>
                  <a:pt x="181663" y="954221"/>
                  <a:pt x="164968" y="938874"/>
                  <a:pt x="157162" y="931069"/>
                </a:cubicBezTo>
                <a:cubicBezTo>
                  <a:pt x="123825" y="929481"/>
                  <a:pt x="89877" y="932852"/>
                  <a:pt x="57150" y="926306"/>
                </a:cubicBezTo>
                <a:cubicBezTo>
                  <a:pt x="48344" y="924545"/>
                  <a:pt x="39932" y="916047"/>
                  <a:pt x="38100" y="907256"/>
                </a:cubicBezTo>
                <a:cubicBezTo>
                  <a:pt x="31616" y="876135"/>
                  <a:pt x="34925" y="843756"/>
                  <a:pt x="33337" y="812006"/>
                </a:cubicBezTo>
                <a:cubicBezTo>
                  <a:pt x="31525" y="802945"/>
                  <a:pt x="28695" y="783671"/>
                  <a:pt x="23812" y="773906"/>
                </a:cubicBezTo>
                <a:cubicBezTo>
                  <a:pt x="21252" y="768787"/>
                  <a:pt x="16655" y="764830"/>
                  <a:pt x="14287" y="759619"/>
                </a:cubicBezTo>
                <a:cubicBezTo>
                  <a:pt x="8674" y="747271"/>
                  <a:pt x="4762" y="734219"/>
                  <a:pt x="0" y="721519"/>
                </a:cubicBezTo>
                <a:cubicBezTo>
                  <a:pt x="5822" y="709875"/>
                  <a:pt x="10636" y="698278"/>
                  <a:pt x="19050" y="688181"/>
                </a:cubicBezTo>
                <a:cubicBezTo>
                  <a:pt x="23362" y="683007"/>
                  <a:pt x="28954" y="679008"/>
                  <a:pt x="33337" y="673894"/>
                </a:cubicBezTo>
                <a:cubicBezTo>
                  <a:pt x="38503" y="667867"/>
                  <a:pt x="42012" y="660457"/>
                  <a:pt x="47625" y="654844"/>
                </a:cubicBezTo>
                <a:cubicBezTo>
                  <a:pt x="51672" y="650797"/>
                  <a:pt x="58248" y="649716"/>
                  <a:pt x="61912" y="645319"/>
                </a:cubicBezTo>
                <a:cubicBezTo>
                  <a:pt x="66457" y="639865"/>
                  <a:pt x="67499" y="632176"/>
                  <a:pt x="71437" y="626269"/>
                </a:cubicBezTo>
                <a:cubicBezTo>
                  <a:pt x="77076" y="617811"/>
                  <a:pt x="85550" y="611342"/>
                  <a:pt x="90487" y="602456"/>
                </a:cubicBezTo>
                <a:cubicBezTo>
                  <a:pt x="93666" y="596734"/>
                  <a:pt x="93452" y="589700"/>
                  <a:pt x="95250" y="583406"/>
                </a:cubicBezTo>
                <a:cubicBezTo>
                  <a:pt x="96629" y="578579"/>
                  <a:pt x="98425" y="573881"/>
                  <a:pt x="100012" y="569119"/>
                </a:cubicBezTo>
                <a:cubicBezTo>
                  <a:pt x="100012" y="569119"/>
                  <a:pt x="120711" y="544802"/>
                  <a:pt x="128587" y="531019"/>
                </a:cubicBezTo>
                <a:cubicBezTo>
                  <a:pt x="133568" y="522302"/>
                  <a:pt x="134034" y="511619"/>
                  <a:pt x="138112" y="502444"/>
                </a:cubicBezTo>
                <a:cubicBezTo>
                  <a:pt x="140437" y="497213"/>
                  <a:pt x="144462" y="492919"/>
                  <a:pt x="147637" y="488156"/>
                </a:cubicBezTo>
                <a:cubicBezTo>
                  <a:pt x="154898" y="477264"/>
                  <a:pt x="154218" y="462812"/>
                  <a:pt x="157162" y="450056"/>
                </a:cubicBezTo>
                <a:lnTo>
                  <a:pt x="155851" y="458292"/>
                </a:lnTo>
                <a:lnTo>
                  <a:pt x="158727" y="458367"/>
                </a:lnTo>
                <a:cubicBezTo>
                  <a:pt x="215209" y="459023"/>
                  <a:pt x="301831" y="458465"/>
                  <a:pt x="364331" y="459581"/>
                </a:cubicBezTo>
                <a:cubicBezTo>
                  <a:pt x="369943" y="459681"/>
                  <a:pt x="375437" y="461220"/>
                  <a:pt x="381000" y="461962"/>
                </a:cubicBezTo>
                <a:lnTo>
                  <a:pt x="400050" y="464344"/>
                </a:lnTo>
                <a:cubicBezTo>
                  <a:pt x="408781" y="461963"/>
                  <a:pt x="417605" y="459900"/>
                  <a:pt x="426243" y="457200"/>
                </a:cubicBezTo>
                <a:cubicBezTo>
                  <a:pt x="430323" y="455925"/>
                  <a:pt x="434866" y="455174"/>
                  <a:pt x="438150" y="452437"/>
                </a:cubicBezTo>
                <a:cubicBezTo>
                  <a:pt x="440078" y="450830"/>
                  <a:pt x="439737" y="447675"/>
                  <a:pt x="440531" y="445294"/>
                </a:cubicBezTo>
                <a:cubicBezTo>
                  <a:pt x="441325" y="434975"/>
                  <a:pt x="434961" y="420963"/>
                  <a:pt x="442912" y="414337"/>
                </a:cubicBezTo>
                <a:cubicBezTo>
                  <a:pt x="452392" y="406437"/>
                  <a:pt x="474179" y="425027"/>
                  <a:pt x="481012" y="431006"/>
                </a:cubicBezTo>
                <a:cubicBezTo>
                  <a:pt x="483546" y="433224"/>
                  <a:pt x="485775" y="435769"/>
                  <a:pt x="488156" y="438150"/>
                </a:cubicBezTo>
                <a:cubicBezTo>
                  <a:pt x="488511" y="439037"/>
                  <a:pt x="494210" y="455657"/>
                  <a:pt x="497681" y="457200"/>
                </a:cubicBezTo>
                <a:cubicBezTo>
                  <a:pt x="502810" y="459479"/>
                  <a:pt x="508794" y="458787"/>
                  <a:pt x="514350" y="459581"/>
                </a:cubicBezTo>
                <a:cubicBezTo>
                  <a:pt x="526256" y="457200"/>
                  <a:pt x="538767" y="456877"/>
                  <a:pt x="550068" y="452437"/>
                </a:cubicBezTo>
                <a:cubicBezTo>
                  <a:pt x="555903" y="450145"/>
                  <a:pt x="588600" y="428970"/>
                  <a:pt x="597693" y="421481"/>
                </a:cubicBezTo>
                <a:cubicBezTo>
                  <a:pt x="605936" y="414692"/>
                  <a:pt x="612849" y="406302"/>
                  <a:pt x="621506" y="400050"/>
                </a:cubicBezTo>
                <a:cubicBezTo>
                  <a:pt x="627261" y="395893"/>
                  <a:pt x="635012" y="394960"/>
                  <a:pt x="640556" y="390525"/>
                </a:cubicBezTo>
                <a:cubicBezTo>
                  <a:pt x="651075" y="382110"/>
                  <a:pt x="659606" y="371475"/>
                  <a:pt x="669131" y="361950"/>
                </a:cubicBezTo>
                <a:lnTo>
                  <a:pt x="681037" y="350044"/>
                </a:lnTo>
                <a:cubicBezTo>
                  <a:pt x="684212" y="346869"/>
                  <a:pt x="687113" y="343394"/>
                  <a:pt x="690562" y="340519"/>
                </a:cubicBezTo>
                <a:lnTo>
                  <a:pt x="704850" y="328612"/>
                </a:lnTo>
                <a:cubicBezTo>
                  <a:pt x="706437" y="325437"/>
                  <a:pt x="707731" y="322097"/>
                  <a:pt x="709612" y="319087"/>
                </a:cubicBezTo>
                <a:cubicBezTo>
                  <a:pt x="712309" y="314771"/>
                  <a:pt x="718999" y="307458"/>
                  <a:pt x="721518" y="302419"/>
                </a:cubicBezTo>
                <a:cubicBezTo>
                  <a:pt x="723430" y="298596"/>
                  <a:pt x="724693" y="294481"/>
                  <a:pt x="726281" y="290512"/>
                </a:cubicBezTo>
                <a:cubicBezTo>
                  <a:pt x="732432" y="253602"/>
                  <a:pt x="731909" y="263316"/>
                  <a:pt x="723900" y="197644"/>
                </a:cubicBezTo>
                <a:cubicBezTo>
                  <a:pt x="723079" y="190912"/>
                  <a:pt x="718996" y="184995"/>
                  <a:pt x="716756" y="178594"/>
                </a:cubicBezTo>
                <a:cubicBezTo>
                  <a:pt x="713439" y="169117"/>
                  <a:pt x="711255" y="159217"/>
                  <a:pt x="707231" y="150019"/>
                </a:cubicBezTo>
                <a:cubicBezTo>
                  <a:pt x="705640" y="146383"/>
                  <a:pt x="702346" y="143757"/>
                  <a:pt x="700087" y="140494"/>
                </a:cubicBezTo>
                <a:cubicBezTo>
                  <a:pt x="681912" y="114240"/>
                  <a:pt x="692664" y="125925"/>
                  <a:pt x="678656" y="111919"/>
                </a:cubicBezTo>
                <a:cubicBezTo>
                  <a:pt x="677862" y="107950"/>
                  <a:pt x="675987" y="104049"/>
                  <a:pt x="676275" y="100012"/>
                </a:cubicBezTo>
                <a:cubicBezTo>
                  <a:pt x="677133" y="87995"/>
                  <a:pt x="682748" y="65819"/>
                  <a:pt x="695325" y="59531"/>
                </a:cubicBezTo>
                <a:lnTo>
                  <a:pt x="704850" y="54769"/>
                </a:lnTo>
                <a:cubicBezTo>
                  <a:pt x="707231" y="52388"/>
                  <a:pt x="709253" y="49582"/>
                  <a:pt x="711993" y="47625"/>
                </a:cubicBezTo>
                <a:cubicBezTo>
                  <a:pt x="719662" y="42147"/>
                  <a:pt x="724282" y="42309"/>
                  <a:pt x="733425" y="40481"/>
                </a:cubicBezTo>
                <a:cubicBezTo>
                  <a:pt x="778479" y="17952"/>
                  <a:pt x="728309" y="40510"/>
                  <a:pt x="842962" y="30956"/>
                </a:cubicBezTo>
                <a:cubicBezTo>
                  <a:pt x="849720" y="30393"/>
                  <a:pt x="855491" y="25675"/>
                  <a:pt x="862012" y="23812"/>
                </a:cubicBezTo>
                <a:cubicBezTo>
                  <a:pt x="866655" y="22486"/>
                  <a:pt x="871537" y="22225"/>
                  <a:pt x="876300" y="21431"/>
                </a:cubicBezTo>
                <a:cubicBezTo>
                  <a:pt x="883065" y="18894"/>
                  <a:pt x="887991" y="17025"/>
                  <a:pt x="891518" y="15673"/>
                </a:cubicBezTo>
                <a:lnTo>
                  <a:pt x="897171" y="13471"/>
                </a:lnTo>
                <a:lnTo>
                  <a:pt x="894015" y="15455"/>
                </a:lnTo>
                <a:cubicBezTo>
                  <a:pt x="894916" y="15602"/>
                  <a:pt x="898957" y="14819"/>
                  <a:pt x="909637" y="11906"/>
                </a:cubicBezTo>
                <a:cubicBezTo>
                  <a:pt x="913761" y="10781"/>
                  <a:pt x="917488" y="8496"/>
                  <a:pt x="921543" y="7144"/>
                </a:cubicBezTo>
                <a:cubicBezTo>
                  <a:pt x="936770" y="2068"/>
                  <a:pt x="937596" y="2484"/>
                  <a:pt x="95250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Полилиния: фигура 92">
            <a:extLst>
              <a:ext uri="{FF2B5EF4-FFF2-40B4-BE49-F238E27FC236}">
                <a16:creationId xmlns:a16="http://schemas.microsoft.com/office/drawing/2014/main" id="{6345A3A1-FE6F-AB7C-2B09-C190FD82E92A}"/>
              </a:ext>
            </a:extLst>
          </p:cNvPr>
          <p:cNvSpPr/>
          <p:nvPr/>
        </p:nvSpPr>
        <p:spPr>
          <a:xfrm>
            <a:off x="7297785" y="1485638"/>
            <a:ext cx="1321703" cy="1566389"/>
          </a:xfrm>
          <a:custGeom>
            <a:avLst/>
            <a:gdLst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304560 w 1590224"/>
              <a:gd name="connsiteY3" fmla="*/ 625829 h 1566389"/>
              <a:gd name="connsiteX4" fmla="*/ 304568 w 1590224"/>
              <a:gd name="connsiteY4" fmla="*/ 625830 h 1566389"/>
              <a:gd name="connsiteX5" fmla="*/ 305586 w 1590224"/>
              <a:gd name="connsiteY5" fmla="*/ 626131 h 1566389"/>
              <a:gd name="connsiteX6" fmla="*/ 305583 w 1590224"/>
              <a:gd name="connsiteY6" fmla="*/ 626131 h 1566389"/>
              <a:gd name="connsiteX7" fmla="*/ 130409 w 1590224"/>
              <a:gd name="connsiteY7" fmla="*/ 549595 h 1566389"/>
              <a:gd name="connsiteX8" fmla="*/ 151840 w 1590224"/>
              <a:gd name="connsiteY8" fmla="*/ 561501 h 1566389"/>
              <a:gd name="connsiteX9" fmla="*/ 154221 w 1590224"/>
              <a:gd name="connsiteY9" fmla="*/ 571026 h 1566389"/>
              <a:gd name="connsiteX10" fmla="*/ 158984 w 1590224"/>
              <a:gd name="connsiteY10" fmla="*/ 582932 h 1566389"/>
              <a:gd name="connsiteX11" fmla="*/ 161365 w 1590224"/>
              <a:gd name="connsiteY11" fmla="*/ 594838 h 1566389"/>
              <a:gd name="connsiteX12" fmla="*/ 185177 w 1590224"/>
              <a:gd name="connsiteY12" fmla="*/ 606745 h 1566389"/>
              <a:gd name="connsiteX13" fmla="*/ 208990 w 1590224"/>
              <a:gd name="connsiteY13" fmla="*/ 613888 h 1566389"/>
              <a:gd name="connsiteX14" fmla="*/ 218515 w 1590224"/>
              <a:gd name="connsiteY14" fmla="*/ 616270 h 1566389"/>
              <a:gd name="connsiteX15" fmla="*/ 256615 w 1590224"/>
              <a:gd name="connsiteY15" fmla="*/ 618651 h 1566389"/>
              <a:gd name="connsiteX16" fmla="*/ 278046 w 1590224"/>
              <a:gd name="connsiteY16" fmla="*/ 623413 h 1566389"/>
              <a:gd name="connsiteX17" fmla="*/ 302963 w 1590224"/>
              <a:gd name="connsiteY17" fmla="*/ 626265 h 1566389"/>
              <a:gd name="connsiteX18" fmla="*/ 305583 w 1590224"/>
              <a:gd name="connsiteY18" fmla="*/ 626131 h 1566389"/>
              <a:gd name="connsiteX19" fmla="*/ 305586 w 1590224"/>
              <a:gd name="connsiteY19" fmla="*/ 626132 h 1566389"/>
              <a:gd name="connsiteX20" fmla="*/ 278046 w 1590224"/>
              <a:gd name="connsiteY20" fmla="*/ 623414 h 1566389"/>
              <a:gd name="connsiteX21" fmla="*/ 256615 w 1590224"/>
              <a:gd name="connsiteY21" fmla="*/ 618652 h 1566389"/>
              <a:gd name="connsiteX22" fmla="*/ 218515 w 1590224"/>
              <a:gd name="connsiteY22" fmla="*/ 616271 h 1566389"/>
              <a:gd name="connsiteX23" fmla="*/ 208990 w 1590224"/>
              <a:gd name="connsiteY23" fmla="*/ 613889 h 1566389"/>
              <a:gd name="connsiteX24" fmla="*/ 185177 w 1590224"/>
              <a:gd name="connsiteY24" fmla="*/ 606746 h 1566389"/>
              <a:gd name="connsiteX25" fmla="*/ 161365 w 1590224"/>
              <a:gd name="connsiteY25" fmla="*/ 594839 h 1566389"/>
              <a:gd name="connsiteX26" fmla="*/ 158984 w 1590224"/>
              <a:gd name="connsiteY26" fmla="*/ 582933 h 1566389"/>
              <a:gd name="connsiteX27" fmla="*/ 154221 w 1590224"/>
              <a:gd name="connsiteY27" fmla="*/ 571027 h 1566389"/>
              <a:gd name="connsiteX28" fmla="*/ 151840 w 1590224"/>
              <a:gd name="connsiteY28" fmla="*/ 561502 h 1566389"/>
              <a:gd name="connsiteX29" fmla="*/ 130409 w 1590224"/>
              <a:gd name="connsiteY29" fmla="*/ 549596 h 1566389"/>
              <a:gd name="connsiteX30" fmla="*/ 106596 w 1590224"/>
              <a:gd name="connsiteY30" fmla="*/ 554358 h 1566389"/>
              <a:gd name="connsiteX31" fmla="*/ 99452 w 1590224"/>
              <a:gd name="connsiteY31" fmla="*/ 559121 h 1566389"/>
              <a:gd name="connsiteX32" fmla="*/ 80402 w 1590224"/>
              <a:gd name="connsiteY32" fmla="*/ 563883 h 1566389"/>
              <a:gd name="connsiteX33" fmla="*/ 63734 w 1590224"/>
              <a:gd name="connsiteY33" fmla="*/ 568646 h 1566389"/>
              <a:gd name="connsiteX34" fmla="*/ 44684 w 1590224"/>
              <a:gd name="connsiteY34" fmla="*/ 571027 h 1566389"/>
              <a:gd name="connsiteX35" fmla="*/ 35159 w 1590224"/>
              <a:gd name="connsiteY35" fmla="*/ 573408 h 1566389"/>
              <a:gd name="connsiteX36" fmla="*/ 0 w 1590224"/>
              <a:gd name="connsiteY36" fmla="*/ 576338 h 1566389"/>
              <a:gd name="connsiteX37" fmla="*/ 0 w 1590224"/>
              <a:gd name="connsiteY37" fmla="*/ 576337 h 1566389"/>
              <a:gd name="connsiteX38" fmla="*/ 35159 w 1590224"/>
              <a:gd name="connsiteY38" fmla="*/ 573407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39827 w 1590224"/>
              <a:gd name="connsiteY189" fmla="*/ 629801 h 1566389"/>
              <a:gd name="connsiteX190" fmla="*/ 318527 w 1590224"/>
              <a:gd name="connsiteY190" fmla="*/ 628177 h 1566389"/>
              <a:gd name="connsiteX191" fmla="*/ 304568 w 1590224"/>
              <a:gd name="connsiteY191" fmla="*/ 625830 h 1566389"/>
              <a:gd name="connsiteX192" fmla="*/ 304560 w 1590224"/>
              <a:gd name="connsiteY192" fmla="*/ 625828 h 1566389"/>
              <a:gd name="connsiteX193" fmla="*/ 318527 w 1590224"/>
              <a:gd name="connsiteY193" fmla="*/ 628176 h 1566389"/>
              <a:gd name="connsiteX194" fmla="*/ 359009 w 1590224"/>
              <a:gd name="connsiteY194" fmla="*/ 625795 h 1566389"/>
              <a:gd name="connsiteX195" fmla="*/ 361390 w 1590224"/>
              <a:gd name="connsiteY195" fmla="*/ 594838 h 1566389"/>
              <a:gd name="connsiteX196" fmla="*/ 368534 w 1590224"/>
              <a:gd name="connsiteY196" fmla="*/ 592457 h 1566389"/>
              <a:gd name="connsiteX197" fmla="*/ 382821 w 1590224"/>
              <a:gd name="connsiteY197" fmla="*/ 580551 h 1566389"/>
              <a:gd name="connsiteX198" fmla="*/ 387584 w 1590224"/>
              <a:gd name="connsiteY198" fmla="*/ 571026 h 1566389"/>
              <a:gd name="connsiteX199" fmla="*/ 382821 w 1590224"/>
              <a:gd name="connsiteY199" fmla="*/ 547213 h 1566389"/>
              <a:gd name="connsiteX200" fmla="*/ 363771 w 1590224"/>
              <a:gd name="connsiteY200" fmla="*/ 535307 h 1566389"/>
              <a:gd name="connsiteX201" fmla="*/ 344721 w 1590224"/>
              <a:gd name="connsiteY201" fmla="*/ 528163 h 1566389"/>
              <a:gd name="connsiteX202" fmla="*/ 325671 w 1590224"/>
              <a:gd name="connsiteY202" fmla="*/ 521020 h 1566389"/>
              <a:gd name="connsiteX203" fmla="*/ 318527 w 1590224"/>
              <a:gd name="connsiteY203" fmla="*/ 511495 h 1566389"/>
              <a:gd name="connsiteX204" fmla="*/ 313765 w 1590224"/>
              <a:gd name="connsiteY204" fmla="*/ 487682 h 1566389"/>
              <a:gd name="connsiteX205" fmla="*/ 311384 w 1590224"/>
              <a:gd name="connsiteY205" fmla="*/ 456726 h 1566389"/>
              <a:gd name="connsiteX206" fmla="*/ 309002 w 1590224"/>
              <a:gd name="connsiteY206" fmla="*/ 449582 h 1566389"/>
              <a:gd name="connsiteX207" fmla="*/ 289952 w 1590224"/>
              <a:gd name="connsiteY207" fmla="*/ 432913 h 1566389"/>
              <a:gd name="connsiteX208" fmla="*/ 270902 w 1590224"/>
              <a:gd name="connsiteY208" fmla="*/ 409101 h 1566389"/>
              <a:gd name="connsiteX209" fmla="*/ 268521 w 1590224"/>
              <a:gd name="connsiteY209" fmla="*/ 401957 h 1566389"/>
              <a:gd name="connsiteX210" fmla="*/ 270902 w 1590224"/>
              <a:gd name="connsiteY210" fmla="*/ 382907 h 1566389"/>
              <a:gd name="connsiteX211" fmla="*/ 278046 w 1590224"/>
              <a:gd name="connsiteY211" fmla="*/ 373382 h 1566389"/>
              <a:gd name="connsiteX212" fmla="*/ 278409 w 1590224"/>
              <a:gd name="connsiteY212" fmla="*/ 372848 h 1566389"/>
              <a:gd name="connsiteX213" fmla="*/ 280396 w 1590224"/>
              <a:gd name="connsiteY213" fmla="*/ 374614 h 1566389"/>
              <a:gd name="connsiteX214" fmla="*/ 293289 w 1590224"/>
              <a:gd name="connsiteY214" fmla="*/ 381000 h 1566389"/>
              <a:gd name="connsiteX215" fmla="*/ 316149 w 1590224"/>
              <a:gd name="connsiteY215" fmla="*/ 358140 h 1566389"/>
              <a:gd name="connsiteX216" fmla="*/ 438069 w 1590224"/>
              <a:gd name="connsiteY216" fmla="*/ 350520 h 1566389"/>
              <a:gd name="connsiteX217" fmla="*/ 491409 w 1590224"/>
              <a:gd name="connsiteY217" fmla="*/ 289560 h 1566389"/>
              <a:gd name="connsiteX218" fmla="*/ 537129 w 1590224"/>
              <a:gd name="connsiteY218" fmla="*/ 274320 h 1566389"/>
              <a:gd name="connsiteX219" fmla="*/ 559989 w 1590224"/>
              <a:gd name="connsiteY219" fmla="*/ 266700 h 1566389"/>
              <a:gd name="connsiteX220" fmla="*/ 620949 w 1590224"/>
              <a:gd name="connsiteY220" fmla="*/ 220980 h 1566389"/>
              <a:gd name="connsiteX221" fmla="*/ 636189 w 1590224"/>
              <a:gd name="connsiteY221" fmla="*/ 190500 h 1566389"/>
              <a:gd name="connsiteX222" fmla="*/ 697149 w 1590224"/>
              <a:gd name="connsiteY222" fmla="*/ 160020 h 1566389"/>
              <a:gd name="connsiteX223" fmla="*/ 780969 w 1590224"/>
              <a:gd name="connsiteY223" fmla="*/ 129540 h 1566389"/>
              <a:gd name="connsiteX224" fmla="*/ 788589 w 1590224"/>
              <a:gd name="connsiteY224" fmla="*/ 106680 h 1566389"/>
              <a:gd name="connsiteX225" fmla="*/ 811449 w 1590224"/>
              <a:gd name="connsiteY225" fmla="*/ 91440 h 1566389"/>
              <a:gd name="connsiteX226" fmla="*/ 819069 w 1590224"/>
              <a:gd name="connsiteY226" fmla="*/ 30480 h 1566389"/>
              <a:gd name="connsiteX227" fmla="*/ 925749 w 1590224"/>
              <a:gd name="connsiteY227" fmla="*/ 22860 h 1566389"/>
              <a:gd name="connsiteX228" fmla="*/ 948609 w 1590224"/>
              <a:gd name="connsiteY228" fmla="*/ 15240 h 1566389"/>
              <a:gd name="connsiteX229" fmla="*/ 1001949 w 1590224"/>
              <a:gd name="connsiteY22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0 w 1590224"/>
              <a:gd name="connsiteY39" fmla="*/ 576337 h 1566389"/>
              <a:gd name="connsiteX40" fmla="*/ 35159 w 1590224"/>
              <a:gd name="connsiteY40" fmla="*/ 573407 h 1566389"/>
              <a:gd name="connsiteX41" fmla="*/ 44684 w 1590224"/>
              <a:gd name="connsiteY41" fmla="*/ 571026 h 1566389"/>
              <a:gd name="connsiteX42" fmla="*/ 63734 w 1590224"/>
              <a:gd name="connsiteY42" fmla="*/ 568645 h 1566389"/>
              <a:gd name="connsiteX43" fmla="*/ 80402 w 1590224"/>
              <a:gd name="connsiteY43" fmla="*/ 563882 h 1566389"/>
              <a:gd name="connsiteX44" fmla="*/ 99452 w 1590224"/>
              <a:gd name="connsiteY44" fmla="*/ 559120 h 1566389"/>
              <a:gd name="connsiteX45" fmla="*/ 106596 w 1590224"/>
              <a:gd name="connsiteY45" fmla="*/ 554357 h 1566389"/>
              <a:gd name="connsiteX46" fmla="*/ 130409 w 1590224"/>
              <a:gd name="connsiteY46" fmla="*/ 549595 h 1566389"/>
              <a:gd name="connsiteX47" fmla="*/ 1001949 w 1590224"/>
              <a:gd name="connsiteY47" fmla="*/ 0 h 1566389"/>
              <a:gd name="connsiteX48" fmla="*/ 994329 w 1590224"/>
              <a:gd name="connsiteY48" fmla="*/ 45720 h 1566389"/>
              <a:gd name="connsiteX49" fmla="*/ 933369 w 1590224"/>
              <a:gd name="connsiteY49" fmla="*/ 76200 h 1566389"/>
              <a:gd name="connsiteX50" fmla="*/ 910509 w 1590224"/>
              <a:gd name="connsiteY50" fmla="*/ 91440 h 1566389"/>
              <a:gd name="connsiteX51" fmla="*/ 912414 w 1590224"/>
              <a:gd name="connsiteY51" fmla="*/ 122397 h 1566389"/>
              <a:gd name="connsiteX52" fmla="*/ 927654 w 1590224"/>
              <a:gd name="connsiteY52" fmla="*/ 152876 h 1566389"/>
              <a:gd name="connsiteX53" fmla="*/ 967183 w 1590224"/>
              <a:gd name="connsiteY53" fmla="*/ 178117 h 1566389"/>
              <a:gd name="connsiteX54" fmla="*/ 1047669 w 1590224"/>
              <a:gd name="connsiteY54" fmla="*/ 220980 h 1566389"/>
              <a:gd name="connsiteX55" fmla="*/ 1101009 w 1590224"/>
              <a:gd name="connsiteY55" fmla="*/ 251460 h 1566389"/>
              <a:gd name="connsiteX56" fmla="*/ 1222929 w 1590224"/>
              <a:gd name="connsiteY56" fmla="*/ 336233 h 1566389"/>
              <a:gd name="connsiteX57" fmla="*/ 1267220 w 1590224"/>
              <a:gd name="connsiteY57" fmla="*/ 375761 h 1566389"/>
              <a:gd name="connsiteX58" fmla="*/ 1352469 w 1590224"/>
              <a:gd name="connsiteY58" fmla="*/ 472440 h 1566389"/>
              <a:gd name="connsiteX59" fmla="*/ 1428669 w 1590224"/>
              <a:gd name="connsiteY59" fmla="*/ 586740 h 1566389"/>
              <a:gd name="connsiteX60" fmla="*/ 1588689 w 1590224"/>
              <a:gd name="connsiteY60" fmla="*/ 792480 h 1566389"/>
              <a:gd name="connsiteX61" fmla="*/ 1590224 w 1590224"/>
              <a:gd name="connsiteY61" fmla="*/ 794546 h 1566389"/>
              <a:gd name="connsiteX62" fmla="*/ 1590115 w 1590224"/>
              <a:gd name="connsiteY62" fmla="*/ 794864 h 1566389"/>
              <a:gd name="connsiteX63" fmla="*/ 1582971 w 1590224"/>
              <a:gd name="connsiteY63" fmla="*/ 835346 h 1566389"/>
              <a:gd name="connsiteX64" fmla="*/ 1575827 w 1590224"/>
              <a:gd name="connsiteY64" fmla="*/ 871064 h 1566389"/>
              <a:gd name="connsiteX65" fmla="*/ 1566302 w 1590224"/>
              <a:gd name="connsiteY65" fmla="*/ 894877 h 1566389"/>
              <a:gd name="connsiteX66" fmla="*/ 1563921 w 1590224"/>
              <a:gd name="connsiteY66" fmla="*/ 916308 h 1566389"/>
              <a:gd name="connsiteX67" fmla="*/ 1559159 w 1590224"/>
              <a:gd name="connsiteY67" fmla="*/ 928214 h 1566389"/>
              <a:gd name="connsiteX68" fmla="*/ 1556777 w 1590224"/>
              <a:gd name="connsiteY68" fmla="*/ 935358 h 1566389"/>
              <a:gd name="connsiteX69" fmla="*/ 1547252 w 1590224"/>
              <a:gd name="connsiteY69" fmla="*/ 952027 h 1566389"/>
              <a:gd name="connsiteX70" fmla="*/ 1528202 w 1590224"/>
              <a:gd name="connsiteY70" fmla="*/ 971077 h 1566389"/>
              <a:gd name="connsiteX71" fmla="*/ 1513915 w 1590224"/>
              <a:gd name="connsiteY71" fmla="*/ 985364 h 1566389"/>
              <a:gd name="connsiteX72" fmla="*/ 1488243 w 1590224"/>
              <a:gd name="connsiteY72" fmla="*/ 1005393 h 1566389"/>
              <a:gd name="connsiteX73" fmla="*/ 1488108 w 1590224"/>
              <a:gd name="connsiteY73" fmla="*/ 1005576 h 1566389"/>
              <a:gd name="connsiteX74" fmla="*/ 1475815 w 1590224"/>
              <a:gd name="connsiteY74" fmla="*/ 1013939 h 1566389"/>
              <a:gd name="connsiteX75" fmla="*/ 1466290 w 1590224"/>
              <a:gd name="connsiteY75" fmla="*/ 1021083 h 1566389"/>
              <a:gd name="connsiteX76" fmla="*/ 1452002 w 1590224"/>
              <a:gd name="connsiteY76" fmla="*/ 1025846 h 1566389"/>
              <a:gd name="connsiteX77" fmla="*/ 1418665 w 1590224"/>
              <a:gd name="connsiteY77" fmla="*/ 1047277 h 1566389"/>
              <a:gd name="connsiteX78" fmla="*/ 1413902 w 1590224"/>
              <a:gd name="connsiteY78" fmla="*/ 1059183 h 1566389"/>
              <a:gd name="connsiteX79" fmla="*/ 1421046 w 1590224"/>
              <a:gd name="connsiteY79" fmla="*/ 1097283 h 1566389"/>
              <a:gd name="connsiteX80" fmla="*/ 1430571 w 1590224"/>
              <a:gd name="connsiteY80" fmla="*/ 1118714 h 1566389"/>
              <a:gd name="connsiteX81" fmla="*/ 1437715 w 1590224"/>
              <a:gd name="connsiteY81" fmla="*/ 1125858 h 1566389"/>
              <a:gd name="connsiteX82" fmla="*/ 1452002 w 1590224"/>
              <a:gd name="connsiteY82" fmla="*/ 1156814 h 1566389"/>
              <a:gd name="connsiteX83" fmla="*/ 1468671 w 1590224"/>
              <a:gd name="connsiteY83" fmla="*/ 1175864 h 1566389"/>
              <a:gd name="connsiteX84" fmla="*/ 1475815 w 1590224"/>
              <a:gd name="connsiteY84" fmla="*/ 1183008 h 1566389"/>
              <a:gd name="connsiteX85" fmla="*/ 1482959 w 1590224"/>
              <a:gd name="connsiteY85" fmla="*/ 1194914 h 1566389"/>
              <a:gd name="connsiteX86" fmla="*/ 1492484 w 1590224"/>
              <a:gd name="connsiteY86" fmla="*/ 1204439 h 1566389"/>
              <a:gd name="connsiteX87" fmla="*/ 1511534 w 1590224"/>
              <a:gd name="connsiteY87" fmla="*/ 1228252 h 1566389"/>
              <a:gd name="connsiteX88" fmla="*/ 1530584 w 1590224"/>
              <a:gd name="connsiteY88" fmla="*/ 1256827 h 1566389"/>
              <a:gd name="connsiteX89" fmla="*/ 1544871 w 1590224"/>
              <a:gd name="connsiteY89" fmla="*/ 1278258 h 1566389"/>
              <a:gd name="connsiteX90" fmla="*/ 1552015 w 1590224"/>
              <a:gd name="connsiteY90" fmla="*/ 1302071 h 1566389"/>
              <a:gd name="connsiteX91" fmla="*/ 1559159 w 1590224"/>
              <a:gd name="connsiteY91" fmla="*/ 1333027 h 1566389"/>
              <a:gd name="connsiteX92" fmla="*/ 1552015 w 1590224"/>
              <a:gd name="connsiteY92" fmla="*/ 1390177 h 1566389"/>
              <a:gd name="connsiteX93" fmla="*/ 1549634 w 1590224"/>
              <a:gd name="connsiteY93" fmla="*/ 1399702 h 1566389"/>
              <a:gd name="connsiteX94" fmla="*/ 1544871 w 1590224"/>
              <a:gd name="connsiteY94" fmla="*/ 1406846 h 1566389"/>
              <a:gd name="connsiteX95" fmla="*/ 1542490 w 1590224"/>
              <a:gd name="connsiteY95" fmla="*/ 1418752 h 1566389"/>
              <a:gd name="connsiteX96" fmla="*/ 1535346 w 1590224"/>
              <a:gd name="connsiteY96" fmla="*/ 1430658 h 1566389"/>
              <a:gd name="connsiteX97" fmla="*/ 1516296 w 1590224"/>
              <a:gd name="connsiteY97" fmla="*/ 1454471 h 1566389"/>
              <a:gd name="connsiteX98" fmla="*/ 1506771 w 1590224"/>
              <a:gd name="connsiteY98" fmla="*/ 1461614 h 1566389"/>
              <a:gd name="connsiteX99" fmla="*/ 1494865 w 1590224"/>
              <a:gd name="connsiteY99" fmla="*/ 1463996 h 1566389"/>
              <a:gd name="connsiteX100" fmla="*/ 1480577 w 1590224"/>
              <a:gd name="connsiteY100" fmla="*/ 1468758 h 1566389"/>
              <a:gd name="connsiteX101" fmla="*/ 1425809 w 1590224"/>
              <a:gd name="connsiteY101" fmla="*/ 1463996 h 1566389"/>
              <a:gd name="connsiteX102" fmla="*/ 1413902 w 1590224"/>
              <a:gd name="connsiteY102" fmla="*/ 1459233 h 1566389"/>
              <a:gd name="connsiteX103" fmla="*/ 1385327 w 1590224"/>
              <a:gd name="connsiteY103" fmla="*/ 1454471 h 1566389"/>
              <a:gd name="connsiteX104" fmla="*/ 1347227 w 1590224"/>
              <a:gd name="connsiteY104" fmla="*/ 1447327 h 1566389"/>
              <a:gd name="connsiteX105" fmla="*/ 1340084 w 1590224"/>
              <a:gd name="connsiteY105" fmla="*/ 1442564 h 1566389"/>
              <a:gd name="connsiteX106" fmla="*/ 1325796 w 1590224"/>
              <a:gd name="connsiteY106" fmla="*/ 1416371 h 1566389"/>
              <a:gd name="connsiteX107" fmla="*/ 1323415 w 1590224"/>
              <a:gd name="connsiteY107" fmla="*/ 1409227 h 1566389"/>
              <a:gd name="connsiteX108" fmla="*/ 1318652 w 1590224"/>
              <a:gd name="connsiteY108" fmla="*/ 1387796 h 1566389"/>
              <a:gd name="connsiteX109" fmla="*/ 1311509 w 1590224"/>
              <a:gd name="connsiteY109" fmla="*/ 1356839 h 1566389"/>
              <a:gd name="connsiteX110" fmla="*/ 1301984 w 1590224"/>
              <a:gd name="connsiteY110" fmla="*/ 1342552 h 1566389"/>
              <a:gd name="connsiteX111" fmla="*/ 1294840 w 1590224"/>
              <a:gd name="connsiteY111" fmla="*/ 1340171 h 1566389"/>
              <a:gd name="connsiteX112" fmla="*/ 1278171 w 1590224"/>
              <a:gd name="connsiteY112" fmla="*/ 1333027 h 1566389"/>
              <a:gd name="connsiteX113" fmla="*/ 1254359 w 1590224"/>
              <a:gd name="connsiteY113" fmla="*/ 1328264 h 1566389"/>
              <a:gd name="connsiteX114" fmla="*/ 1240071 w 1590224"/>
              <a:gd name="connsiteY114" fmla="*/ 1323502 h 1566389"/>
              <a:gd name="connsiteX115" fmla="*/ 1230546 w 1590224"/>
              <a:gd name="connsiteY115" fmla="*/ 1321121 h 1566389"/>
              <a:gd name="connsiteX116" fmla="*/ 1216259 w 1590224"/>
              <a:gd name="connsiteY116" fmla="*/ 1316358 h 1566389"/>
              <a:gd name="connsiteX117" fmla="*/ 1194827 w 1590224"/>
              <a:gd name="connsiteY117" fmla="*/ 1311596 h 1566389"/>
              <a:gd name="connsiteX118" fmla="*/ 1182921 w 1590224"/>
              <a:gd name="connsiteY118" fmla="*/ 1304452 h 1566389"/>
              <a:gd name="connsiteX119" fmla="*/ 1173396 w 1590224"/>
              <a:gd name="connsiteY119" fmla="*/ 1297308 h 1566389"/>
              <a:gd name="connsiteX120" fmla="*/ 1163871 w 1590224"/>
              <a:gd name="connsiteY120" fmla="*/ 1292546 h 1566389"/>
              <a:gd name="connsiteX121" fmla="*/ 1144821 w 1590224"/>
              <a:gd name="connsiteY121" fmla="*/ 1299689 h 1566389"/>
              <a:gd name="connsiteX122" fmla="*/ 1135296 w 1590224"/>
              <a:gd name="connsiteY122" fmla="*/ 1313977 h 1566389"/>
              <a:gd name="connsiteX123" fmla="*/ 1128152 w 1590224"/>
              <a:gd name="connsiteY123" fmla="*/ 1325883 h 1566389"/>
              <a:gd name="connsiteX124" fmla="*/ 1118627 w 1590224"/>
              <a:gd name="connsiteY124" fmla="*/ 1352077 h 1566389"/>
              <a:gd name="connsiteX125" fmla="*/ 1101959 w 1590224"/>
              <a:gd name="connsiteY125" fmla="*/ 1378271 h 1566389"/>
              <a:gd name="connsiteX126" fmla="*/ 1090052 w 1590224"/>
              <a:gd name="connsiteY126" fmla="*/ 1397321 h 1566389"/>
              <a:gd name="connsiteX127" fmla="*/ 1075765 w 1590224"/>
              <a:gd name="connsiteY127" fmla="*/ 1411608 h 1566389"/>
              <a:gd name="connsiteX128" fmla="*/ 1059096 w 1590224"/>
              <a:gd name="connsiteY128" fmla="*/ 1425896 h 1566389"/>
              <a:gd name="connsiteX129" fmla="*/ 1049571 w 1590224"/>
              <a:gd name="connsiteY129" fmla="*/ 1428277 h 1566389"/>
              <a:gd name="connsiteX130" fmla="*/ 1040046 w 1590224"/>
              <a:gd name="connsiteY130" fmla="*/ 1433039 h 1566389"/>
              <a:gd name="connsiteX131" fmla="*/ 985277 w 1590224"/>
              <a:gd name="connsiteY131" fmla="*/ 1449708 h 1566389"/>
              <a:gd name="connsiteX132" fmla="*/ 954321 w 1590224"/>
              <a:gd name="connsiteY132" fmla="*/ 1456852 h 1566389"/>
              <a:gd name="connsiteX133" fmla="*/ 916221 w 1590224"/>
              <a:gd name="connsiteY133" fmla="*/ 1468758 h 1566389"/>
              <a:gd name="connsiteX134" fmla="*/ 904315 w 1590224"/>
              <a:gd name="connsiteY134" fmla="*/ 1471139 h 1566389"/>
              <a:gd name="connsiteX135" fmla="*/ 882884 w 1590224"/>
              <a:gd name="connsiteY135" fmla="*/ 1478283 h 1566389"/>
              <a:gd name="connsiteX136" fmla="*/ 870977 w 1590224"/>
              <a:gd name="connsiteY136" fmla="*/ 1483046 h 1566389"/>
              <a:gd name="connsiteX137" fmla="*/ 842402 w 1590224"/>
              <a:gd name="connsiteY137" fmla="*/ 1490189 h 1566389"/>
              <a:gd name="connsiteX138" fmla="*/ 820971 w 1590224"/>
              <a:gd name="connsiteY138" fmla="*/ 1499714 h 1566389"/>
              <a:gd name="connsiteX139" fmla="*/ 804302 w 1590224"/>
              <a:gd name="connsiteY139" fmla="*/ 1506858 h 1566389"/>
              <a:gd name="connsiteX140" fmla="*/ 794777 w 1590224"/>
              <a:gd name="connsiteY140" fmla="*/ 1514002 h 1566389"/>
              <a:gd name="connsiteX141" fmla="*/ 787634 w 1590224"/>
              <a:gd name="connsiteY141" fmla="*/ 1518764 h 1566389"/>
              <a:gd name="connsiteX142" fmla="*/ 768584 w 1590224"/>
              <a:gd name="connsiteY142" fmla="*/ 1540196 h 1566389"/>
              <a:gd name="connsiteX143" fmla="*/ 747152 w 1590224"/>
              <a:gd name="connsiteY143" fmla="*/ 1564008 h 1566389"/>
              <a:gd name="connsiteX144" fmla="*/ 737627 w 1590224"/>
              <a:gd name="connsiteY144" fmla="*/ 1566389 h 1566389"/>
              <a:gd name="connsiteX145" fmla="*/ 720959 w 1590224"/>
              <a:gd name="connsiteY145" fmla="*/ 1561627 h 1566389"/>
              <a:gd name="connsiteX146" fmla="*/ 718577 w 1590224"/>
              <a:gd name="connsiteY146" fmla="*/ 1530671 h 1566389"/>
              <a:gd name="connsiteX147" fmla="*/ 728102 w 1590224"/>
              <a:gd name="connsiteY147" fmla="*/ 1502096 h 1566389"/>
              <a:gd name="connsiteX148" fmla="*/ 732865 w 1590224"/>
              <a:gd name="connsiteY148" fmla="*/ 1490189 h 1566389"/>
              <a:gd name="connsiteX149" fmla="*/ 730484 w 1590224"/>
              <a:gd name="connsiteY149" fmla="*/ 1463996 h 1566389"/>
              <a:gd name="connsiteX150" fmla="*/ 709052 w 1590224"/>
              <a:gd name="connsiteY150" fmla="*/ 1444946 h 1566389"/>
              <a:gd name="connsiteX151" fmla="*/ 680477 w 1590224"/>
              <a:gd name="connsiteY151" fmla="*/ 1430658 h 1566389"/>
              <a:gd name="connsiteX152" fmla="*/ 654284 w 1590224"/>
              <a:gd name="connsiteY152" fmla="*/ 1423514 h 1566389"/>
              <a:gd name="connsiteX153" fmla="*/ 635234 w 1590224"/>
              <a:gd name="connsiteY153" fmla="*/ 1416371 h 1566389"/>
              <a:gd name="connsiteX154" fmla="*/ 616184 w 1590224"/>
              <a:gd name="connsiteY154" fmla="*/ 1413989 h 1566389"/>
              <a:gd name="connsiteX155" fmla="*/ 597134 w 1590224"/>
              <a:gd name="connsiteY155" fmla="*/ 1409227 h 1566389"/>
              <a:gd name="connsiteX156" fmla="*/ 573321 w 1590224"/>
              <a:gd name="connsiteY156" fmla="*/ 1404464 h 1566389"/>
              <a:gd name="connsiteX157" fmla="*/ 539984 w 1590224"/>
              <a:gd name="connsiteY157" fmla="*/ 1392558 h 1566389"/>
              <a:gd name="connsiteX158" fmla="*/ 528077 w 1590224"/>
              <a:gd name="connsiteY158" fmla="*/ 1387796 h 1566389"/>
              <a:gd name="connsiteX159" fmla="*/ 506646 w 1590224"/>
              <a:gd name="connsiteY159" fmla="*/ 1373508 h 1566389"/>
              <a:gd name="connsiteX160" fmla="*/ 487596 w 1590224"/>
              <a:gd name="connsiteY160" fmla="*/ 1368746 h 1566389"/>
              <a:gd name="connsiteX161" fmla="*/ 478071 w 1590224"/>
              <a:gd name="connsiteY161" fmla="*/ 1366364 h 1566389"/>
              <a:gd name="connsiteX162" fmla="*/ 449496 w 1590224"/>
              <a:gd name="connsiteY162" fmla="*/ 1347314 h 1566389"/>
              <a:gd name="connsiteX163" fmla="*/ 444734 w 1590224"/>
              <a:gd name="connsiteY163" fmla="*/ 1335408 h 1566389"/>
              <a:gd name="connsiteX164" fmla="*/ 442352 w 1590224"/>
              <a:gd name="connsiteY164" fmla="*/ 1328264 h 1566389"/>
              <a:gd name="connsiteX165" fmla="*/ 435209 w 1590224"/>
              <a:gd name="connsiteY165" fmla="*/ 1311596 h 1566389"/>
              <a:gd name="connsiteX166" fmla="*/ 437590 w 1590224"/>
              <a:gd name="connsiteY166" fmla="*/ 1287783 h 1566389"/>
              <a:gd name="connsiteX167" fmla="*/ 447115 w 1590224"/>
              <a:gd name="connsiteY167" fmla="*/ 1275877 h 1566389"/>
              <a:gd name="connsiteX168" fmla="*/ 459021 w 1590224"/>
              <a:gd name="connsiteY168" fmla="*/ 1249683 h 1566389"/>
              <a:gd name="connsiteX169" fmla="*/ 444734 w 1590224"/>
              <a:gd name="connsiteY169" fmla="*/ 1211583 h 1566389"/>
              <a:gd name="connsiteX170" fmla="*/ 406634 w 1590224"/>
              <a:gd name="connsiteY170" fmla="*/ 1178246 h 1566389"/>
              <a:gd name="connsiteX171" fmla="*/ 403078 w 1590224"/>
              <a:gd name="connsiteY171" fmla="*/ 1176069 h 1566389"/>
              <a:gd name="connsiteX172" fmla="*/ 399174 w 1590224"/>
              <a:gd name="connsiteY172" fmla="*/ 1160912 h 1566389"/>
              <a:gd name="connsiteX173" fmla="*/ 389965 w 1590224"/>
              <a:gd name="connsiteY173" fmla="*/ 1144908 h 1566389"/>
              <a:gd name="connsiteX174" fmla="*/ 392346 w 1590224"/>
              <a:gd name="connsiteY174" fmla="*/ 1085377 h 1566389"/>
              <a:gd name="connsiteX175" fmla="*/ 397109 w 1590224"/>
              <a:gd name="connsiteY175" fmla="*/ 1078233 h 1566389"/>
              <a:gd name="connsiteX176" fmla="*/ 413777 w 1590224"/>
              <a:gd name="connsiteY176" fmla="*/ 1056802 h 1566389"/>
              <a:gd name="connsiteX177" fmla="*/ 420921 w 1590224"/>
              <a:gd name="connsiteY177" fmla="*/ 1047277 h 1566389"/>
              <a:gd name="connsiteX178" fmla="*/ 425684 w 1590224"/>
              <a:gd name="connsiteY178" fmla="*/ 1040133 h 1566389"/>
              <a:gd name="connsiteX179" fmla="*/ 420921 w 1590224"/>
              <a:gd name="connsiteY179" fmla="*/ 994889 h 1566389"/>
              <a:gd name="connsiteX180" fmla="*/ 411396 w 1590224"/>
              <a:gd name="connsiteY180" fmla="*/ 980602 h 1566389"/>
              <a:gd name="connsiteX181" fmla="*/ 409015 w 1590224"/>
              <a:gd name="connsiteY181" fmla="*/ 971077 h 1566389"/>
              <a:gd name="connsiteX182" fmla="*/ 404252 w 1590224"/>
              <a:gd name="connsiteY182" fmla="*/ 961552 h 1566389"/>
              <a:gd name="connsiteX183" fmla="*/ 401871 w 1590224"/>
              <a:gd name="connsiteY183" fmla="*/ 954408 h 1566389"/>
              <a:gd name="connsiteX184" fmla="*/ 404252 w 1590224"/>
              <a:gd name="connsiteY184" fmla="*/ 892496 h 1566389"/>
              <a:gd name="connsiteX185" fmla="*/ 406634 w 1590224"/>
              <a:gd name="connsiteY185" fmla="*/ 859158 h 1566389"/>
              <a:gd name="connsiteX186" fmla="*/ 397109 w 1590224"/>
              <a:gd name="connsiteY186" fmla="*/ 699614 h 1566389"/>
              <a:gd name="connsiteX187" fmla="*/ 382821 w 1590224"/>
              <a:gd name="connsiteY187" fmla="*/ 675802 h 1566389"/>
              <a:gd name="connsiteX188" fmla="*/ 359009 w 1590224"/>
              <a:gd name="connsiteY188" fmla="*/ 642464 h 1566389"/>
              <a:gd name="connsiteX189" fmla="*/ 347102 w 1590224"/>
              <a:gd name="connsiteY189" fmla="*/ 630558 h 1566389"/>
              <a:gd name="connsiteX190" fmla="*/ 345889 w 1590224"/>
              <a:gd name="connsiteY190" fmla="*/ 628535 h 1566389"/>
              <a:gd name="connsiteX191" fmla="*/ 339827 w 1590224"/>
              <a:gd name="connsiteY191" fmla="*/ 629801 h 1566389"/>
              <a:gd name="connsiteX192" fmla="*/ 318527 w 1590224"/>
              <a:gd name="connsiteY192" fmla="*/ 628177 h 1566389"/>
              <a:gd name="connsiteX193" fmla="*/ 304568 w 1590224"/>
              <a:gd name="connsiteY193" fmla="*/ 625830 h 1566389"/>
              <a:gd name="connsiteX194" fmla="*/ 304560 w 1590224"/>
              <a:gd name="connsiteY194" fmla="*/ 625828 h 1566389"/>
              <a:gd name="connsiteX195" fmla="*/ 318527 w 1590224"/>
              <a:gd name="connsiteY195" fmla="*/ 628176 h 1566389"/>
              <a:gd name="connsiteX196" fmla="*/ 359009 w 1590224"/>
              <a:gd name="connsiteY196" fmla="*/ 625795 h 1566389"/>
              <a:gd name="connsiteX197" fmla="*/ 361390 w 1590224"/>
              <a:gd name="connsiteY197" fmla="*/ 594838 h 1566389"/>
              <a:gd name="connsiteX198" fmla="*/ 368534 w 1590224"/>
              <a:gd name="connsiteY198" fmla="*/ 592457 h 1566389"/>
              <a:gd name="connsiteX199" fmla="*/ 382821 w 1590224"/>
              <a:gd name="connsiteY199" fmla="*/ 580551 h 1566389"/>
              <a:gd name="connsiteX200" fmla="*/ 387584 w 1590224"/>
              <a:gd name="connsiteY200" fmla="*/ 571026 h 1566389"/>
              <a:gd name="connsiteX201" fmla="*/ 382821 w 1590224"/>
              <a:gd name="connsiteY201" fmla="*/ 547213 h 1566389"/>
              <a:gd name="connsiteX202" fmla="*/ 363771 w 1590224"/>
              <a:gd name="connsiteY202" fmla="*/ 535307 h 1566389"/>
              <a:gd name="connsiteX203" fmla="*/ 344721 w 1590224"/>
              <a:gd name="connsiteY203" fmla="*/ 528163 h 1566389"/>
              <a:gd name="connsiteX204" fmla="*/ 325671 w 1590224"/>
              <a:gd name="connsiteY204" fmla="*/ 521020 h 1566389"/>
              <a:gd name="connsiteX205" fmla="*/ 318527 w 1590224"/>
              <a:gd name="connsiteY205" fmla="*/ 511495 h 1566389"/>
              <a:gd name="connsiteX206" fmla="*/ 313765 w 1590224"/>
              <a:gd name="connsiteY206" fmla="*/ 487682 h 1566389"/>
              <a:gd name="connsiteX207" fmla="*/ 311384 w 1590224"/>
              <a:gd name="connsiteY207" fmla="*/ 456726 h 1566389"/>
              <a:gd name="connsiteX208" fmla="*/ 309002 w 1590224"/>
              <a:gd name="connsiteY208" fmla="*/ 449582 h 1566389"/>
              <a:gd name="connsiteX209" fmla="*/ 289952 w 1590224"/>
              <a:gd name="connsiteY209" fmla="*/ 432913 h 1566389"/>
              <a:gd name="connsiteX210" fmla="*/ 270902 w 1590224"/>
              <a:gd name="connsiteY210" fmla="*/ 409101 h 1566389"/>
              <a:gd name="connsiteX211" fmla="*/ 268521 w 1590224"/>
              <a:gd name="connsiteY211" fmla="*/ 401957 h 1566389"/>
              <a:gd name="connsiteX212" fmla="*/ 270902 w 1590224"/>
              <a:gd name="connsiteY212" fmla="*/ 382907 h 1566389"/>
              <a:gd name="connsiteX213" fmla="*/ 278046 w 1590224"/>
              <a:gd name="connsiteY213" fmla="*/ 373382 h 1566389"/>
              <a:gd name="connsiteX214" fmla="*/ 278409 w 1590224"/>
              <a:gd name="connsiteY214" fmla="*/ 372848 h 1566389"/>
              <a:gd name="connsiteX215" fmla="*/ 280396 w 1590224"/>
              <a:gd name="connsiteY215" fmla="*/ 374614 h 1566389"/>
              <a:gd name="connsiteX216" fmla="*/ 293289 w 1590224"/>
              <a:gd name="connsiteY216" fmla="*/ 381000 h 1566389"/>
              <a:gd name="connsiteX217" fmla="*/ 316149 w 1590224"/>
              <a:gd name="connsiteY217" fmla="*/ 358140 h 1566389"/>
              <a:gd name="connsiteX218" fmla="*/ 438069 w 1590224"/>
              <a:gd name="connsiteY218" fmla="*/ 350520 h 1566389"/>
              <a:gd name="connsiteX219" fmla="*/ 491409 w 1590224"/>
              <a:gd name="connsiteY219" fmla="*/ 289560 h 1566389"/>
              <a:gd name="connsiteX220" fmla="*/ 537129 w 1590224"/>
              <a:gd name="connsiteY220" fmla="*/ 274320 h 1566389"/>
              <a:gd name="connsiteX221" fmla="*/ 559989 w 1590224"/>
              <a:gd name="connsiteY221" fmla="*/ 266700 h 1566389"/>
              <a:gd name="connsiteX222" fmla="*/ 620949 w 1590224"/>
              <a:gd name="connsiteY222" fmla="*/ 220980 h 1566389"/>
              <a:gd name="connsiteX223" fmla="*/ 636189 w 1590224"/>
              <a:gd name="connsiteY223" fmla="*/ 190500 h 1566389"/>
              <a:gd name="connsiteX224" fmla="*/ 697149 w 1590224"/>
              <a:gd name="connsiteY224" fmla="*/ 160020 h 1566389"/>
              <a:gd name="connsiteX225" fmla="*/ 780969 w 1590224"/>
              <a:gd name="connsiteY225" fmla="*/ 129540 h 1566389"/>
              <a:gd name="connsiteX226" fmla="*/ 788589 w 1590224"/>
              <a:gd name="connsiteY226" fmla="*/ 106680 h 1566389"/>
              <a:gd name="connsiteX227" fmla="*/ 811449 w 1590224"/>
              <a:gd name="connsiteY227" fmla="*/ 91440 h 1566389"/>
              <a:gd name="connsiteX228" fmla="*/ 819069 w 1590224"/>
              <a:gd name="connsiteY228" fmla="*/ 30480 h 1566389"/>
              <a:gd name="connsiteX229" fmla="*/ 925749 w 1590224"/>
              <a:gd name="connsiteY229" fmla="*/ 22860 h 1566389"/>
              <a:gd name="connsiteX230" fmla="*/ 948609 w 1590224"/>
              <a:gd name="connsiteY230" fmla="*/ 15240 h 1566389"/>
              <a:gd name="connsiteX231" fmla="*/ 1001949 w 1590224"/>
              <a:gd name="connsiteY23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0 w 1590224"/>
              <a:gd name="connsiteY39" fmla="*/ 576337 h 1566389"/>
              <a:gd name="connsiteX40" fmla="*/ 35159 w 1590224"/>
              <a:gd name="connsiteY40" fmla="*/ 573407 h 1566389"/>
              <a:gd name="connsiteX41" fmla="*/ 44684 w 1590224"/>
              <a:gd name="connsiteY41" fmla="*/ 571026 h 1566389"/>
              <a:gd name="connsiteX42" fmla="*/ 63734 w 1590224"/>
              <a:gd name="connsiteY42" fmla="*/ 568645 h 1566389"/>
              <a:gd name="connsiteX43" fmla="*/ 80402 w 1590224"/>
              <a:gd name="connsiteY43" fmla="*/ 563882 h 1566389"/>
              <a:gd name="connsiteX44" fmla="*/ 99452 w 1590224"/>
              <a:gd name="connsiteY44" fmla="*/ 559120 h 1566389"/>
              <a:gd name="connsiteX45" fmla="*/ 106596 w 1590224"/>
              <a:gd name="connsiteY45" fmla="*/ 554357 h 1566389"/>
              <a:gd name="connsiteX46" fmla="*/ 130409 w 1590224"/>
              <a:gd name="connsiteY46" fmla="*/ 549595 h 1566389"/>
              <a:gd name="connsiteX47" fmla="*/ 1001949 w 1590224"/>
              <a:gd name="connsiteY47" fmla="*/ 0 h 1566389"/>
              <a:gd name="connsiteX48" fmla="*/ 994329 w 1590224"/>
              <a:gd name="connsiteY48" fmla="*/ 45720 h 1566389"/>
              <a:gd name="connsiteX49" fmla="*/ 933369 w 1590224"/>
              <a:gd name="connsiteY49" fmla="*/ 76200 h 1566389"/>
              <a:gd name="connsiteX50" fmla="*/ 910509 w 1590224"/>
              <a:gd name="connsiteY50" fmla="*/ 91440 h 1566389"/>
              <a:gd name="connsiteX51" fmla="*/ 912414 w 1590224"/>
              <a:gd name="connsiteY51" fmla="*/ 122397 h 1566389"/>
              <a:gd name="connsiteX52" fmla="*/ 927654 w 1590224"/>
              <a:gd name="connsiteY52" fmla="*/ 152876 h 1566389"/>
              <a:gd name="connsiteX53" fmla="*/ 967183 w 1590224"/>
              <a:gd name="connsiteY53" fmla="*/ 178117 h 1566389"/>
              <a:gd name="connsiteX54" fmla="*/ 1047669 w 1590224"/>
              <a:gd name="connsiteY54" fmla="*/ 220980 h 1566389"/>
              <a:gd name="connsiteX55" fmla="*/ 1101009 w 1590224"/>
              <a:gd name="connsiteY55" fmla="*/ 251460 h 1566389"/>
              <a:gd name="connsiteX56" fmla="*/ 1222929 w 1590224"/>
              <a:gd name="connsiteY56" fmla="*/ 336233 h 1566389"/>
              <a:gd name="connsiteX57" fmla="*/ 1267220 w 1590224"/>
              <a:gd name="connsiteY57" fmla="*/ 375761 h 1566389"/>
              <a:gd name="connsiteX58" fmla="*/ 1352469 w 1590224"/>
              <a:gd name="connsiteY58" fmla="*/ 472440 h 1566389"/>
              <a:gd name="connsiteX59" fmla="*/ 1428669 w 1590224"/>
              <a:gd name="connsiteY59" fmla="*/ 586740 h 1566389"/>
              <a:gd name="connsiteX60" fmla="*/ 1588689 w 1590224"/>
              <a:gd name="connsiteY60" fmla="*/ 792480 h 1566389"/>
              <a:gd name="connsiteX61" fmla="*/ 1590224 w 1590224"/>
              <a:gd name="connsiteY61" fmla="*/ 794546 h 1566389"/>
              <a:gd name="connsiteX62" fmla="*/ 1590115 w 1590224"/>
              <a:gd name="connsiteY62" fmla="*/ 794864 h 1566389"/>
              <a:gd name="connsiteX63" fmla="*/ 1582971 w 1590224"/>
              <a:gd name="connsiteY63" fmla="*/ 835346 h 1566389"/>
              <a:gd name="connsiteX64" fmla="*/ 1575827 w 1590224"/>
              <a:gd name="connsiteY64" fmla="*/ 871064 h 1566389"/>
              <a:gd name="connsiteX65" fmla="*/ 1566302 w 1590224"/>
              <a:gd name="connsiteY65" fmla="*/ 894877 h 1566389"/>
              <a:gd name="connsiteX66" fmla="*/ 1563921 w 1590224"/>
              <a:gd name="connsiteY66" fmla="*/ 916308 h 1566389"/>
              <a:gd name="connsiteX67" fmla="*/ 1559159 w 1590224"/>
              <a:gd name="connsiteY67" fmla="*/ 928214 h 1566389"/>
              <a:gd name="connsiteX68" fmla="*/ 1556777 w 1590224"/>
              <a:gd name="connsiteY68" fmla="*/ 935358 h 1566389"/>
              <a:gd name="connsiteX69" fmla="*/ 1547252 w 1590224"/>
              <a:gd name="connsiteY69" fmla="*/ 952027 h 1566389"/>
              <a:gd name="connsiteX70" fmla="*/ 1528202 w 1590224"/>
              <a:gd name="connsiteY70" fmla="*/ 971077 h 1566389"/>
              <a:gd name="connsiteX71" fmla="*/ 1513915 w 1590224"/>
              <a:gd name="connsiteY71" fmla="*/ 985364 h 1566389"/>
              <a:gd name="connsiteX72" fmla="*/ 1488243 w 1590224"/>
              <a:gd name="connsiteY72" fmla="*/ 1005393 h 1566389"/>
              <a:gd name="connsiteX73" fmla="*/ 1488108 w 1590224"/>
              <a:gd name="connsiteY73" fmla="*/ 1005576 h 1566389"/>
              <a:gd name="connsiteX74" fmla="*/ 1475815 w 1590224"/>
              <a:gd name="connsiteY74" fmla="*/ 1013939 h 1566389"/>
              <a:gd name="connsiteX75" fmla="*/ 1466290 w 1590224"/>
              <a:gd name="connsiteY75" fmla="*/ 1021083 h 1566389"/>
              <a:gd name="connsiteX76" fmla="*/ 1452002 w 1590224"/>
              <a:gd name="connsiteY76" fmla="*/ 1025846 h 1566389"/>
              <a:gd name="connsiteX77" fmla="*/ 1418665 w 1590224"/>
              <a:gd name="connsiteY77" fmla="*/ 1047277 h 1566389"/>
              <a:gd name="connsiteX78" fmla="*/ 1413902 w 1590224"/>
              <a:gd name="connsiteY78" fmla="*/ 1059183 h 1566389"/>
              <a:gd name="connsiteX79" fmla="*/ 1421046 w 1590224"/>
              <a:gd name="connsiteY79" fmla="*/ 1097283 h 1566389"/>
              <a:gd name="connsiteX80" fmla="*/ 1430571 w 1590224"/>
              <a:gd name="connsiteY80" fmla="*/ 1118714 h 1566389"/>
              <a:gd name="connsiteX81" fmla="*/ 1437715 w 1590224"/>
              <a:gd name="connsiteY81" fmla="*/ 1125858 h 1566389"/>
              <a:gd name="connsiteX82" fmla="*/ 1452002 w 1590224"/>
              <a:gd name="connsiteY82" fmla="*/ 1156814 h 1566389"/>
              <a:gd name="connsiteX83" fmla="*/ 1468671 w 1590224"/>
              <a:gd name="connsiteY83" fmla="*/ 1175864 h 1566389"/>
              <a:gd name="connsiteX84" fmla="*/ 1475815 w 1590224"/>
              <a:gd name="connsiteY84" fmla="*/ 1183008 h 1566389"/>
              <a:gd name="connsiteX85" fmla="*/ 1482959 w 1590224"/>
              <a:gd name="connsiteY85" fmla="*/ 1194914 h 1566389"/>
              <a:gd name="connsiteX86" fmla="*/ 1492484 w 1590224"/>
              <a:gd name="connsiteY86" fmla="*/ 1204439 h 1566389"/>
              <a:gd name="connsiteX87" fmla="*/ 1511534 w 1590224"/>
              <a:gd name="connsiteY87" fmla="*/ 1228252 h 1566389"/>
              <a:gd name="connsiteX88" fmla="*/ 1530584 w 1590224"/>
              <a:gd name="connsiteY88" fmla="*/ 1256827 h 1566389"/>
              <a:gd name="connsiteX89" fmla="*/ 1544871 w 1590224"/>
              <a:gd name="connsiteY89" fmla="*/ 1278258 h 1566389"/>
              <a:gd name="connsiteX90" fmla="*/ 1552015 w 1590224"/>
              <a:gd name="connsiteY90" fmla="*/ 1302071 h 1566389"/>
              <a:gd name="connsiteX91" fmla="*/ 1559159 w 1590224"/>
              <a:gd name="connsiteY91" fmla="*/ 1333027 h 1566389"/>
              <a:gd name="connsiteX92" fmla="*/ 1552015 w 1590224"/>
              <a:gd name="connsiteY92" fmla="*/ 1390177 h 1566389"/>
              <a:gd name="connsiteX93" fmla="*/ 1549634 w 1590224"/>
              <a:gd name="connsiteY93" fmla="*/ 1399702 h 1566389"/>
              <a:gd name="connsiteX94" fmla="*/ 1544871 w 1590224"/>
              <a:gd name="connsiteY94" fmla="*/ 1406846 h 1566389"/>
              <a:gd name="connsiteX95" fmla="*/ 1542490 w 1590224"/>
              <a:gd name="connsiteY95" fmla="*/ 1418752 h 1566389"/>
              <a:gd name="connsiteX96" fmla="*/ 1535346 w 1590224"/>
              <a:gd name="connsiteY96" fmla="*/ 1430658 h 1566389"/>
              <a:gd name="connsiteX97" fmla="*/ 1516296 w 1590224"/>
              <a:gd name="connsiteY97" fmla="*/ 1454471 h 1566389"/>
              <a:gd name="connsiteX98" fmla="*/ 1506771 w 1590224"/>
              <a:gd name="connsiteY98" fmla="*/ 1461614 h 1566389"/>
              <a:gd name="connsiteX99" fmla="*/ 1494865 w 1590224"/>
              <a:gd name="connsiteY99" fmla="*/ 1463996 h 1566389"/>
              <a:gd name="connsiteX100" fmla="*/ 1480577 w 1590224"/>
              <a:gd name="connsiteY100" fmla="*/ 1468758 h 1566389"/>
              <a:gd name="connsiteX101" fmla="*/ 1425809 w 1590224"/>
              <a:gd name="connsiteY101" fmla="*/ 1463996 h 1566389"/>
              <a:gd name="connsiteX102" fmla="*/ 1413902 w 1590224"/>
              <a:gd name="connsiteY102" fmla="*/ 1459233 h 1566389"/>
              <a:gd name="connsiteX103" fmla="*/ 1385327 w 1590224"/>
              <a:gd name="connsiteY103" fmla="*/ 1454471 h 1566389"/>
              <a:gd name="connsiteX104" fmla="*/ 1347227 w 1590224"/>
              <a:gd name="connsiteY104" fmla="*/ 1447327 h 1566389"/>
              <a:gd name="connsiteX105" fmla="*/ 1340084 w 1590224"/>
              <a:gd name="connsiteY105" fmla="*/ 1442564 h 1566389"/>
              <a:gd name="connsiteX106" fmla="*/ 1325796 w 1590224"/>
              <a:gd name="connsiteY106" fmla="*/ 1416371 h 1566389"/>
              <a:gd name="connsiteX107" fmla="*/ 1323415 w 1590224"/>
              <a:gd name="connsiteY107" fmla="*/ 1409227 h 1566389"/>
              <a:gd name="connsiteX108" fmla="*/ 1318652 w 1590224"/>
              <a:gd name="connsiteY108" fmla="*/ 1387796 h 1566389"/>
              <a:gd name="connsiteX109" fmla="*/ 1311509 w 1590224"/>
              <a:gd name="connsiteY109" fmla="*/ 1356839 h 1566389"/>
              <a:gd name="connsiteX110" fmla="*/ 1301984 w 1590224"/>
              <a:gd name="connsiteY110" fmla="*/ 1342552 h 1566389"/>
              <a:gd name="connsiteX111" fmla="*/ 1294840 w 1590224"/>
              <a:gd name="connsiteY111" fmla="*/ 1340171 h 1566389"/>
              <a:gd name="connsiteX112" fmla="*/ 1278171 w 1590224"/>
              <a:gd name="connsiteY112" fmla="*/ 1333027 h 1566389"/>
              <a:gd name="connsiteX113" fmla="*/ 1254359 w 1590224"/>
              <a:gd name="connsiteY113" fmla="*/ 1328264 h 1566389"/>
              <a:gd name="connsiteX114" fmla="*/ 1240071 w 1590224"/>
              <a:gd name="connsiteY114" fmla="*/ 1323502 h 1566389"/>
              <a:gd name="connsiteX115" fmla="*/ 1230546 w 1590224"/>
              <a:gd name="connsiteY115" fmla="*/ 1321121 h 1566389"/>
              <a:gd name="connsiteX116" fmla="*/ 1216259 w 1590224"/>
              <a:gd name="connsiteY116" fmla="*/ 1316358 h 1566389"/>
              <a:gd name="connsiteX117" fmla="*/ 1194827 w 1590224"/>
              <a:gd name="connsiteY117" fmla="*/ 1311596 h 1566389"/>
              <a:gd name="connsiteX118" fmla="*/ 1182921 w 1590224"/>
              <a:gd name="connsiteY118" fmla="*/ 1304452 h 1566389"/>
              <a:gd name="connsiteX119" fmla="*/ 1173396 w 1590224"/>
              <a:gd name="connsiteY119" fmla="*/ 1297308 h 1566389"/>
              <a:gd name="connsiteX120" fmla="*/ 1163871 w 1590224"/>
              <a:gd name="connsiteY120" fmla="*/ 1292546 h 1566389"/>
              <a:gd name="connsiteX121" fmla="*/ 1144821 w 1590224"/>
              <a:gd name="connsiteY121" fmla="*/ 1299689 h 1566389"/>
              <a:gd name="connsiteX122" fmla="*/ 1135296 w 1590224"/>
              <a:gd name="connsiteY122" fmla="*/ 1313977 h 1566389"/>
              <a:gd name="connsiteX123" fmla="*/ 1128152 w 1590224"/>
              <a:gd name="connsiteY123" fmla="*/ 1325883 h 1566389"/>
              <a:gd name="connsiteX124" fmla="*/ 1118627 w 1590224"/>
              <a:gd name="connsiteY124" fmla="*/ 1352077 h 1566389"/>
              <a:gd name="connsiteX125" fmla="*/ 1101959 w 1590224"/>
              <a:gd name="connsiteY125" fmla="*/ 1378271 h 1566389"/>
              <a:gd name="connsiteX126" fmla="*/ 1090052 w 1590224"/>
              <a:gd name="connsiteY126" fmla="*/ 1397321 h 1566389"/>
              <a:gd name="connsiteX127" fmla="*/ 1075765 w 1590224"/>
              <a:gd name="connsiteY127" fmla="*/ 1411608 h 1566389"/>
              <a:gd name="connsiteX128" fmla="*/ 1059096 w 1590224"/>
              <a:gd name="connsiteY128" fmla="*/ 1425896 h 1566389"/>
              <a:gd name="connsiteX129" fmla="*/ 1049571 w 1590224"/>
              <a:gd name="connsiteY129" fmla="*/ 1428277 h 1566389"/>
              <a:gd name="connsiteX130" fmla="*/ 1040046 w 1590224"/>
              <a:gd name="connsiteY130" fmla="*/ 1433039 h 1566389"/>
              <a:gd name="connsiteX131" fmla="*/ 985277 w 1590224"/>
              <a:gd name="connsiteY131" fmla="*/ 1449708 h 1566389"/>
              <a:gd name="connsiteX132" fmla="*/ 954321 w 1590224"/>
              <a:gd name="connsiteY132" fmla="*/ 1456852 h 1566389"/>
              <a:gd name="connsiteX133" fmla="*/ 916221 w 1590224"/>
              <a:gd name="connsiteY133" fmla="*/ 1468758 h 1566389"/>
              <a:gd name="connsiteX134" fmla="*/ 904315 w 1590224"/>
              <a:gd name="connsiteY134" fmla="*/ 1471139 h 1566389"/>
              <a:gd name="connsiteX135" fmla="*/ 882884 w 1590224"/>
              <a:gd name="connsiteY135" fmla="*/ 1478283 h 1566389"/>
              <a:gd name="connsiteX136" fmla="*/ 870977 w 1590224"/>
              <a:gd name="connsiteY136" fmla="*/ 1483046 h 1566389"/>
              <a:gd name="connsiteX137" fmla="*/ 842402 w 1590224"/>
              <a:gd name="connsiteY137" fmla="*/ 1490189 h 1566389"/>
              <a:gd name="connsiteX138" fmla="*/ 820971 w 1590224"/>
              <a:gd name="connsiteY138" fmla="*/ 1499714 h 1566389"/>
              <a:gd name="connsiteX139" fmla="*/ 804302 w 1590224"/>
              <a:gd name="connsiteY139" fmla="*/ 1506858 h 1566389"/>
              <a:gd name="connsiteX140" fmla="*/ 794777 w 1590224"/>
              <a:gd name="connsiteY140" fmla="*/ 1514002 h 1566389"/>
              <a:gd name="connsiteX141" fmla="*/ 787634 w 1590224"/>
              <a:gd name="connsiteY141" fmla="*/ 1518764 h 1566389"/>
              <a:gd name="connsiteX142" fmla="*/ 768584 w 1590224"/>
              <a:gd name="connsiteY142" fmla="*/ 1540196 h 1566389"/>
              <a:gd name="connsiteX143" fmla="*/ 747152 w 1590224"/>
              <a:gd name="connsiteY143" fmla="*/ 1564008 h 1566389"/>
              <a:gd name="connsiteX144" fmla="*/ 737627 w 1590224"/>
              <a:gd name="connsiteY144" fmla="*/ 1566389 h 1566389"/>
              <a:gd name="connsiteX145" fmla="*/ 720959 w 1590224"/>
              <a:gd name="connsiteY145" fmla="*/ 1561627 h 1566389"/>
              <a:gd name="connsiteX146" fmla="*/ 718577 w 1590224"/>
              <a:gd name="connsiteY146" fmla="*/ 1530671 h 1566389"/>
              <a:gd name="connsiteX147" fmla="*/ 728102 w 1590224"/>
              <a:gd name="connsiteY147" fmla="*/ 1502096 h 1566389"/>
              <a:gd name="connsiteX148" fmla="*/ 732865 w 1590224"/>
              <a:gd name="connsiteY148" fmla="*/ 1490189 h 1566389"/>
              <a:gd name="connsiteX149" fmla="*/ 730484 w 1590224"/>
              <a:gd name="connsiteY149" fmla="*/ 1463996 h 1566389"/>
              <a:gd name="connsiteX150" fmla="*/ 709052 w 1590224"/>
              <a:gd name="connsiteY150" fmla="*/ 1444946 h 1566389"/>
              <a:gd name="connsiteX151" fmla="*/ 680477 w 1590224"/>
              <a:gd name="connsiteY151" fmla="*/ 1430658 h 1566389"/>
              <a:gd name="connsiteX152" fmla="*/ 654284 w 1590224"/>
              <a:gd name="connsiteY152" fmla="*/ 1423514 h 1566389"/>
              <a:gd name="connsiteX153" fmla="*/ 635234 w 1590224"/>
              <a:gd name="connsiteY153" fmla="*/ 1416371 h 1566389"/>
              <a:gd name="connsiteX154" fmla="*/ 616184 w 1590224"/>
              <a:gd name="connsiteY154" fmla="*/ 1413989 h 1566389"/>
              <a:gd name="connsiteX155" fmla="*/ 597134 w 1590224"/>
              <a:gd name="connsiteY155" fmla="*/ 1409227 h 1566389"/>
              <a:gd name="connsiteX156" fmla="*/ 573321 w 1590224"/>
              <a:gd name="connsiteY156" fmla="*/ 1404464 h 1566389"/>
              <a:gd name="connsiteX157" fmla="*/ 539984 w 1590224"/>
              <a:gd name="connsiteY157" fmla="*/ 1392558 h 1566389"/>
              <a:gd name="connsiteX158" fmla="*/ 528077 w 1590224"/>
              <a:gd name="connsiteY158" fmla="*/ 1387796 h 1566389"/>
              <a:gd name="connsiteX159" fmla="*/ 506646 w 1590224"/>
              <a:gd name="connsiteY159" fmla="*/ 1373508 h 1566389"/>
              <a:gd name="connsiteX160" fmla="*/ 487596 w 1590224"/>
              <a:gd name="connsiteY160" fmla="*/ 1368746 h 1566389"/>
              <a:gd name="connsiteX161" fmla="*/ 478071 w 1590224"/>
              <a:gd name="connsiteY161" fmla="*/ 1366364 h 1566389"/>
              <a:gd name="connsiteX162" fmla="*/ 449496 w 1590224"/>
              <a:gd name="connsiteY162" fmla="*/ 1347314 h 1566389"/>
              <a:gd name="connsiteX163" fmla="*/ 444734 w 1590224"/>
              <a:gd name="connsiteY163" fmla="*/ 1335408 h 1566389"/>
              <a:gd name="connsiteX164" fmla="*/ 442352 w 1590224"/>
              <a:gd name="connsiteY164" fmla="*/ 1328264 h 1566389"/>
              <a:gd name="connsiteX165" fmla="*/ 435209 w 1590224"/>
              <a:gd name="connsiteY165" fmla="*/ 1311596 h 1566389"/>
              <a:gd name="connsiteX166" fmla="*/ 437590 w 1590224"/>
              <a:gd name="connsiteY166" fmla="*/ 1287783 h 1566389"/>
              <a:gd name="connsiteX167" fmla="*/ 447115 w 1590224"/>
              <a:gd name="connsiteY167" fmla="*/ 1275877 h 1566389"/>
              <a:gd name="connsiteX168" fmla="*/ 459021 w 1590224"/>
              <a:gd name="connsiteY168" fmla="*/ 1249683 h 1566389"/>
              <a:gd name="connsiteX169" fmla="*/ 444734 w 1590224"/>
              <a:gd name="connsiteY169" fmla="*/ 1211583 h 1566389"/>
              <a:gd name="connsiteX170" fmla="*/ 406634 w 1590224"/>
              <a:gd name="connsiteY170" fmla="*/ 1178246 h 1566389"/>
              <a:gd name="connsiteX171" fmla="*/ 403078 w 1590224"/>
              <a:gd name="connsiteY171" fmla="*/ 1176069 h 1566389"/>
              <a:gd name="connsiteX172" fmla="*/ 399174 w 1590224"/>
              <a:gd name="connsiteY172" fmla="*/ 1160912 h 1566389"/>
              <a:gd name="connsiteX173" fmla="*/ 389965 w 1590224"/>
              <a:gd name="connsiteY173" fmla="*/ 1144908 h 1566389"/>
              <a:gd name="connsiteX174" fmla="*/ 392346 w 1590224"/>
              <a:gd name="connsiteY174" fmla="*/ 1085377 h 1566389"/>
              <a:gd name="connsiteX175" fmla="*/ 397109 w 1590224"/>
              <a:gd name="connsiteY175" fmla="*/ 1078233 h 1566389"/>
              <a:gd name="connsiteX176" fmla="*/ 413777 w 1590224"/>
              <a:gd name="connsiteY176" fmla="*/ 1056802 h 1566389"/>
              <a:gd name="connsiteX177" fmla="*/ 420921 w 1590224"/>
              <a:gd name="connsiteY177" fmla="*/ 1047277 h 1566389"/>
              <a:gd name="connsiteX178" fmla="*/ 425684 w 1590224"/>
              <a:gd name="connsiteY178" fmla="*/ 1040133 h 1566389"/>
              <a:gd name="connsiteX179" fmla="*/ 420921 w 1590224"/>
              <a:gd name="connsiteY179" fmla="*/ 994889 h 1566389"/>
              <a:gd name="connsiteX180" fmla="*/ 411396 w 1590224"/>
              <a:gd name="connsiteY180" fmla="*/ 980602 h 1566389"/>
              <a:gd name="connsiteX181" fmla="*/ 409015 w 1590224"/>
              <a:gd name="connsiteY181" fmla="*/ 971077 h 1566389"/>
              <a:gd name="connsiteX182" fmla="*/ 404252 w 1590224"/>
              <a:gd name="connsiteY182" fmla="*/ 961552 h 1566389"/>
              <a:gd name="connsiteX183" fmla="*/ 401871 w 1590224"/>
              <a:gd name="connsiteY183" fmla="*/ 954408 h 1566389"/>
              <a:gd name="connsiteX184" fmla="*/ 404252 w 1590224"/>
              <a:gd name="connsiteY184" fmla="*/ 892496 h 1566389"/>
              <a:gd name="connsiteX185" fmla="*/ 406634 w 1590224"/>
              <a:gd name="connsiteY185" fmla="*/ 859158 h 1566389"/>
              <a:gd name="connsiteX186" fmla="*/ 397109 w 1590224"/>
              <a:gd name="connsiteY186" fmla="*/ 699614 h 1566389"/>
              <a:gd name="connsiteX187" fmla="*/ 382821 w 1590224"/>
              <a:gd name="connsiteY187" fmla="*/ 675802 h 1566389"/>
              <a:gd name="connsiteX188" fmla="*/ 359009 w 1590224"/>
              <a:gd name="connsiteY188" fmla="*/ 642464 h 1566389"/>
              <a:gd name="connsiteX189" fmla="*/ 347102 w 1590224"/>
              <a:gd name="connsiteY189" fmla="*/ 630558 h 1566389"/>
              <a:gd name="connsiteX190" fmla="*/ 345889 w 1590224"/>
              <a:gd name="connsiteY190" fmla="*/ 628535 h 1566389"/>
              <a:gd name="connsiteX191" fmla="*/ 339827 w 1590224"/>
              <a:gd name="connsiteY191" fmla="*/ 629801 h 1566389"/>
              <a:gd name="connsiteX192" fmla="*/ 318527 w 1590224"/>
              <a:gd name="connsiteY192" fmla="*/ 628177 h 1566389"/>
              <a:gd name="connsiteX193" fmla="*/ 304568 w 1590224"/>
              <a:gd name="connsiteY193" fmla="*/ 625830 h 1566389"/>
              <a:gd name="connsiteX194" fmla="*/ 304560 w 1590224"/>
              <a:gd name="connsiteY194" fmla="*/ 625828 h 1566389"/>
              <a:gd name="connsiteX195" fmla="*/ 318527 w 1590224"/>
              <a:gd name="connsiteY195" fmla="*/ 628176 h 1566389"/>
              <a:gd name="connsiteX196" fmla="*/ 359009 w 1590224"/>
              <a:gd name="connsiteY196" fmla="*/ 625795 h 1566389"/>
              <a:gd name="connsiteX197" fmla="*/ 361390 w 1590224"/>
              <a:gd name="connsiteY197" fmla="*/ 594838 h 1566389"/>
              <a:gd name="connsiteX198" fmla="*/ 368534 w 1590224"/>
              <a:gd name="connsiteY198" fmla="*/ 592457 h 1566389"/>
              <a:gd name="connsiteX199" fmla="*/ 382821 w 1590224"/>
              <a:gd name="connsiteY199" fmla="*/ 580551 h 1566389"/>
              <a:gd name="connsiteX200" fmla="*/ 387584 w 1590224"/>
              <a:gd name="connsiteY200" fmla="*/ 571026 h 1566389"/>
              <a:gd name="connsiteX201" fmla="*/ 382821 w 1590224"/>
              <a:gd name="connsiteY201" fmla="*/ 547213 h 1566389"/>
              <a:gd name="connsiteX202" fmla="*/ 363771 w 1590224"/>
              <a:gd name="connsiteY202" fmla="*/ 535307 h 1566389"/>
              <a:gd name="connsiteX203" fmla="*/ 344721 w 1590224"/>
              <a:gd name="connsiteY203" fmla="*/ 528163 h 1566389"/>
              <a:gd name="connsiteX204" fmla="*/ 325671 w 1590224"/>
              <a:gd name="connsiteY204" fmla="*/ 521020 h 1566389"/>
              <a:gd name="connsiteX205" fmla="*/ 318527 w 1590224"/>
              <a:gd name="connsiteY205" fmla="*/ 511495 h 1566389"/>
              <a:gd name="connsiteX206" fmla="*/ 313765 w 1590224"/>
              <a:gd name="connsiteY206" fmla="*/ 487682 h 1566389"/>
              <a:gd name="connsiteX207" fmla="*/ 311384 w 1590224"/>
              <a:gd name="connsiteY207" fmla="*/ 456726 h 1566389"/>
              <a:gd name="connsiteX208" fmla="*/ 309002 w 1590224"/>
              <a:gd name="connsiteY208" fmla="*/ 449582 h 1566389"/>
              <a:gd name="connsiteX209" fmla="*/ 289952 w 1590224"/>
              <a:gd name="connsiteY209" fmla="*/ 432913 h 1566389"/>
              <a:gd name="connsiteX210" fmla="*/ 270902 w 1590224"/>
              <a:gd name="connsiteY210" fmla="*/ 409101 h 1566389"/>
              <a:gd name="connsiteX211" fmla="*/ 268521 w 1590224"/>
              <a:gd name="connsiteY211" fmla="*/ 401957 h 1566389"/>
              <a:gd name="connsiteX212" fmla="*/ 270902 w 1590224"/>
              <a:gd name="connsiteY212" fmla="*/ 382907 h 1566389"/>
              <a:gd name="connsiteX213" fmla="*/ 278046 w 1590224"/>
              <a:gd name="connsiteY213" fmla="*/ 373382 h 1566389"/>
              <a:gd name="connsiteX214" fmla="*/ 278409 w 1590224"/>
              <a:gd name="connsiteY214" fmla="*/ 372848 h 1566389"/>
              <a:gd name="connsiteX215" fmla="*/ 280396 w 1590224"/>
              <a:gd name="connsiteY215" fmla="*/ 374614 h 1566389"/>
              <a:gd name="connsiteX216" fmla="*/ 293289 w 1590224"/>
              <a:gd name="connsiteY216" fmla="*/ 381000 h 1566389"/>
              <a:gd name="connsiteX217" fmla="*/ 316149 w 1590224"/>
              <a:gd name="connsiteY217" fmla="*/ 358140 h 1566389"/>
              <a:gd name="connsiteX218" fmla="*/ 438069 w 1590224"/>
              <a:gd name="connsiteY218" fmla="*/ 350520 h 1566389"/>
              <a:gd name="connsiteX219" fmla="*/ 491409 w 1590224"/>
              <a:gd name="connsiteY219" fmla="*/ 289560 h 1566389"/>
              <a:gd name="connsiteX220" fmla="*/ 537129 w 1590224"/>
              <a:gd name="connsiteY220" fmla="*/ 274320 h 1566389"/>
              <a:gd name="connsiteX221" fmla="*/ 559989 w 1590224"/>
              <a:gd name="connsiteY221" fmla="*/ 266700 h 1566389"/>
              <a:gd name="connsiteX222" fmla="*/ 620949 w 1590224"/>
              <a:gd name="connsiteY222" fmla="*/ 220980 h 1566389"/>
              <a:gd name="connsiteX223" fmla="*/ 636189 w 1590224"/>
              <a:gd name="connsiteY223" fmla="*/ 190500 h 1566389"/>
              <a:gd name="connsiteX224" fmla="*/ 697149 w 1590224"/>
              <a:gd name="connsiteY224" fmla="*/ 160020 h 1566389"/>
              <a:gd name="connsiteX225" fmla="*/ 780969 w 1590224"/>
              <a:gd name="connsiteY225" fmla="*/ 129540 h 1566389"/>
              <a:gd name="connsiteX226" fmla="*/ 788589 w 1590224"/>
              <a:gd name="connsiteY226" fmla="*/ 106680 h 1566389"/>
              <a:gd name="connsiteX227" fmla="*/ 811449 w 1590224"/>
              <a:gd name="connsiteY227" fmla="*/ 91440 h 1566389"/>
              <a:gd name="connsiteX228" fmla="*/ 819069 w 1590224"/>
              <a:gd name="connsiteY228" fmla="*/ 30480 h 1566389"/>
              <a:gd name="connsiteX229" fmla="*/ 925749 w 1590224"/>
              <a:gd name="connsiteY229" fmla="*/ 22860 h 1566389"/>
              <a:gd name="connsiteX230" fmla="*/ 948609 w 1590224"/>
              <a:gd name="connsiteY230" fmla="*/ 15240 h 1566389"/>
              <a:gd name="connsiteX231" fmla="*/ 1001949 w 1590224"/>
              <a:gd name="connsiteY23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35159 w 1590224"/>
              <a:gd name="connsiteY39" fmla="*/ 573407 h 1566389"/>
              <a:gd name="connsiteX40" fmla="*/ 44684 w 1590224"/>
              <a:gd name="connsiteY40" fmla="*/ 571026 h 1566389"/>
              <a:gd name="connsiteX41" fmla="*/ 63734 w 1590224"/>
              <a:gd name="connsiteY41" fmla="*/ 568645 h 1566389"/>
              <a:gd name="connsiteX42" fmla="*/ 80402 w 1590224"/>
              <a:gd name="connsiteY42" fmla="*/ 563882 h 1566389"/>
              <a:gd name="connsiteX43" fmla="*/ 99452 w 1590224"/>
              <a:gd name="connsiteY43" fmla="*/ 559120 h 1566389"/>
              <a:gd name="connsiteX44" fmla="*/ 106596 w 1590224"/>
              <a:gd name="connsiteY44" fmla="*/ 554357 h 1566389"/>
              <a:gd name="connsiteX45" fmla="*/ 130409 w 1590224"/>
              <a:gd name="connsiteY45" fmla="*/ 549595 h 1566389"/>
              <a:gd name="connsiteX46" fmla="*/ 1001949 w 1590224"/>
              <a:gd name="connsiteY46" fmla="*/ 0 h 1566389"/>
              <a:gd name="connsiteX47" fmla="*/ 994329 w 1590224"/>
              <a:gd name="connsiteY47" fmla="*/ 45720 h 1566389"/>
              <a:gd name="connsiteX48" fmla="*/ 933369 w 1590224"/>
              <a:gd name="connsiteY48" fmla="*/ 76200 h 1566389"/>
              <a:gd name="connsiteX49" fmla="*/ 910509 w 1590224"/>
              <a:gd name="connsiteY49" fmla="*/ 91440 h 1566389"/>
              <a:gd name="connsiteX50" fmla="*/ 912414 w 1590224"/>
              <a:gd name="connsiteY50" fmla="*/ 122397 h 1566389"/>
              <a:gd name="connsiteX51" fmla="*/ 927654 w 1590224"/>
              <a:gd name="connsiteY51" fmla="*/ 152876 h 1566389"/>
              <a:gd name="connsiteX52" fmla="*/ 967183 w 1590224"/>
              <a:gd name="connsiteY52" fmla="*/ 178117 h 1566389"/>
              <a:gd name="connsiteX53" fmla="*/ 1047669 w 1590224"/>
              <a:gd name="connsiteY53" fmla="*/ 220980 h 1566389"/>
              <a:gd name="connsiteX54" fmla="*/ 1101009 w 1590224"/>
              <a:gd name="connsiteY54" fmla="*/ 251460 h 1566389"/>
              <a:gd name="connsiteX55" fmla="*/ 1222929 w 1590224"/>
              <a:gd name="connsiteY55" fmla="*/ 336233 h 1566389"/>
              <a:gd name="connsiteX56" fmla="*/ 1267220 w 1590224"/>
              <a:gd name="connsiteY56" fmla="*/ 375761 h 1566389"/>
              <a:gd name="connsiteX57" fmla="*/ 1352469 w 1590224"/>
              <a:gd name="connsiteY57" fmla="*/ 472440 h 1566389"/>
              <a:gd name="connsiteX58" fmla="*/ 1428669 w 1590224"/>
              <a:gd name="connsiteY58" fmla="*/ 586740 h 1566389"/>
              <a:gd name="connsiteX59" fmla="*/ 1588689 w 1590224"/>
              <a:gd name="connsiteY59" fmla="*/ 792480 h 1566389"/>
              <a:gd name="connsiteX60" fmla="*/ 1590224 w 1590224"/>
              <a:gd name="connsiteY60" fmla="*/ 794546 h 1566389"/>
              <a:gd name="connsiteX61" fmla="*/ 1590115 w 1590224"/>
              <a:gd name="connsiteY61" fmla="*/ 794864 h 1566389"/>
              <a:gd name="connsiteX62" fmla="*/ 1582971 w 1590224"/>
              <a:gd name="connsiteY62" fmla="*/ 835346 h 1566389"/>
              <a:gd name="connsiteX63" fmla="*/ 1575827 w 1590224"/>
              <a:gd name="connsiteY63" fmla="*/ 871064 h 1566389"/>
              <a:gd name="connsiteX64" fmla="*/ 1566302 w 1590224"/>
              <a:gd name="connsiteY64" fmla="*/ 894877 h 1566389"/>
              <a:gd name="connsiteX65" fmla="*/ 1563921 w 1590224"/>
              <a:gd name="connsiteY65" fmla="*/ 916308 h 1566389"/>
              <a:gd name="connsiteX66" fmla="*/ 1559159 w 1590224"/>
              <a:gd name="connsiteY66" fmla="*/ 928214 h 1566389"/>
              <a:gd name="connsiteX67" fmla="*/ 1556777 w 1590224"/>
              <a:gd name="connsiteY67" fmla="*/ 935358 h 1566389"/>
              <a:gd name="connsiteX68" fmla="*/ 1547252 w 1590224"/>
              <a:gd name="connsiteY68" fmla="*/ 952027 h 1566389"/>
              <a:gd name="connsiteX69" fmla="*/ 1528202 w 1590224"/>
              <a:gd name="connsiteY69" fmla="*/ 971077 h 1566389"/>
              <a:gd name="connsiteX70" fmla="*/ 1513915 w 1590224"/>
              <a:gd name="connsiteY70" fmla="*/ 985364 h 1566389"/>
              <a:gd name="connsiteX71" fmla="*/ 1488243 w 1590224"/>
              <a:gd name="connsiteY71" fmla="*/ 1005393 h 1566389"/>
              <a:gd name="connsiteX72" fmla="*/ 1488108 w 1590224"/>
              <a:gd name="connsiteY72" fmla="*/ 1005576 h 1566389"/>
              <a:gd name="connsiteX73" fmla="*/ 1475815 w 1590224"/>
              <a:gd name="connsiteY73" fmla="*/ 1013939 h 1566389"/>
              <a:gd name="connsiteX74" fmla="*/ 1466290 w 1590224"/>
              <a:gd name="connsiteY74" fmla="*/ 1021083 h 1566389"/>
              <a:gd name="connsiteX75" fmla="*/ 1452002 w 1590224"/>
              <a:gd name="connsiteY75" fmla="*/ 1025846 h 1566389"/>
              <a:gd name="connsiteX76" fmla="*/ 1418665 w 1590224"/>
              <a:gd name="connsiteY76" fmla="*/ 1047277 h 1566389"/>
              <a:gd name="connsiteX77" fmla="*/ 1413902 w 1590224"/>
              <a:gd name="connsiteY77" fmla="*/ 1059183 h 1566389"/>
              <a:gd name="connsiteX78" fmla="*/ 1421046 w 1590224"/>
              <a:gd name="connsiteY78" fmla="*/ 1097283 h 1566389"/>
              <a:gd name="connsiteX79" fmla="*/ 1430571 w 1590224"/>
              <a:gd name="connsiteY79" fmla="*/ 1118714 h 1566389"/>
              <a:gd name="connsiteX80" fmla="*/ 1437715 w 1590224"/>
              <a:gd name="connsiteY80" fmla="*/ 1125858 h 1566389"/>
              <a:gd name="connsiteX81" fmla="*/ 1452002 w 1590224"/>
              <a:gd name="connsiteY81" fmla="*/ 1156814 h 1566389"/>
              <a:gd name="connsiteX82" fmla="*/ 1468671 w 1590224"/>
              <a:gd name="connsiteY82" fmla="*/ 1175864 h 1566389"/>
              <a:gd name="connsiteX83" fmla="*/ 1475815 w 1590224"/>
              <a:gd name="connsiteY83" fmla="*/ 1183008 h 1566389"/>
              <a:gd name="connsiteX84" fmla="*/ 1482959 w 1590224"/>
              <a:gd name="connsiteY84" fmla="*/ 1194914 h 1566389"/>
              <a:gd name="connsiteX85" fmla="*/ 1492484 w 1590224"/>
              <a:gd name="connsiteY85" fmla="*/ 1204439 h 1566389"/>
              <a:gd name="connsiteX86" fmla="*/ 1511534 w 1590224"/>
              <a:gd name="connsiteY86" fmla="*/ 1228252 h 1566389"/>
              <a:gd name="connsiteX87" fmla="*/ 1530584 w 1590224"/>
              <a:gd name="connsiteY87" fmla="*/ 1256827 h 1566389"/>
              <a:gd name="connsiteX88" fmla="*/ 1544871 w 1590224"/>
              <a:gd name="connsiteY88" fmla="*/ 1278258 h 1566389"/>
              <a:gd name="connsiteX89" fmla="*/ 1552015 w 1590224"/>
              <a:gd name="connsiteY89" fmla="*/ 1302071 h 1566389"/>
              <a:gd name="connsiteX90" fmla="*/ 1559159 w 1590224"/>
              <a:gd name="connsiteY90" fmla="*/ 1333027 h 1566389"/>
              <a:gd name="connsiteX91" fmla="*/ 1552015 w 1590224"/>
              <a:gd name="connsiteY91" fmla="*/ 1390177 h 1566389"/>
              <a:gd name="connsiteX92" fmla="*/ 1549634 w 1590224"/>
              <a:gd name="connsiteY92" fmla="*/ 1399702 h 1566389"/>
              <a:gd name="connsiteX93" fmla="*/ 1544871 w 1590224"/>
              <a:gd name="connsiteY93" fmla="*/ 1406846 h 1566389"/>
              <a:gd name="connsiteX94" fmla="*/ 1542490 w 1590224"/>
              <a:gd name="connsiteY94" fmla="*/ 1418752 h 1566389"/>
              <a:gd name="connsiteX95" fmla="*/ 1535346 w 1590224"/>
              <a:gd name="connsiteY95" fmla="*/ 1430658 h 1566389"/>
              <a:gd name="connsiteX96" fmla="*/ 1516296 w 1590224"/>
              <a:gd name="connsiteY96" fmla="*/ 1454471 h 1566389"/>
              <a:gd name="connsiteX97" fmla="*/ 1506771 w 1590224"/>
              <a:gd name="connsiteY97" fmla="*/ 1461614 h 1566389"/>
              <a:gd name="connsiteX98" fmla="*/ 1494865 w 1590224"/>
              <a:gd name="connsiteY98" fmla="*/ 1463996 h 1566389"/>
              <a:gd name="connsiteX99" fmla="*/ 1480577 w 1590224"/>
              <a:gd name="connsiteY99" fmla="*/ 1468758 h 1566389"/>
              <a:gd name="connsiteX100" fmla="*/ 1425809 w 1590224"/>
              <a:gd name="connsiteY100" fmla="*/ 1463996 h 1566389"/>
              <a:gd name="connsiteX101" fmla="*/ 1413902 w 1590224"/>
              <a:gd name="connsiteY101" fmla="*/ 1459233 h 1566389"/>
              <a:gd name="connsiteX102" fmla="*/ 1385327 w 1590224"/>
              <a:gd name="connsiteY102" fmla="*/ 1454471 h 1566389"/>
              <a:gd name="connsiteX103" fmla="*/ 1347227 w 1590224"/>
              <a:gd name="connsiteY103" fmla="*/ 1447327 h 1566389"/>
              <a:gd name="connsiteX104" fmla="*/ 1340084 w 1590224"/>
              <a:gd name="connsiteY104" fmla="*/ 1442564 h 1566389"/>
              <a:gd name="connsiteX105" fmla="*/ 1325796 w 1590224"/>
              <a:gd name="connsiteY105" fmla="*/ 1416371 h 1566389"/>
              <a:gd name="connsiteX106" fmla="*/ 1323415 w 1590224"/>
              <a:gd name="connsiteY106" fmla="*/ 1409227 h 1566389"/>
              <a:gd name="connsiteX107" fmla="*/ 1318652 w 1590224"/>
              <a:gd name="connsiteY107" fmla="*/ 1387796 h 1566389"/>
              <a:gd name="connsiteX108" fmla="*/ 1311509 w 1590224"/>
              <a:gd name="connsiteY108" fmla="*/ 1356839 h 1566389"/>
              <a:gd name="connsiteX109" fmla="*/ 1301984 w 1590224"/>
              <a:gd name="connsiteY109" fmla="*/ 1342552 h 1566389"/>
              <a:gd name="connsiteX110" fmla="*/ 1294840 w 1590224"/>
              <a:gd name="connsiteY110" fmla="*/ 1340171 h 1566389"/>
              <a:gd name="connsiteX111" fmla="*/ 1278171 w 1590224"/>
              <a:gd name="connsiteY111" fmla="*/ 1333027 h 1566389"/>
              <a:gd name="connsiteX112" fmla="*/ 1254359 w 1590224"/>
              <a:gd name="connsiteY112" fmla="*/ 1328264 h 1566389"/>
              <a:gd name="connsiteX113" fmla="*/ 1240071 w 1590224"/>
              <a:gd name="connsiteY113" fmla="*/ 1323502 h 1566389"/>
              <a:gd name="connsiteX114" fmla="*/ 1230546 w 1590224"/>
              <a:gd name="connsiteY114" fmla="*/ 1321121 h 1566389"/>
              <a:gd name="connsiteX115" fmla="*/ 1216259 w 1590224"/>
              <a:gd name="connsiteY115" fmla="*/ 1316358 h 1566389"/>
              <a:gd name="connsiteX116" fmla="*/ 1194827 w 1590224"/>
              <a:gd name="connsiteY116" fmla="*/ 1311596 h 1566389"/>
              <a:gd name="connsiteX117" fmla="*/ 1182921 w 1590224"/>
              <a:gd name="connsiteY117" fmla="*/ 1304452 h 1566389"/>
              <a:gd name="connsiteX118" fmla="*/ 1173396 w 1590224"/>
              <a:gd name="connsiteY118" fmla="*/ 1297308 h 1566389"/>
              <a:gd name="connsiteX119" fmla="*/ 1163871 w 1590224"/>
              <a:gd name="connsiteY119" fmla="*/ 1292546 h 1566389"/>
              <a:gd name="connsiteX120" fmla="*/ 1144821 w 1590224"/>
              <a:gd name="connsiteY120" fmla="*/ 1299689 h 1566389"/>
              <a:gd name="connsiteX121" fmla="*/ 1135296 w 1590224"/>
              <a:gd name="connsiteY121" fmla="*/ 1313977 h 1566389"/>
              <a:gd name="connsiteX122" fmla="*/ 1128152 w 1590224"/>
              <a:gd name="connsiteY122" fmla="*/ 1325883 h 1566389"/>
              <a:gd name="connsiteX123" fmla="*/ 1118627 w 1590224"/>
              <a:gd name="connsiteY123" fmla="*/ 1352077 h 1566389"/>
              <a:gd name="connsiteX124" fmla="*/ 1101959 w 1590224"/>
              <a:gd name="connsiteY124" fmla="*/ 1378271 h 1566389"/>
              <a:gd name="connsiteX125" fmla="*/ 1090052 w 1590224"/>
              <a:gd name="connsiteY125" fmla="*/ 1397321 h 1566389"/>
              <a:gd name="connsiteX126" fmla="*/ 1075765 w 1590224"/>
              <a:gd name="connsiteY126" fmla="*/ 1411608 h 1566389"/>
              <a:gd name="connsiteX127" fmla="*/ 1059096 w 1590224"/>
              <a:gd name="connsiteY127" fmla="*/ 1425896 h 1566389"/>
              <a:gd name="connsiteX128" fmla="*/ 1049571 w 1590224"/>
              <a:gd name="connsiteY128" fmla="*/ 1428277 h 1566389"/>
              <a:gd name="connsiteX129" fmla="*/ 1040046 w 1590224"/>
              <a:gd name="connsiteY129" fmla="*/ 1433039 h 1566389"/>
              <a:gd name="connsiteX130" fmla="*/ 985277 w 1590224"/>
              <a:gd name="connsiteY130" fmla="*/ 1449708 h 1566389"/>
              <a:gd name="connsiteX131" fmla="*/ 954321 w 1590224"/>
              <a:gd name="connsiteY131" fmla="*/ 1456852 h 1566389"/>
              <a:gd name="connsiteX132" fmla="*/ 916221 w 1590224"/>
              <a:gd name="connsiteY132" fmla="*/ 1468758 h 1566389"/>
              <a:gd name="connsiteX133" fmla="*/ 904315 w 1590224"/>
              <a:gd name="connsiteY133" fmla="*/ 1471139 h 1566389"/>
              <a:gd name="connsiteX134" fmla="*/ 882884 w 1590224"/>
              <a:gd name="connsiteY134" fmla="*/ 1478283 h 1566389"/>
              <a:gd name="connsiteX135" fmla="*/ 870977 w 1590224"/>
              <a:gd name="connsiteY135" fmla="*/ 1483046 h 1566389"/>
              <a:gd name="connsiteX136" fmla="*/ 842402 w 1590224"/>
              <a:gd name="connsiteY136" fmla="*/ 1490189 h 1566389"/>
              <a:gd name="connsiteX137" fmla="*/ 820971 w 1590224"/>
              <a:gd name="connsiteY137" fmla="*/ 1499714 h 1566389"/>
              <a:gd name="connsiteX138" fmla="*/ 804302 w 1590224"/>
              <a:gd name="connsiteY138" fmla="*/ 1506858 h 1566389"/>
              <a:gd name="connsiteX139" fmla="*/ 794777 w 1590224"/>
              <a:gd name="connsiteY139" fmla="*/ 1514002 h 1566389"/>
              <a:gd name="connsiteX140" fmla="*/ 787634 w 1590224"/>
              <a:gd name="connsiteY140" fmla="*/ 1518764 h 1566389"/>
              <a:gd name="connsiteX141" fmla="*/ 768584 w 1590224"/>
              <a:gd name="connsiteY141" fmla="*/ 1540196 h 1566389"/>
              <a:gd name="connsiteX142" fmla="*/ 747152 w 1590224"/>
              <a:gd name="connsiteY142" fmla="*/ 1564008 h 1566389"/>
              <a:gd name="connsiteX143" fmla="*/ 737627 w 1590224"/>
              <a:gd name="connsiteY143" fmla="*/ 1566389 h 1566389"/>
              <a:gd name="connsiteX144" fmla="*/ 720959 w 1590224"/>
              <a:gd name="connsiteY144" fmla="*/ 1561627 h 1566389"/>
              <a:gd name="connsiteX145" fmla="*/ 718577 w 1590224"/>
              <a:gd name="connsiteY145" fmla="*/ 1530671 h 1566389"/>
              <a:gd name="connsiteX146" fmla="*/ 728102 w 1590224"/>
              <a:gd name="connsiteY146" fmla="*/ 1502096 h 1566389"/>
              <a:gd name="connsiteX147" fmla="*/ 732865 w 1590224"/>
              <a:gd name="connsiteY147" fmla="*/ 1490189 h 1566389"/>
              <a:gd name="connsiteX148" fmla="*/ 730484 w 1590224"/>
              <a:gd name="connsiteY148" fmla="*/ 1463996 h 1566389"/>
              <a:gd name="connsiteX149" fmla="*/ 709052 w 1590224"/>
              <a:gd name="connsiteY149" fmla="*/ 1444946 h 1566389"/>
              <a:gd name="connsiteX150" fmla="*/ 680477 w 1590224"/>
              <a:gd name="connsiteY150" fmla="*/ 1430658 h 1566389"/>
              <a:gd name="connsiteX151" fmla="*/ 654284 w 1590224"/>
              <a:gd name="connsiteY151" fmla="*/ 1423514 h 1566389"/>
              <a:gd name="connsiteX152" fmla="*/ 635234 w 1590224"/>
              <a:gd name="connsiteY152" fmla="*/ 1416371 h 1566389"/>
              <a:gd name="connsiteX153" fmla="*/ 616184 w 1590224"/>
              <a:gd name="connsiteY153" fmla="*/ 1413989 h 1566389"/>
              <a:gd name="connsiteX154" fmla="*/ 597134 w 1590224"/>
              <a:gd name="connsiteY154" fmla="*/ 1409227 h 1566389"/>
              <a:gd name="connsiteX155" fmla="*/ 573321 w 1590224"/>
              <a:gd name="connsiteY155" fmla="*/ 1404464 h 1566389"/>
              <a:gd name="connsiteX156" fmla="*/ 539984 w 1590224"/>
              <a:gd name="connsiteY156" fmla="*/ 1392558 h 1566389"/>
              <a:gd name="connsiteX157" fmla="*/ 528077 w 1590224"/>
              <a:gd name="connsiteY157" fmla="*/ 1387796 h 1566389"/>
              <a:gd name="connsiteX158" fmla="*/ 506646 w 1590224"/>
              <a:gd name="connsiteY158" fmla="*/ 1373508 h 1566389"/>
              <a:gd name="connsiteX159" fmla="*/ 487596 w 1590224"/>
              <a:gd name="connsiteY159" fmla="*/ 1368746 h 1566389"/>
              <a:gd name="connsiteX160" fmla="*/ 478071 w 1590224"/>
              <a:gd name="connsiteY160" fmla="*/ 1366364 h 1566389"/>
              <a:gd name="connsiteX161" fmla="*/ 449496 w 1590224"/>
              <a:gd name="connsiteY161" fmla="*/ 1347314 h 1566389"/>
              <a:gd name="connsiteX162" fmla="*/ 444734 w 1590224"/>
              <a:gd name="connsiteY162" fmla="*/ 1335408 h 1566389"/>
              <a:gd name="connsiteX163" fmla="*/ 442352 w 1590224"/>
              <a:gd name="connsiteY163" fmla="*/ 1328264 h 1566389"/>
              <a:gd name="connsiteX164" fmla="*/ 435209 w 1590224"/>
              <a:gd name="connsiteY164" fmla="*/ 1311596 h 1566389"/>
              <a:gd name="connsiteX165" fmla="*/ 437590 w 1590224"/>
              <a:gd name="connsiteY165" fmla="*/ 1287783 h 1566389"/>
              <a:gd name="connsiteX166" fmla="*/ 447115 w 1590224"/>
              <a:gd name="connsiteY166" fmla="*/ 1275877 h 1566389"/>
              <a:gd name="connsiteX167" fmla="*/ 459021 w 1590224"/>
              <a:gd name="connsiteY167" fmla="*/ 1249683 h 1566389"/>
              <a:gd name="connsiteX168" fmla="*/ 444734 w 1590224"/>
              <a:gd name="connsiteY168" fmla="*/ 1211583 h 1566389"/>
              <a:gd name="connsiteX169" fmla="*/ 406634 w 1590224"/>
              <a:gd name="connsiteY169" fmla="*/ 1178246 h 1566389"/>
              <a:gd name="connsiteX170" fmla="*/ 403078 w 1590224"/>
              <a:gd name="connsiteY170" fmla="*/ 1176069 h 1566389"/>
              <a:gd name="connsiteX171" fmla="*/ 399174 w 1590224"/>
              <a:gd name="connsiteY171" fmla="*/ 1160912 h 1566389"/>
              <a:gd name="connsiteX172" fmla="*/ 389965 w 1590224"/>
              <a:gd name="connsiteY172" fmla="*/ 1144908 h 1566389"/>
              <a:gd name="connsiteX173" fmla="*/ 392346 w 1590224"/>
              <a:gd name="connsiteY173" fmla="*/ 1085377 h 1566389"/>
              <a:gd name="connsiteX174" fmla="*/ 397109 w 1590224"/>
              <a:gd name="connsiteY174" fmla="*/ 1078233 h 1566389"/>
              <a:gd name="connsiteX175" fmla="*/ 413777 w 1590224"/>
              <a:gd name="connsiteY175" fmla="*/ 1056802 h 1566389"/>
              <a:gd name="connsiteX176" fmla="*/ 420921 w 1590224"/>
              <a:gd name="connsiteY176" fmla="*/ 1047277 h 1566389"/>
              <a:gd name="connsiteX177" fmla="*/ 425684 w 1590224"/>
              <a:gd name="connsiteY177" fmla="*/ 1040133 h 1566389"/>
              <a:gd name="connsiteX178" fmla="*/ 420921 w 1590224"/>
              <a:gd name="connsiteY178" fmla="*/ 994889 h 1566389"/>
              <a:gd name="connsiteX179" fmla="*/ 411396 w 1590224"/>
              <a:gd name="connsiteY179" fmla="*/ 980602 h 1566389"/>
              <a:gd name="connsiteX180" fmla="*/ 409015 w 1590224"/>
              <a:gd name="connsiteY180" fmla="*/ 971077 h 1566389"/>
              <a:gd name="connsiteX181" fmla="*/ 404252 w 1590224"/>
              <a:gd name="connsiteY181" fmla="*/ 961552 h 1566389"/>
              <a:gd name="connsiteX182" fmla="*/ 401871 w 1590224"/>
              <a:gd name="connsiteY182" fmla="*/ 954408 h 1566389"/>
              <a:gd name="connsiteX183" fmla="*/ 404252 w 1590224"/>
              <a:gd name="connsiteY183" fmla="*/ 892496 h 1566389"/>
              <a:gd name="connsiteX184" fmla="*/ 406634 w 1590224"/>
              <a:gd name="connsiteY184" fmla="*/ 859158 h 1566389"/>
              <a:gd name="connsiteX185" fmla="*/ 397109 w 1590224"/>
              <a:gd name="connsiteY185" fmla="*/ 699614 h 1566389"/>
              <a:gd name="connsiteX186" fmla="*/ 382821 w 1590224"/>
              <a:gd name="connsiteY186" fmla="*/ 675802 h 1566389"/>
              <a:gd name="connsiteX187" fmla="*/ 359009 w 1590224"/>
              <a:gd name="connsiteY187" fmla="*/ 642464 h 1566389"/>
              <a:gd name="connsiteX188" fmla="*/ 347102 w 1590224"/>
              <a:gd name="connsiteY188" fmla="*/ 630558 h 1566389"/>
              <a:gd name="connsiteX189" fmla="*/ 345889 w 1590224"/>
              <a:gd name="connsiteY189" fmla="*/ 628535 h 1566389"/>
              <a:gd name="connsiteX190" fmla="*/ 339827 w 1590224"/>
              <a:gd name="connsiteY190" fmla="*/ 629801 h 1566389"/>
              <a:gd name="connsiteX191" fmla="*/ 318527 w 1590224"/>
              <a:gd name="connsiteY191" fmla="*/ 628177 h 1566389"/>
              <a:gd name="connsiteX192" fmla="*/ 304568 w 1590224"/>
              <a:gd name="connsiteY192" fmla="*/ 625830 h 1566389"/>
              <a:gd name="connsiteX193" fmla="*/ 304560 w 1590224"/>
              <a:gd name="connsiteY193" fmla="*/ 625828 h 1566389"/>
              <a:gd name="connsiteX194" fmla="*/ 318527 w 1590224"/>
              <a:gd name="connsiteY194" fmla="*/ 628176 h 1566389"/>
              <a:gd name="connsiteX195" fmla="*/ 359009 w 1590224"/>
              <a:gd name="connsiteY195" fmla="*/ 625795 h 1566389"/>
              <a:gd name="connsiteX196" fmla="*/ 361390 w 1590224"/>
              <a:gd name="connsiteY196" fmla="*/ 594838 h 1566389"/>
              <a:gd name="connsiteX197" fmla="*/ 368534 w 1590224"/>
              <a:gd name="connsiteY197" fmla="*/ 592457 h 1566389"/>
              <a:gd name="connsiteX198" fmla="*/ 382821 w 1590224"/>
              <a:gd name="connsiteY198" fmla="*/ 580551 h 1566389"/>
              <a:gd name="connsiteX199" fmla="*/ 387584 w 1590224"/>
              <a:gd name="connsiteY199" fmla="*/ 571026 h 1566389"/>
              <a:gd name="connsiteX200" fmla="*/ 382821 w 1590224"/>
              <a:gd name="connsiteY200" fmla="*/ 547213 h 1566389"/>
              <a:gd name="connsiteX201" fmla="*/ 363771 w 1590224"/>
              <a:gd name="connsiteY201" fmla="*/ 535307 h 1566389"/>
              <a:gd name="connsiteX202" fmla="*/ 344721 w 1590224"/>
              <a:gd name="connsiteY202" fmla="*/ 528163 h 1566389"/>
              <a:gd name="connsiteX203" fmla="*/ 325671 w 1590224"/>
              <a:gd name="connsiteY203" fmla="*/ 521020 h 1566389"/>
              <a:gd name="connsiteX204" fmla="*/ 318527 w 1590224"/>
              <a:gd name="connsiteY204" fmla="*/ 511495 h 1566389"/>
              <a:gd name="connsiteX205" fmla="*/ 313765 w 1590224"/>
              <a:gd name="connsiteY205" fmla="*/ 487682 h 1566389"/>
              <a:gd name="connsiteX206" fmla="*/ 311384 w 1590224"/>
              <a:gd name="connsiteY206" fmla="*/ 456726 h 1566389"/>
              <a:gd name="connsiteX207" fmla="*/ 309002 w 1590224"/>
              <a:gd name="connsiteY207" fmla="*/ 449582 h 1566389"/>
              <a:gd name="connsiteX208" fmla="*/ 289952 w 1590224"/>
              <a:gd name="connsiteY208" fmla="*/ 432913 h 1566389"/>
              <a:gd name="connsiteX209" fmla="*/ 270902 w 1590224"/>
              <a:gd name="connsiteY209" fmla="*/ 409101 h 1566389"/>
              <a:gd name="connsiteX210" fmla="*/ 268521 w 1590224"/>
              <a:gd name="connsiteY210" fmla="*/ 401957 h 1566389"/>
              <a:gd name="connsiteX211" fmla="*/ 270902 w 1590224"/>
              <a:gd name="connsiteY211" fmla="*/ 382907 h 1566389"/>
              <a:gd name="connsiteX212" fmla="*/ 278046 w 1590224"/>
              <a:gd name="connsiteY212" fmla="*/ 373382 h 1566389"/>
              <a:gd name="connsiteX213" fmla="*/ 278409 w 1590224"/>
              <a:gd name="connsiteY213" fmla="*/ 372848 h 1566389"/>
              <a:gd name="connsiteX214" fmla="*/ 280396 w 1590224"/>
              <a:gd name="connsiteY214" fmla="*/ 374614 h 1566389"/>
              <a:gd name="connsiteX215" fmla="*/ 293289 w 1590224"/>
              <a:gd name="connsiteY215" fmla="*/ 381000 h 1566389"/>
              <a:gd name="connsiteX216" fmla="*/ 316149 w 1590224"/>
              <a:gd name="connsiteY216" fmla="*/ 358140 h 1566389"/>
              <a:gd name="connsiteX217" fmla="*/ 438069 w 1590224"/>
              <a:gd name="connsiteY217" fmla="*/ 350520 h 1566389"/>
              <a:gd name="connsiteX218" fmla="*/ 491409 w 1590224"/>
              <a:gd name="connsiteY218" fmla="*/ 289560 h 1566389"/>
              <a:gd name="connsiteX219" fmla="*/ 537129 w 1590224"/>
              <a:gd name="connsiteY219" fmla="*/ 274320 h 1566389"/>
              <a:gd name="connsiteX220" fmla="*/ 559989 w 1590224"/>
              <a:gd name="connsiteY220" fmla="*/ 266700 h 1566389"/>
              <a:gd name="connsiteX221" fmla="*/ 620949 w 1590224"/>
              <a:gd name="connsiteY221" fmla="*/ 220980 h 1566389"/>
              <a:gd name="connsiteX222" fmla="*/ 636189 w 1590224"/>
              <a:gd name="connsiteY222" fmla="*/ 190500 h 1566389"/>
              <a:gd name="connsiteX223" fmla="*/ 697149 w 1590224"/>
              <a:gd name="connsiteY223" fmla="*/ 160020 h 1566389"/>
              <a:gd name="connsiteX224" fmla="*/ 780969 w 1590224"/>
              <a:gd name="connsiteY224" fmla="*/ 129540 h 1566389"/>
              <a:gd name="connsiteX225" fmla="*/ 788589 w 1590224"/>
              <a:gd name="connsiteY225" fmla="*/ 106680 h 1566389"/>
              <a:gd name="connsiteX226" fmla="*/ 811449 w 1590224"/>
              <a:gd name="connsiteY226" fmla="*/ 91440 h 1566389"/>
              <a:gd name="connsiteX227" fmla="*/ 819069 w 1590224"/>
              <a:gd name="connsiteY227" fmla="*/ 30480 h 1566389"/>
              <a:gd name="connsiteX228" fmla="*/ 925749 w 1590224"/>
              <a:gd name="connsiteY228" fmla="*/ 22860 h 1566389"/>
              <a:gd name="connsiteX229" fmla="*/ 948609 w 1590224"/>
              <a:gd name="connsiteY229" fmla="*/ 15240 h 1566389"/>
              <a:gd name="connsiteX230" fmla="*/ 1001949 w 1590224"/>
              <a:gd name="connsiteY230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39827 w 1590224"/>
              <a:gd name="connsiteY189" fmla="*/ 629801 h 1566389"/>
              <a:gd name="connsiteX190" fmla="*/ 318527 w 1590224"/>
              <a:gd name="connsiteY190" fmla="*/ 628177 h 1566389"/>
              <a:gd name="connsiteX191" fmla="*/ 304568 w 1590224"/>
              <a:gd name="connsiteY191" fmla="*/ 625830 h 1566389"/>
              <a:gd name="connsiteX192" fmla="*/ 304560 w 1590224"/>
              <a:gd name="connsiteY192" fmla="*/ 625828 h 1566389"/>
              <a:gd name="connsiteX193" fmla="*/ 318527 w 1590224"/>
              <a:gd name="connsiteY193" fmla="*/ 628176 h 1566389"/>
              <a:gd name="connsiteX194" fmla="*/ 359009 w 1590224"/>
              <a:gd name="connsiteY194" fmla="*/ 625795 h 1566389"/>
              <a:gd name="connsiteX195" fmla="*/ 361390 w 1590224"/>
              <a:gd name="connsiteY195" fmla="*/ 594838 h 1566389"/>
              <a:gd name="connsiteX196" fmla="*/ 368534 w 1590224"/>
              <a:gd name="connsiteY196" fmla="*/ 592457 h 1566389"/>
              <a:gd name="connsiteX197" fmla="*/ 382821 w 1590224"/>
              <a:gd name="connsiteY197" fmla="*/ 580551 h 1566389"/>
              <a:gd name="connsiteX198" fmla="*/ 387584 w 1590224"/>
              <a:gd name="connsiteY198" fmla="*/ 571026 h 1566389"/>
              <a:gd name="connsiteX199" fmla="*/ 382821 w 1590224"/>
              <a:gd name="connsiteY199" fmla="*/ 547213 h 1566389"/>
              <a:gd name="connsiteX200" fmla="*/ 363771 w 1590224"/>
              <a:gd name="connsiteY200" fmla="*/ 535307 h 1566389"/>
              <a:gd name="connsiteX201" fmla="*/ 344721 w 1590224"/>
              <a:gd name="connsiteY201" fmla="*/ 528163 h 1566389"/>
              <a:gd name="connsiteX202" fmla="*/ 325671 w 1590224"/>
              <a:gd name="connsiteY202" fmla="*/ 521020 h 1566389"/>
              <a:gd name="connsiteX203" fmla="*/ 318527 w 1590224"/>
              <a:gd name="connsiteY203" fmla="*/ 511495 h 1566389"/>
              <a:gd name="connsiteX204" fmla="*/ 313765 w 1590224"/>
              <a:gd name="connsiteY204" fmla="*/ 487682 h 1566389"/>
              <a:gd name="connsiteX205" fmla="*/ 311384 w 1590224"/>
              <a:gd name="connsiteY205" fmla="*/ 456726 h 1566389"/>
              <a:gd name="connsiteX206" fmla="*/ 309002 w 1590224"/>
              <a:gd name="connsiteY206" fmla="*/ 449582 h 1566389"/>
              <a:gd name="connsiteX207" fmla="*/ 289952 w 1590224"/>
              <a:gd name="connsiteY207" fmla="*/ 432913 h 1566389"/>
              <a:gd name="connsiteX208" fmla="*/ 270902 w 1590224"/>
              <a:gd name="connsiteY208" fmla="*/ 409101 h 1566389"/>
              <a:gd name="connsiteX209" fmla="*/ 268521 w 1590224"/>
              <a:gd name="connsiteY209" fmla="*/ 401957 h 1566389"/>
              <a:gd name="connsiteX210" fmla="*/ 270902 w 1590224"/>
              <a:gd name="connsiteY210" fmla="*/ 382907 h 1566389"/>
              <a:gd name="connsiteX211" fmla="*/ 278046 w 1590224"/>
              <a:gd name="connsiteY211" fmla="*/ 373382 h 1566389"/>
              <a:gd name="connsiteX212" fmla="*/ 278409 w 1590224"/>
              <a:gd name="connsiteY212" fmla="*/ 372848 h 1566389"/>
              <a:gd name="connsiteX213" fmla="*/ 280396 w 1590224"/>
              <a:gd name="connsiteY213" fmla="*/ 374614 h 1566389"/>
              <a:gd name="connsiteX214" fmla="*/ 293289 w 1590224"/>
              <a:gd name="connsiteY214" fmla="*/ 381000 h 1566389"/>
              <a:gd name="connsiteX215" fmla="*/ 316149 w 1590224"/>
              <a:gd name="connsiteY215" fmla="*/ 358140 h 1566389"/>
              <a:gd name="connsiteX216" fmla="*/ 438069 w 1590224"/>
              <a:gd name="connsiteY216" fmla="*/ 350520 h 1566389"/>
              <a:gd name="connsiteX217" fmla="*/ 491409 w 1590224"/>
              <a:gd name="connsiteY217" fmla="*/ 289560 h 1566389"/>
              <a:gd name="connsiteX218" fmla="*/ 537129 w 1590224"/>
              <a:gd name="connsiteY218" fmla="*/ 274320 h 1566389"/>
              <a:gd name="connsiteX219" fmla="*/ 559989 w 1590224"/>
              <a:gd name="connsiteY219" fmla="*/ 266700 h 1566389"/>
              <a:gd name="connsiteX220" fmla="*/ 620949 w 1590224"/>
              <a:gd name="connsiteY220" fmla="*/ 220980 h 1566389"/>
              <a:gd name="connsiteX221" fmla="*/ 636189 w 1590224"/>
              <a:gd name="connsiteY221" fmla="*/ 190500 h 1566389"/>
              <a:gd name="connsiteX222" fmla="*/ 697149 w 1590224"/>
              <a:gd name="connsiteY222" fmla="*/ 160020 h 1566389"/>
              <a:gd name="connsiteX223" fmla="*/ 780969 w 1590224"/>
              <a:gd name="connsiteY223" fmla="*/ 129540 h 1566389"/>
              <a:gd name="connsiteX224" fmla="*/ 788589 w 1590224"/>
              <a:gd name="connsiteY224" fmla="*/ 106680 h 1566389"/>
              <a:gd name="connsiteX225" fmla="*/ 811449 w 1590224"/>
              <a:gd name="connsiteY225" fmla="*/ 91440 h 1566389"/>
              <a:gd name="connsiteX226" fmla="*/ 819069 w 1590224"/>
              <a:gd name="connsiteY226" fmla="*/ 30480 h 1566389"/>
              <a:gd name="connsiteX227" fmla="*/ 925749 w 1590224"/>
              <a:gd name="connsiteY227" fmla="*/ 22860 h 1566389"/>
              <a:gd name="connsiteX228" fmla="*/ 948609 w 1590224"/>
              <a:gd name="connsiteY228" fmla="*/ 15240 h 1566389"/>
              <a:gd name="connsiteX229" fmla="*/ 1001949 w 1590224"/>
              <a:gd name="connsiteY22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18527 w 1590224"/>
              <a:gd name="connsiteY189" fmla="*/ 628177 h 1566389"/>
              <a:gd name="connsiteX190" fmla="*/ 304568 w 1590224"/>
              <a:gd name="connsiteY190" fmla="*/ 625830 h 1566389"/>
              <a:gd name="connsiteX191" fmla="*/ 304560 w 1590224"/>
              <a:gd name="connsiteY191" fmla="*/ 625828 h 1566389"/>
              <a:gd name="connsiteX192" fmla="*/ 318527 w 1590224"/>
              <a:gd name="connsiteY192" fmla="*/ 628176 h 1566389"/>
              <a:gd name="connsiteX193" fmla="*/ 359009 w 1590224"/>
              <a:gd name="connsiteY193" fmla="*/ 625795 h 1566389"/>
              <a:gd name="connsiteX194" fmla="*/ 361390 w 1590224"/>
              <a:gd name="connsiteY194" fmla="*/ 594838 h 1566389"/>
              <a:gd name="connsiteX195" fmla="*/ 368534 w 1590224"/>
              <a:gd name="connsiteY195" fmla="*/ 592457 h 1566389"/>
              <a:gd name="connsiteX196" fmla="*/ 382821 w 1590224"/>
              <a:gd name="connsiteY196" fmla="*/ 580551 h 1566389"/>
              <a:gd name="connsiteX197" fmla="*/ 387584 w 1590224"/>
              <a:gd name="connsiteY197" fmla="*/ 571026 h 1566389"/>
              <a:gd name="connsiteX198" fmla="*/ 382821 w 1590224"/>
              <a:gd name="connsiteY198" fmla="*/ 547213 h 1566389"/>
              <a:gd name="connsiteX199" fmla="*/ 363771 w 1590224"/>
              <a:gd name="connsiteY199" fmla="*/ 535307 h 1566389"/>
              <a:gd name="connsiteX200" fmla="*/ 344721 w 1590224"/>
              <a:gd name="connsiteY200" fmla="*/ 528163 h 1566389"/>
              <a:gd name="connsiteX201" fmla="*/ 325671 w 1590224"/>
              <a:gd name="connsiteY201" fmla="*/ 521020 h 1566389"/>
              <a:gd name="connsiteX202" fmla="*/ 318527 w 1590224"/>
              <a:gd name="connsiteY202" fmla="*/ 511495 h 1566389"/>
              <a:gd name="connsiteX203" fmla="*/ 313765 w 1590224"/>
              <a:gd name="connsiteY203" fmla="*/ 487682 h 1566389"/>
              <a:gd name="connsiteX204" fmla="*/ 311384 w 1590224"/>
              <a:gd name="connsiteY204" fmla="*/ 456726 h 1566389"/>
              <a:gd name="connsiteX205" fmla="*/ 309002 w 1590224"/>
              <a:gd name="connsiteY205" fmla="*/ 449582 h 1566389"/>
              <a:gd name="connsiteX206" fmla="*/ 289952 w 1590224"/>
              <a:gd name="connsiteY206" fmla="*/ 432913 h 1566389"/>
              <a:gd name="connsiteX207" fmla="*/ 270902 w 1590224"/>
              <a:gd name="connsiteY207" fmla="*/ 409101 h 1566389"/>
              <a:gd name="connsiteX208" fmla="*/ 268521 w 1590224"/>
              <a:gd name="connsiteY208" fmla="*/ 401957 h 1566389"/>
              <a:gd name="connsiteX209" fmla="*/ 270902 w 1590224"/>
              <a:gd name="connsiteY209" fmla="*/ 382907 h 1566389"/>
              <a:gd name="connsiteX210" fmla="*/ 278046 w 1590224"/>
              <a:gd name="connsiteY210" fmla="*/ 373382 h 1566389"/>
              <a:gd name="connsiteX211" fmla="*/ 278409 w 1590224"/>
              <a:gd name="connsiteY211" fmla="*/ 372848 h 1566389"/>
              <a:gd name="connsiteX212" fmla="*/ 280396 w 1590224"/>
              <a:gd name="connsiteY212" fmla="*/ 374614 h 1566389"/>
              <a:gd name="connsiteX213" fmla="*/ 293289 w 1590224"/>
              <a:gd name="connsiteY213" fmla="*/ 381000 h 1566389"/>
              <a:gd name="connsiteX214" fmla="*/ 316149 w 1590224"/>
              <a:gd name="connsiteY214" fmla="*/ 358140 h 1566389"/>
              <a:gd name="connsiteX215" fmla="*/ 438069 w 1590224"/>
              <a:gd name="connsiteY215" fmla="*/ 350520 h 1566389"/>
              <a:gd name="connsiteX216" fmla="*/ 491409 w 1590224"/>
              <a:gd name="connsiteY216" fmla="*/ 289560 h 1566389"/>
              <a:gd name="connsiteX217" fmla="*/ 537129 w 1590224"/>
              <a:gd name="connsiteY217" fmla="*/ 274320 h 1566389"/>
              <a:gd name="connsiteX218" fmla="*/ 559989 w 1590224"/>
              <a:gd name="connsiteY218" fmla="*/ 266700 h 1566389"/>
              <a:gd name="connsiteX219" fmla="*/ 620949 w 1590224"/>
              <a:gd name="connsiteY219" fmla="*/ 220980 h 1566389"/>
              <a:gd name="connsiteX220" fmla="*/ 636189 w 1590224"/>
              <a:gd name="connsiteY220" fmla="*/ 190500 h 1566389"/>
              <a:gd name="connsiteX221" fmla="*/ 697149 w 1590224"/>
              <a:gd name="connsiteY221" fmla="*/ 160020 h 1566389"/>
              <a:gd name="connsiteX222" fmla="*/ 780969 w 1590224"/>
              <a:gd name="connsiteY222" fmla="*/ 129540 h 1566389"/>
              <a:gd name="connsiteX223" fmla="*/ 788589 w 1590224"/>
              <a:gd name="connsiteY223" fmla="*/ 106680 h 1566389"/>
              <a:gd name="connsiteX224" fmla="*/ 811449 w 1590224"/>
              <a:gd name="connsiteY224" fmla="*/ 91440 h 1566389"/>
              <a:gd name="connsiteX225" fmla="*/ 819069 w 1590224"/>
              <a:gd name="connsiteY225" fmla="*/ 30480 h 1566389"/>
              <a:gd name="connsiteX226" fmla="*/ 925749 w 1590224"/>
              <a:gd name="connsiteY226" fmla="*/ 22860 h 1566389"/>
              <a:gd name="connsiteX227" fmla="*/ 948609 w 1590224"/>
              <a:gd name="connsiteY227" fmla="*/ 15240 h 1566389"/>
              <a:gd name="connsiteX228" fmla="*/ 1001949 w 1590224"/>
              <a:gd name="connsiteY228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18527 w 1590224"/>
              <a:gd name="connsiteY189" fmla="*/ 628177 h 1566389"/>
              <a:gd name="connsiteX190" fmla="*/ 304568 w 1590224"/>
              <a:gd name="connsiteY190" fmla="*/ 625830 h 1566389"/>
              <a:gd name="connsiteX191" fmla="*/ 304560 w 1590224"/>
              <a:gd name="connsiteY191" fmla="*/ 625828 h 1566389"/>
              <a:gd name="connsiteX192" fmla="*/ 359009 w 1590224"/>
              <a:gd name="connsiteY192" fmla="*/ 625795 h 1566389"/>
              <a:gd name="connsiteX193" fmla="*/ 361390 w 1590224"/>
              <a:gd name="connsiteY193" fmla="*/ 594838 h 1566389"/>
              <a:gd name="connsiteX194" fmla="*/ 368534 w 1590224"/>
              <a:gd name="connsiteY194" fmla="*/ 592457 h 1566389"/>
              <a:gd name="connsiteX195" fmla="*/ 382821 w 1590224"/>
              <a:gd name="connsiteY195" fmla="*/ 580551 h 1566389"/>
              <a:gd name="connsiteX196" fmla="*/ 387584 w 1590224"/>
              <a:gd name="connsiteY196" fmla="*/ 571026 h 1566389"/>
              <a:gd name="connsiteX197" fmla="*/ 382821 w 1590224"/>
              <a:gd name="connsiteY197" fmla="*/ 547213 h 1566389"/>
              <a:gd name="connsiteX198" fmla="*/ 363771 w 1590224"/>
              <a:gd name="connsiteY198" fmla="*/ 535307 h 1566389"/>
              <a:gd name="connsiteX199" fmla="*/ 344721 w 1590224"/>
              <a:gd name="connsiteY199" fmla="*/ 528163 h 1566389"/>
              <a:gd name="connsiteX200" fmla="*/ 325671 w 1590224"/>
              <a:gd name="connsiteY200" fmla="*/ 521020 h 1566389"/>
              <a:gd name="connsiteX201" fmla="*/ 318527 w 1590224"/>
              <a:gd name="connsiteY201" fmla="*/ 511495 h 1566389"/>
              <a:gd name="connsiteX202" fmla="*/ 313765 w 1590224"/>
              <a:gd name="connsiteY202" fmla="*/ 487682 h 1566389"/>
              <a:gd name="connsiteX203" fmla="*/ 311384 w 1590224"/>
              <a:gd name="connsiteY203" fmla="*/ 456726 h 1566389"/>
              <a:gd name="connsiteX204" fmla="*/ 309002 w 1590224"/>
              <a:gd name="connsiteY204" fmla="*/ 449582 h 1566389"/>
              <a:gd name="connsiteX205" fmla="*/ 289952 w 1590224"/>
              <a:gd name="connsiteY205" fmla="*/ 432913 h 1566389"/>
              <a:gd name="connsiteX206" fmla="*/ 270902 w 1590224"/>
              <a:gd name="connsiteY206" fmla="*/ 409101 h 1566389"/>
              <a:gd name="connsiteX207" fmla="*/ 268521 w 1590224"/>
              <a:gd name="connsiteY207" fmla="*/ 401957 h 1566389"/>
              <a:gd name="connsiteX208" fmla="*/ 270902 w 1590224"/>
              <a:gd name="connsiteY208" fmla="*/ 382907 h 1566389"/>
              <a:gd name="connsiteX209" fmla="*/ 278046 w 1590224"/>
              <a:gd name="connsiteY209" fmla="*/ 373382 h 1566389"/>
              <a:gd name="connsiteX210" fmla="*/ 278409 w 1590224"/>
              <a:gd name="connsiteY210" fmla="*/ 372848 h 1566389"/>
              <a:gd name="connsiteX211" fmla="*/ 280396 w 1590224"/>
              <a:gd name="connsiteY211" fmla="*/ 374614 h 1566389"/>
              <a:gd name="connsiteX212" fmla="*/ 293289 w 1590224"/>
              <a:gd name="connsiteY212" fmla="*/ 381000 h 1566389"/>
              <a:gd name="connsiteX213" fmla="*/ 316149 w 1590224"/>
              <a:gd name="connsiteY213" fmla="*/ 358140 h 1566389"/>
              <a:gd name="connsiteX214" fmla="*/ 438069 w 1590224"/>
              <a:gd name="connsiteY214" fmla="*/ 350520 h 1566389"/>
              <a:gd name="connsiteX215" fmla="*/ 491409 w 1590224"/>
              <a:gd name="connsiteY215" fmla="*/ 289560 h 1566389"/>
              <a:gd name="connsiteX216" fmla="*/ 537129 w 1590224"/>
              <a:gd name="connsiteY216" fmla="*/ 274320 h 1566389"/>
              <a:gd name="connsiteX217" fmla="*/ 559989 w 1590224"/>
              <a:gd name="connsiteY217" fmla="*/ 266700 h 1566389"/>
              <a:gd name="connsiteX218" fmla="*/ 620949 w 1590224"/>
              <a:gd name="connsiteY218" fmla="*/ 220980 h 1566389"/>
              <a:gd name="connsiteX219" fmla="*/ 636189 w 1590224"/>
              <a:gd name="connsiteY219" fmla="*/ 190500 h 1566389"/>
              <a:gd name="connsiteX220" fmla="*/ 697149 w 1590224"/>
              <a:gd name="connsiteY220" fmla="*/ 160020 h 1566389"/>
              <a:gd name="connsiteX221" fmla="*/ 780969 w 1590224"/>
              <a:gd name="connsiteY221" fmla="*/ 129540 h 1566389"/>
              <a:gd name="connsiteX222" fmla="*/ 788589 w 1590224"/>
              <a:gd name="connsiteY222" fmla="*/ 106680 h 1566389"/>
              <a:gd name="connsiteX223" fmla="*/ 811449 w 1590224"/>
              <a:gd name="connsiteY223" fmla="*/ 91440 h 1566389"/>
              <a:gd name="connsiteX224" fmla="*/ 819069 w 1590224"/>
              <a:gd name="connsiteY224" fmla="*/ 30480 h 1566389"/>
              <a:gd name="connsiteX225" fmla="*/ 925749 w 1590224"/>
              <a:gd name="connsiteY225" fmla="*/ 22860 h 1566389"/>
              <a:gd name="connsiteX226" fmla="*/ 948609 w 1590224"/>
              <a:gd name="connsiteY226" fmla="*/ 15240 h 1566389"/>
              <a:gd name="connsiteX227" fmla="*/ 1001949 w 1590224"/>
              <a:gd name="connsiteY227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18527 w 1590224"/>
              <a:gd name="connsiteY189" fmla="*/ 628177 h 1566389"/>
              <a:gd name="connsiteX190" fmla="*/ 304568 w 1590224"/>
              <a:gd name="connsiteY190" fmla="*/ 625830 h 1566389"/>
              <a:gd name="connsiteX191" fmla="*/ 359009 w 1590224"/>
              <a:gd name="connsiteY191" fmla="*/ 625795 h 1566389"/>
              <a:gd name="connsiteX192" fmla="*/ 361390 w 1590224"/>
              <a:gd name="connsiteY192" fmla="*/ 594838 h 1566389"/>
              <a:gd name="connsiteX193" fmla="*/ 368534 w 1590224"/>
              <a:gd name="connsiteY193" fmla="*/ 592457 h 1566389"/>
              <a:gd name="connsiteX194" fmla="*/ 382821 w 1590224"/>
              <a:gd name="connsiteY194" fmla="*/ 580551 h 1566389"/>
              <a:gd name="connsiteX195" fmla="*/ 387584 w 1590224"/>
              <a:gd name="connsiteY195" fmla="*/ 571026 h 1566389"/>
              <a:gd name="connsiteX196" fmla="*/ 382821 w 1590224"/>
              <a:gd name="connsiteY196" fmla="*/ 547213 h 1566389"/>
              <a:gd name="connsiteX197" fmla="*/ 363771 w 1590224"/>
              <a:gd name="connsiteY197" fmla="*/ 535307 h 1566389"/>
              <a:gd name="connsiteX198" fmla="*/ 344721 w 1590224"/>
              <a:gd name="connsiteY198" fmla="*/ 528163 h 1566389"/>
              <a:gd name="connsiteX199" fmla="*/ 325671 w 1590224"/>
              <a:gd name="connsiteY199" fmla="*/ 521020 h 1566389"/>
              <a:gd name="connsiteX200" fmla="*/ 318527 w 1590224"/>
              <a:gd name="connsiteY200" fmla="*/ 511495 h 1566389"/>
              <a:gd name="connsiteX201" fmla="*/ 313765 w 1590224"/>
              <a:gd name="connsiteY201" fmla="*/ 487682 h 1566389"/>
              <a:gd name="connsiteX202" fmla="*/ 311384 w 1590224"/>
              <a:gd name="connsiteY202" fmla="*/ 456726 h 1566389"/>
              <a:gd name="connsiteX203" fmla="*/ 309002 w 1590224"/>
              <a:gd name="connsiteY203" fmla="*/ 449582 h 1566389"/>
              <a:gd name="connsiteX204" fmla="*/ 289952 w 1590224"/>
              <a:gd name="connsiteY204" fmla="*/ 432913 h 1566389"/>
              <a:gd name="connsiteX205" fmla="*/ 270902 w 1590224"/>
              <a:gd name="connsiteY205" fmla="*/ 409101 h 1566389"/>
              <a:gd name="connsiteX206" fmla="*/ 268521 w 1590224"/>
              <a:gd name="connsiteY206" fmla="*/ 401957 h 1566389"/>
              <a:gd name="connsiteX207" fmla="*/ 270902 w 1590224"/>
              <a:gd name="connsiteY207" fmla="*/ 382907 h 1566389"/>
              <a:gd name="connsiteX208" fmla="*/ 278046 w 1590224"/>
              <a:gd name="connsiteY208" fmla="*/ 373382 h 1566389"/>
              <a:gd name="connsiteX209" fmla="*/ 278409 w 1590224"/>
              <a:gd name="connsiteY209" fmla="*/ 372848 h 1566389"/>
              <a:gd name="connsiteX210" fmla="*/ 280396 w 1590224"/>
              <a:gd name="connsiteY210" fmla="*/ 374614 h 1566389"/>
              <a:gd name="connsiteX211" fmla="*/ 293289 w 1590224"/>
              <a:gd name="connsiteY211" fmla="*/ 381000 h 1566389"/>
              <a:gd name="connsiteX212" fmla="*/ 316149 w 1590224"/>
              <a:gd name="connsiteY212" fmla="*/ 358140 h 1566389"/>
              <a:gd name="connsiteX213" fmla="*/ 438069 w 1590224"/>
              <a:gd name="connsiteY213" fmla="*/ 350520 h 1566389"/>
              <a:gd name="connsiteX214" fmla="*/ 491409 w 1590224"/>
              <a:gd name="connsiteY214" fmla="*/ 289560 h 1566389"/>
              <a:gd name="connsiteX215" fmla="*/ 537129 w 1590224"/>
              <a:gd name="connsiteY215" fmla="*/ 274320 h 1566389"/>
              <a:gd name="connsiteX216" fmla="*/ 559989 w 1590224"/>
              <a:gd name="connsiteY216" fmla="*/ 266700 h 1566389"/>
              <a:gd name="connsiteX217" fmla="*/ 620949 w 1590224"/>
              <a:gd name="connsiteY217" fmla="*/ 220980 h 1566389"/>
              <a:gd name="connsiteX218" fmla="*/ 636189 w 1590224"/>
              <a:gd name="connsiteY218" fmla="*/ 190500 h 1566389"/>
              <a:gd name="connsiteX219" fmla="*/ 697149 w 1590224"/>
              <a:gd name="connsiteY219" fmla="*/ 160020 h 1566389"/>
              <a:gd name="connsiteX220" fmla="*/ 780969 w 1590224"/>
              <a:gd name="connsiteY220" fmla="*/ 129540 h 1566389"/>
              <a:gd name="connsiteX221" fmla="*/ 788589 w 1590224"/>
              <a:gd name="connsiteY221" fmla="*/ 106680 h 1566389"/>
              <a:gd name="connsiteX222" fmla="*/ 811449 w 1590224"/>
              <a:gd name="connsiteY222" fmla="*/ 91440 h 1566389"/>
              <a:gd name="connsiteX223" fmla="*/ 819069 w 1590224"/>
              <a:gd name="connsiteY223" fmla="*/ 30480 h 1566389"/>
              <a:gd name="connsiteX224" fmla="*/ 925749 w 1590224"/>
              <a:gd name="connsiteY224" fmla="*/ 22860 h 1566389"/>
              <a:gd name="connsiteX225" fmla="*/ 948609 w 1590224"/>
              <a:gd name="connsiteY225" fmla="*/ 15240 h 1566389"/>
              <a:gd name="connsiteX226" fmla="*/ 1001949 w 1590224"/>
              <a:gd name="connsiteY226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04568 w 1590224"/>
              <a:gd name="connsiteY189" fmla="*/ 625830 h 1566389"/>
              <a:gd name="connsiteX190" fmla="*/ 359009 w 1590224"/>
              <a:gd name="connsiteY190" fmla="*/ 625795 h 1566389"/>
              <a:gd name="connsiteX191" fmla="*/ 361390 w 1590224"/>
              <a:gd name="connsiteY191" fmla="*/ 594838 h 1566389"/>
              <a:gd name="connsiteX192" fmla="*/ 368534 w 1590224"/>
              <a:gd name="connsiteY192" fmla="*/ 592457 h 1566389"/>
              <a:gd name="connsiteX193" fmla="*/ 382821 w 1590224"/>
              <a:gd name="connsiteY193" fmla="*/ 580551 h 1566389"/>
              <a:gd name="connsiteX194" fmla="*/ 387584 w 1590224"/>
              <a:gd name="connsiteY194" fmla="*/ 571026 h 1566389"/>
              <a:gd name="connsiteX195" fmla="*/ 382821 w 1590224"/>
              <a:gd name="connsiteY195" fmla="*/ 547213 h 1566389"/>
              <a:gd name="connsiteX196" fmla="*/ 363771 w 1590224"/>
              <a:gd name="connsiteY196" fmla="*/ 535307 h 1566389"/>
              <a:gd name="connsiteX197" fmla="*/ 344721 w 1590224"/>
              <a:gd name="connsiteY197" fmla="*/ 528163 h 1566389"/>
              <a:gd name="connsiteX198" fmla="*/ 325671 w 1590224"/>
              <a:gd name="connsiteY198" fmla="*/ 521020 h 1566389"/>
              <a:gd name="connsiteX199" fmla="*/ 318527 w 1590224"/>
              <a:gd name="connsiteY199" fmla="*/ 511495 h 1566389"/>
              <a:gd name="connsiteX200" fmla="*/ 313765 w 1590224"/>
              <a:gd name="connsiteY200" fmla="*/ 487682 h 1566389"/>
              <a:gd name="connsiteX201" fmla="*/ 311384 w 1590224"/>
              <a:gd name="connsiteY201" fmla="*/ 456726 h 1566389"/>
              <a:gd name="connsiteX202" fmla="*/ 309002 w 1590224"/>
              <a:gd name="connsiteY202" fmla="*/ 449582 h 1566389"/>
              <a:gd name="connsiteX203" fmla="*/ 289952 w 1590224"/>
              <a:gd name="connsiteY203" fmla="*/ 432913 h 1566389"/>
              <a:gd name="connsiteX204" fmla="*/ 270902 w 1590224"/>
              <a:gd name="connsiteY204" fmla="*/ 409101 h 1566389"/>
              <a:gd name="connsiteX205" fmla="*/ 268521 w 1590224"/>
              <a:gd name="connsiteY205" fmla="*/ 401957 h 1566389"/>
              <a:gd name="connsiteX206" fmla="*/ 270902 w 1590224"/>
              <a:gd name="connsiteY206" fmla="*/ 382907 h 1566389"/>
              <a:gd name="connsiteX207" fmla="*/ 278046 w 1590224"/>
              <a:gd name="connsiteY207" fmla="*/ 373382 h 1566389"/>
              <a:gd name="connsiteX208" fmla="*/ 278409 w 1590224"/>
              <a:gd name="connsiteY208" fmla="*/ 372848 h 1566389"/>
              <a:gd name="connsiteX209" fmla="*/ 280396 w 1590224"/>
              <a:gd name="connsiteY209" fmla="*/ 374614 h 1566389"/>
              <a:gd name="connsiteX210" fmla="*/ 293289 w 1590224"/>
              <a:gd name="connsiteY210" fmla="*/ 381000 h 1566389"/>
              <a:gd name="connsiteX211" fmla="*/ 316149 w 1590224"/>
              <a:gd name="connsiteY211" fmla="*/ 358140 h 1566389"/>
              <a:gd name="connsiteX212" fmla="*/ 438069 w 1590224"/>
              <a:gd name="connsiteY212" fmla="*/ 350520 h 1566389"/>
              <a:gd name="connsiteX213" fmla="*/ 491409 w 1590224"/>
              <a:gd name="connsiteY213" fmla="*/ 289560 h 1566389"/>
              <a:gd name="connsiteX214" fmla="*/ 537129 w 1590224"/>
              <a:gd name="connsiteY214" fmla="*/ 274320 h 1566389"/>
              <a:gd name="connsiteX215" fmla="*/ 559989 w 1590224"/>
              <a:gd name="connsiteY215" fmla="*/ 266700 h 1566389"/>
              <a:gd name="connsiteX216" fmla="*/ 620949 w 1590224"/>
              <a:gd name="connsiteY216" fmla="*/ 220980 h 1566389"/>
              <a:gd name="connsiteX217" fmla="*/ 636189 w 1590224"/>
              <a:gd name="connsiteY217" fmla="*/ 190500 h 1566389"/>
              <a:gd name="connsiteX218" fmla="*/ 697149 w 1590224"/>
              <a:gd name="connsiteY218" fmla="*/ 160020 h 1566389"/>
              <a:gd name="connsiteX219" fmla="*/ 780969 w 1590224"/>
              <a:gd name="connsiteY219" fmla="*/ 129540 h 1566389"/>
              <a:gd name="connsiteX220" fmla="*/ 788589 w 1590224"/>
              <a:gd name="connsiteY220" fmla="*/ 106680 h 1566389"/>
              <a:gd name="connsiteX221" fmla="*/ 811449 w 1590224"/>
              <a:gd name="connsiteY221" fmla="*/ 91440 h 1566389"/>
              <a:gd name="connsiteX222" fmla="*/ 819069 w 1590224"/>
              <a:gd name="connsiteY222" fmla="*/ 30480 h 1566389"/>
              <a:gd name="connsiteX223" fmla="*/ 925749 w 1590224"/>
              <a:gd name="connsiteY223" fmla="*/ 22860 h 1566389"/>
              <a:gd name="connsiteX224" fmla="*/ 948609 w 1590224"/>
              <a:gd name="connsiteY224" fmla="*/ 15240 h 1566389"/>
              <a:gd name="connsiteX225" fmla="*/ 1001949 w 1590224"/>
              <a:gd name="connsiteY225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305586 w 1590224"/>
              <a:gd name="connsiteY21" fmla="*/ 626132 h 1566389"/>
              <a:gd name="connsiteX22" fmla="*/ 278046 w 1590224"/>
              <a:gd name="connsiteY22" fmla="*/ 623414 h 1566389"/>
              <a:gd name="connsiteX23" fmla="*/ 256615 w 1590224"/>
              <a:gd name="connsiteY23" fmla="*/ 618652 h 1566389"/>
              <a:gd name="connsiteX24" fmla="*/ 218515 w 1590224"/>
              <a:gd name="connsiteY24" fmla="*/ 616271 h 1566389"/>
              <a:gd name="connsiteX25" fmla="*/ 208990 w 1590224"/>
              <a:gd name="connsiteY25" fmla="*/ 613889 h 1566389"/>
              <a:gd name="connsiteX26" fmla="*/ 185177 w 1590224"/>
              <a:gd name="connsiteY26" fmla="*/ 606746 h 1566389"/>
              <a:gd name="connsiteX27" fmla="*/ 161365 w 1590224"/>
              <a:gd name="connsiteY27" fmla="*/ 594839 h 1566389"/>
              <a:gd name="connsiteX28" fmla="*/ 158984 w 1590224"/>
              <a:gd name="connsiteY28" fmla="*/ 582933 h 1566389"/>
              <a:gd name="connsiteX29" fmla="*/ 154221 w 1590224"/>
              <a:gd name="connsiteY29" fmla="*/ 571027 h 1566389"/>
              <a:gd name="connsiteX30" fmla="*/ 151840 w 1590224"/>
              <a:gd name="connsiteY30" fmla="*/ 561502 h 1566389"/>
              <a:gd name="connsiteX31" fmla="*/ 130409 w 1590224"/>
              <a:gd name="connsiteY31" fmla="*/ 549596 h 1566389"/>
              <a:gd name="connsiteX32" fmla="*/ 106596 w 1590224"/>
              <a:gd name="connsiteY32" fmla="*/ 554358 h 1566389"/>
              <a:gd name="connsiteX33" fmla="*/ 99452 w 1590224"/>
              <a:gd name="connsiteY33" fmla="*/ 559121 h 1566389"/>
              <a:gd name="connsiteX34" fmla="*/ 80402 w 1590224"/>
              <a:gd name="connsiteY34" fmla="*/ 563883 h 1566389"/>
              <a:gd name="connsiteX35" fmla="*/ 63734 w 1590224"/>
              <a:gd name="connsiteY35" fmla="*/ 568646 h 1566389"/>
              <a:gd name="connsiteX36" fmla="*/ 44684 w 1590224"/>
              <a:gd name="connsiteY36" fmla="*/ 571027 h 1566389"/>
              <a:gd name="connsiteX37" fmla="*/ 35159 w 1590224"/>
              <a:gd name="connsiteY37" fmla="*/ 573408 h 1566389"/>
              <a:gd name="connsiteX38" fmla="*/ 0 w 1590224"/>
              <a:gd name="connsiteY38" fmla="*/ 576338 h 1566389"/>
              <a:gd name="connsiteX39" fmla="*/ 44684 w 1590224"/>
              <a:gd name="connsiteY39" fmla="*/ 571026 h 1566389"/>
              <a:gd name="connsiteX40" fmla="*/ 63734 w 1590224"/>
              <a:gd name="connsiteY40" fmla="*/ 568645 h 1566389"/>
              <a:gd name="connsiteX41" fmla="*/ 80402 w 1590224"/>
              <a:gd name="connsiteY41" fmla="*/ 563882 h 1566389"/>
              <a:gd name="connsiteX42" fmla="*/ 99452 w 1590224"/>
              <a:gd name="connsiteY42" fmla="*/ 559120 h 1566389"/>
              <a:gd name="connsiteX43" fmla="*/ 106596 w 1590224"/>
              <a:gd name="connsiteY43" fmla="*/ 554357 h 1566389"/>
              <a:gd name="connsiteX44" fmla="*/ 130409 w 1590224"/>
              <a:gd name="connsiteY44" fmla="*/ 549595 h 1566389"/>
              <a:gd name="connsiteX45" fmla="*/ 1001949 w 1590224"/>
              <a:gd name="connsiteY45" fmla="*/ 0 h 1566389"/>
              <a:gd name="connsiteX46" fmla="*/ 994329 w 1590224"/>
              <a:gd name="connsiteY46" fmla="*/ 45720 h 1566389"/>
              <a:gd name="connsiteX47" fmla="*/ 933369 w 1590224"/>
              <a:gd name="connsiteY47" fmla="*/ 76200 h 1566389"/>
              <a:gd name="connsiteX48" fmla="*/ 910509 w 1590224"/>
              <a:gd name="connsiteY48" fmla="*/ 91440 h 1566389"/>
              <a:gd name="connsiteX49" fmla="*/ 912414 w 1590224"/>
              <a:gd name="connsiteY49" fmla="*/ 122397 h 1566389"/>
              <a:gd name="connsiteX50" fmla="*/ 927654 w 1590224"/>
              <a:gd name="connsiteY50" fmla="*/ 152876 h 1566389"/>
              <a:gd name="connsiteX51" fmla="*/ 967183 w 1590224"/>
              <a:gd name="connsiteY51" fmla="*/ 178117 h 1566389"/>
              <a:gd name="connsiteX52" fmla="*/ 1047669 w 1590224"/>
              <a:gd name="connsiteY52" fmla="*/ 220980 h 1566389"/>
              <a:gd name="connsiteX53" fmla="*/ 1101009 w 1590224"/>
              <a:gd name="connsiteY53" fmla="*/ 251460 h 1566389"/>
              <a:gd name="connsiteX54" fmla="*/ 1222929 w 1590224"/>
              <a:gd name="connsiteY54" fmla="*/ 336233 h 1566389"/>
              <a:gd name="connsiteX55" fmla="*/ 1267220 w 1590224"/>
              <a:gd name="connsiteY55" fmla="*/ 375761 h 1566389"/>
              <a:gd name="connsiteX56" fmla="*/ 1352469 w 1590224"/>
              <a:gd name="connsiteY56" fmla="*/ 472440 h 1566389"/>
              <a:gd name="connsiteX57" fmla="*/ 1428669 w 1590224"/>
              <a:gd name="connsiteY57" fmla="*/ 586740 h 1566389"/>
              <a:gd name="connsiteX58" fmla="*/ 1588689 w 1590224"/>
              <a:gd name="connsiteY58" fmla="*/ 792480 h 1566389"/>
              <a:gd name="connsiteX59" fmla="*/ 1590224 w 1590224"/>
              <a:gd name="connsiteY59" fmla="*/ 794546 h 1566389"/>
              <a:gd name="connsiteX60" fmla="*/ 1590115 w 1590224"/>
              <a:gd name="connsiteY60" fmla="*/ 794864 h 1566389"/>
              <a:gd name="connsiteX61" fmla="*/ 1582971 w 1590224"/>
              <a:gd name="connsiteY61" fmla="*/ 835346 h 1566389"/>
              <a:gd name="connsiteX62" fmla="*/ 1575827 w 1590224"/>
              <a:gd name="connsiteY62" fmla="*/ 871064 h 1566389"/>
              <a:gd name="connsiteX63" fmla="*/ 1566302 w 1590224"/>
              <a:gd name="connsiteY63" fmla="*/ 894877 h 1566389"/>
              <a:gd name="connsiteX64" fmla="*/ 1563921 w 1590224"/>
              <a:gd name="connsiteY64" fmla="*/ 916308 h 1566389"/>
              <a:gd name="connsiteX65" fmla="*/ 1559159 w 1590224"/>
              <a:gd name="connsiteY65" fmla="*/ 928214 h 1566389"/>
              <a:gd name="connsiteX66" fmla="*/ 1556777 w 1590224"/>
              <a:gd name="connsiteY66" fmla="*/ 935358 h 1566389"/>
              <a:gd name="connsiteX67" fmla="*/ 1547252 w 1590224"/>
              <a:gd name="connsiteY67" fmla="*/ 952027 h 1566389"/>
              <a:gd name="connsiteX68" fmla="*/ 1528202 w 1590224"/>
              <a:gd name="connsiteY68" fmla="*/ 971077 h 1566389"/>
              <a:gd name="connsiteX69" fmla="*/ 1513915 w 1590224"/>
              <a:gd name="connsiteY69" fmla="*/ 985364 h 1566389"/>
              <a:gd name="connsiteX70" fmla="*/ 1488243 w 1590224"/>
              <a:gd name="connsiteY70" fmla="*/ 1005393 h 1566389"/>
              <a:gd name="connsiteX71" fmla="*/ 1488108 w 1590224"/>
              <a:gd name="connsiteY71" fmla="*/ 1005576 h 1566389"/>
              <a:gd name="connsiteX72" fmla="*/ 1475815 w 1590224"/>
              <a:gd name="connsiteY72" fmla="*/ 1013939 h 1566389"/>
              <a:gd name="connsiteX73" fmla="*/ 1466290 w 1590224"/>
              <a:gd name="connsiteY73" fmla="*/ 1021083 h 1566389"/>
              <a:gd name="connsiteX74" fmla="*/ 1452002 w 1590224"/>
              <a:gd name="connsiteY74" fmla="*/ 1025846 h 1566389"/>
              <a:gd name="connsiteX75" fmla="*/ 1418665 w 1590224"/>
              <a:gd name="connsiteY75" fmla="*/ 1047277 h 1566389"/>
              <a:gd name="connsiteX76" fmla="*/ 1413902 w 1590224"/>
              <a:gd name="connsiteY76" fmla="*/ 1059183 h 1566389"/>
              <a:gd name="connsiteX77" fmla="*/ 1421046 w 1590224"/>
              <a:gd name="connsiteY77" fmla="*/ 1097283 h 1566389"/>
              <a:gd name="connsiteX78" fmla="*/ 1430571 w 1590224"/>
              <a:gd name="connsiteY78" fmla="*/ 1118714 h 1566389"/>
              <a:gd name="connsiteX79" fmla="*/ 1437715 w 1590224"/>
              <a:gd name="connsiteY79" fmla="*/ 1125858 h 1566389"/>
              <a:gd name="connsiteX80" fmla="*/ 1452002 w 1590224"/>
              <a:gd name="connsiteY80" fmla="*/ 1156814 h 1566389"/>
              <a:gd name="connsiteX81" fmla="*/ 1468671 w 1590224"/>
              <a:gd name="connsiteY81" fmla="*/ 1175864 h 1566389"/>
              <a:gd name="connsiteX82" fmla="*/ 1475815 w 1590224"/>
              <a:gd name="connsiteY82" fmla="*/ 1183008 h 1566389"/>
              <a:gd name="connsiteX83" fmla="*/ 1482959 w 1590224"/>
              <a:gd name="connsiteY83" fmla="*/ 1194914 h 1566389"/>
              <a:gd name="connsiteX84" fmla="*/ 1492484 w 1590224"/>
              <a:gd name="connsiteY84" fmla="*/ 1204439 h 1566389"/>
              <a:gd name="connsiteX85" fmla="*/ 1511534 w 1590224"/>
              <a:gd name="connsiteY85" fmla="*/ 1228252 h 1566389"/>
              <a:gd name="connsiteX86" fmla="*/ 1530584 w 1590224"/>
              <a:gd name="connsiteY86" fmla="*/ 1256827 h 1566389"/>
              <a:gd name="connsiteX87" fmla="*/ 1544871 w 1590224"/>
              <a:gd name="connsiteY87" fmla="*/ 1278258 h 1566389"/>
              <a:gd name="connsiteX88" fmla="*/ 1552015 w 1590224"/>
              <a:gd name="connsiteY88" fmla="*/ 1302071 h 1566389"/>
              <a:gd name="connsiteX89" fmla="*/ 1559159 w 1590224"/>
              <a:gd name="connsiteY89" fmla="*/ 1333027 h 1566389"/>
              <a:gd name="connsiteX90" fmla="*/ 1552015 w 1590224"/>
              <a:gd name="connsiteY90" fmla="*/ 1390177 h 1566389"/>
              <a:gd name="connsiteX91" fmla="*/ 1549634 w 1590224"/>
              <a:gd name="connsiteY91" fmla="*/ 1399702 h 1566389"/>
              <a:gd name="connsiteX92" fmla="*/ 1544871 w 1590224"/>
              <a:gd name="connsiteY92" fmla="*/ 1406846 h 1566389"/>
              <a:gd name="connsiteX93" fmla="*/ 1542490 w 1590224"/>
              <a:gd name="connsiteY93" fmla="*/ 1418752 h 1566389"/>
              <a:gd name="connsiteX94" fmla="*/ 1535346 w 1590224"/>
              <a:gd name="connsiteY94" fmla="*/ 1430658 h 1566389"/>
              <a:gd name="connsiteX95" fmla="*/ 1516296 w 1590224"/>
              <a:gd name="connsiteY95" fmla="*/ 1454471 h 1566389"/>
              <a:gd name="connsiteX96" fmla="*/ 1506771 w 1590224"/>
              <a:gd name="connsiteY96" fmla="*/ 1461614 h 1566389"/>
              <a:gd name="connsiteX97" fmla="*/ 1494865 w 1590224"/>
              <a:gd name="connsiteY97" fmla="*/ 1463996 h 1566389"/>
              <a:gd name="connsiteX98" fmla="*/ 1480577 w 1590224"/>
              <a:gd name="connsiteY98" fmla="*/ 1468758 h 1566389"/>
              <a:gd name="connsiteX99" fmla="*/ 1425809 w 1590224"/>
              <a:gd name="connsiteY99" fmla="*/ 1463996 h 1566389"/>
              <a:gd name="connsiteX100" fmla="*/ 1413902 w 1590224"/>
              <a:gd name="connsiteY100" fmla="*/ 1459233 h 1566389"/>
              <a:gd name="connsiteX101" fmla="*/ 1385327 w 1590224"/>
              <a:gd name="connsiteY101" fmla="*/ 1454471 h 1566389"/>
              <a:gd name="connsiteX102" fmla="*/ 1347227 w 1590224"/>
              <a:gd name="connsiteY102" fmla="*/ 1447327 h 1566389"/>
              <a:gd name="connsiteX103" fmla="*/ 1340084 w 1590224"/>
              <a:gd name="connsiteY103" fmla="*/ 1442564 h 1566389"/>
              <a:gd name="connsiteX104" fmla="*/ 1325796 w 1590224"/>
              <a:gd name="connsiteY104" fmla="*/ 1416371 h 1566389"/>
              <a:gd name="connsiteX105" fmla="*/ 1323415 w 1590224"/>
              <a:gd name="connsiteY105" fmla="*/ 1409227 h 1566389"/>
              <a:gd name="connsiteX106" fmla="*/ 1318652 w 1590224"/>
              <a:gd name="connsiteY106" fmla="*/ 1387796 h 1566389"/>
              <a:gd name="connsiteX107" fmla="*/ 1311509 w 1590224"/>
              <a:gd name="connsiteY107" fmla="*/ 1356839 h 1566389"/>
              <a:gd name="connsiteX108" fmla="*/ 1301984 w 1590224"/>
              <a:gd name="connsiteY108" fmla="*/ 1342552 h 1566389"/>
              <a:gd name="connsiteX109" fmla="*/ 1294840 w 1590224"/>
              <a:gd name="connsiteY109" fmla="*/ 1340171 h 1566389"/>
              <a:gd name="connsiteX110" fmla="*/ 1278171 w 1590224"/>
              <a:gd name="connsiteY110" fmla="*/ 1333027 h 1566389"/>
              <a:gd name="connsiteX111" fmla="*/ 1254359 w 1590224"/>
              <a:gd name="connsiteY111" fmla="*/ 1328264 h 1566389"/>
              <a:gd name="connsiteX112" fmla="*/ 1240071 w 1590224"/>
              <a:gd name="connsiteY112" fmla="*/ 1323502 h 1566389"/>
              <a:gd name="connsiteX113" fmla="*/ 1230546 w 1590224"/>
              <a:gd name="connsiteY113" fmla="*/ 1321121 h 1566389"/>
              <a:gd name="connsiteX114" fmla="*/ 1216259 w 1590224"/>
              <a:gd name="connsiteY114" fmla="*/ 1316358 h 1566389"/>
              <a:gd name="connsiteX115" fmla="*/ 1194827 w 1590224"/>
              <a:gd name="connsiteY115" fmla="*/ 1311596 h 1566389"/>
              <a:gd name="connsiteX116" fmla="*/ 1182921 w 1590224"/>
              <a:gd name="connsiteY116" fmla="*/ 1304452 h 1566389"/>
              <a:gd name="connsiteX117" fmla="*/ 1173396 w 1590224"/>
              <a:gd name="connsiteY117" fmla="*/ 1297308 h 1566389"/>
              <a:gd name="connsiteX118" fmla="*/ 1163871 w 1590224"/>
              <a:gd name="connsiteY118" fmla="*/ 1292546 h 1566389"/>
              <a:gd name="connsiteX119" fmla="*/ 1144821 w 1590224"/>
              <a:gd name="connsiteY119" fmla="*/ 1299689 h 1566389"/>
              <a:gd name="connsiteX120" fmla="*/ 1135296 w 1590224"/>
              <a:gd name="connsiteY120" fmla="*/ 1313977 h 1566389"/>
              <a:gd name="connsiteX121" fmla="*/ 1128152 w 1590224"/>
              <a:gd name="connsiteY121" fmla="*/ 1325883 h 1566389"/>
              <a:gd name="connsiteX122" fmla="*/ 1118627 w 1590224"/>
              <a:gd name="connsiteY122" fmla="*/ 1352077 h 1566389"/>
              <a:gd name="connsiteX123" fmla="*/ 1101959 w 1590224"/>
              <a:gd name="connsiteY123" fmla="*/ 1378271 h 1566389"/>
              <a:gd name="connsiteX124" fmla="*/ 1090052 w 1590224"/>
              <a:gd name="connsiteY124" fmla="*/ 1397321 h 1566389"/>
              <a:gd name="connsiteX125" fmla="*/ 1075765 w 1590224"/>
              <a:gd name="connsiteY125" fmla="*/ 1411608 h 1566389"/>
              <a:gd name="connsiteX126" fmla="*/ 1059096 w 1590224"/>
              <a:gd name="connsiteY126" fmla="*/ 1425896 h 1566389"/>
              <a:gd name="connsiteX127" fmla="*/ 1049571 w 1590224"/>
              <a:gd name="connsiteY127" fmla="*/ 1428277 h 1566389"/>
              <a:gd name="connsiteX128" fmla="*/ 1040046 w 1590224"/>
              <a:gd name="connsiteY128" fmla="*/ 1433039 h 1566389"/>
              <a:gd name="connsiteX129" fmla="*/ 985277 w 1590224"/>
              <a:gd name="connsiteY129" fmla="*/ 1449708 h 1566389"/>
              <a:gd name="connsiteX130" fmla="*/ 954321 w 1590224"/>
              <a:gd name="connsiteY130" fmla="*/ 1456852 h 1566389"/>
              <a:gd name="connsiteX131" fmla="*/ 916221 w 1590224"/>
              <a:gd name="connsiteY131" fmla="*/ 1468758 h 1566389"/>
              <a:gd name="connsiteX132" fmla="*/ 904315 w 1590224"/>
              <a:gd name="connsiteY132" fmla="*/ 1471139 h 1566389"/>
              <a:gd name="connsiteX133" fmla="*/ 882884 w 1590224"/>
              <a:gd name="connsiteY133" fmla="*/ 1478283 h 1566389"/>
              <a:gd name="connsiteX134" fmla="*/ 870977 w 1590224"/>
              <a:gd name="connsiteY134" fmla="*/ 1483046 h 1566389"/>
              <a:gd name="connsiteX135" fmla="*/ 842402 w 1590224"/>
              <a:gd name="connsiteY135" fmla="*/ 1490189 h 1566389"/>
              <a:gd name="connsiteX136" fmla="*/ 820971 w 1590224"/>
              <a:gd name="connsiteY136" fmla="*/ 1499714 h 1566389"/>
              <a:gd name="connsiteX137" fmla="*/ 804302 w 1590224"/>
              <a:gd name="connsiteY137" fmla="*/ 1506858 h 1566389"/>
              <a:gd name="connsiteX138" fmla="*/ 794777 w 1590224"/>
              <a:gd name="connsiteY138" fmla="*/ 1514002 h 1566389"/>
              <a:gd name="connsiteX139" fmla="*/ 787634 w 1590224"/>
              <a:gd name="connsiteY139" fmla="*/ 1518764 h 1566389"/>
              <a:gd name="connsiteX140" fmla="*/ 768584 w 1590224"/>
              <a:gd name="connsiteY140" fmla="*/ 1540196 h 1566389"/>
              <a:gd name="connsiteX141" fmla="*/ 747152 w 1590224"/>
              <a:gd name="connsiteY141" fmla="*/ 1564008 h 1566389"/>
              <a:gd name="connsiteX142" fmla="*/ 737627 w 1590224"/>
              <a:gd name="connsiteY142" fmla="*/ 1566389 h 1566389"/>
              <a:gd name="connsiteX143" fmla="*/ 720959 w 1590224"/>
              <a:gd name="connsiteY143" fmla="*/ 1561627 h 1566389"/>
              <a:gd name="connsiteX144" fmla="*/ 718577 w 1590224"/>
              <a:gd name="connsiteY144" fmla="*/ 1530671 h 1566389"/>
              <a:gd name="connsiteX145" fmla="*/ 728102 w 1590224"/>
              <a:gd name="connsiteY145" fmla="*/ 1502096 h 1566389"/>
              <a:gd name="connsiteX146" fmla="*/ 732865 w 1590224"/>
              <a:gd name="connsiteY146" fmla="*/ 1490189 h 1566389"/>
              <a:gd name="connsiteX147" fmla="*/ 730484 w 1590224"/>
              <a:gd name="connsiteY147" fmla="*/ 1463996 h 1566389"/>
              <a:gd name="connsiteX148" fmla="*/ 709052 w 1590224"/>
              <a:gd name="connsiteY148" fmla="*/ 1444946 h 1566389"/>
              <a:gd name="connsiteX149" fmla="*/ 680477 w 1590224"/>
              <a:gd name="connsiteY149" fmla="*/ 1430658 h 1566389"/>
              <a:gd name="connsiteX150" fmla="*/ 654284 w 1590224"/>
              <a:gd name="connsiteY150" fmla="*/ 1423514 h 1566389"/>
              <a:gd name="connsiteX151" fmla="*/ 635234 w 1590224"/>
              <a:gd name="connsiteY151" fmla="*/ 1416371 h 1566389"/>
              <a:gd name="connsiteX152" fmla="*/ 616184 w 1590224"/>
              <a:gd name="connsiteY152" fmla="*/ 1413989 h 1566389"/>
              <a:gd name="connsiteX153" fmla="*/ 597134 w 1590224"/>
              <a:gd name="connsiteY153" fmla="*/ 1409227 h 1566389"/>
              <a:gd name="connsiteX154" fmla="*/ 573321 w 1590224"/>
              <a:gd name="connsiteY154" fmla="*/ 1404464 h 1566389"/>
              <a:gd name="connsiteX155" fmla="*/ 539984 w 1590224"/>
              <a:gd name="connsiteY155" fmla="*/ 1392558 h 1566389"/>
              <a:gd name="connsiteX156" fmla="*/ 528077 w 1590224"/>
              <a:gd name="connsiteY156" fmla="*/ 1387796 h 1566389"/>
              <a:gd name="connsiteX157" fmla="*/ 506646 w 1590224"/>
              <a:gd name="connsiteY157" fmla="*/ 1373508 h 1566389"/>
              <a:gd name="connsiteX158" fmla="*/ 487596 w 1590224"/>
              <a:gd name="connsiteY158" fmla="*/ 1368746 h 1566389"/>
              <a:gd name="connsiteX159" fmla="*/ 478071 w 1590224"/>
              <a:gd name="connsiteY159" fmla="*/ 1366364 h 1566389"/>
              <a:gd name="connsiteX160" fmla="*/ 449496 w 1590224"/>
              <a:gd name="connsiteY160" fmla="*/ 1347314 h 1566389"/>
              <a:gd name="connsiteX161" fmla="*/ 444734 w 1590224"/>
              <a:gd name="connsiteY161" fmla="*/ 1335408 h 1566389"/>
              <a:gd name="connsiteX162" fmla="*/ 442352 w 1590224"/>
              <a:gd name="connsiteY162" fmla="*/ 1328264 h 1566389"/>
              <a:gd name="connsiteX163" fmla="*/ 435209 w 1590224"/>
              <a:gd name="connsiteY163" fmla="*/ 1311596 h 1566389"/>
              <a:gd name="connsiteX164" fmla="*/ 437590 w 1590224"/>
              <a:gd name="connsiteY164" fmla="*/ 1287783 h 1566389"/>
              <a:gd name="connsiteX165" fmla="*/ 447115 w 1590224"/>
              <a:gd name="connsiteY165" fmla="*/ 1275877 h 1566389"/>
              <a:gd name="connsiteX166" fmla="*/ 459021 w 1590224"/>
              <a:gd name="connsiteY166" fmla="*/ 1249683 h 1566389"/>
              <a:gd name="connsiteX167" fmla="*/ 444734 w 1590224"/>
              <a:gd name="connsiteY167" fmla="*/ 1211583 h 1566389"/>
              <a:gd name="connsiteX168" fmla="*/ 406634 w 1590224"/>
              <a:gd name="connsiteY168" fmla="*/ 1178246 h 1566389"/>
              <a:gd name="connsiteX169" fmla="*/ 403078 w 1590224"/>
              <a:gd name="connsiteY169" fmla="*/ 1176069 h 1566389"/>
              <a:gd name="connsiteX170" fmla="*/ 399174 w 1590224"/>
              <a:gd name="connsiteY170" fmla="*/ 1160912 h 1566389"/>
              <a:gd name="connsiteX171" fmla="*/ 389965 w 1590224"/>
              <a:gd name="connsiteY171" fmla="*/ 1144908 h 1566389"/>
              <a:gd name="connsiteX172" fmla="*/ 392346 w 1590224"/>
              <a:gd name="connsiteY172" fmla="*/ 1085377 h 1566389"/>
              <a:gd name="connsiteX173" fmla="*/ 397109 w 1590224"/>
              <a:gd name="connsiteY173" fmla="*/ 1078233 h 1566389"/>
              <a:gd name="connsiteX174" fmla="*/ 413777 w 1590224"/>
              <a:gd name="connsiteY174" fmla="*/ 1056802 h 1566389"/>
              <a:gd name="connsiteX175" fmla="*/ 420921 w 1590224"/>
              <a:gd name="connsiteY175" fmla="*/ 1047277 h 1566389"/>
              <a:gd name="connsiteX176" fmla="*/ 425684 w 1590224"/>
              <a:gd name="connsiteY176" fmla="*/ 1040133 h 1566389"/>
              <a:gd name="connsiteX177" fmla="*/ 420921 w 1590224"/>
              <a:gd name="connsiteY177" fmla="*/ 994889 h 1566389"/>
              <a:gd name="connsiteX178" fmla="*/ 411396 w 1590224"/>
              <a:gd name="connsiteY178" fmla="*/ 980602 h 1566389"/>
              <a:gd name="connsiteX179" fmla="*/ 409015 w 1590224"/>
              <a:gd name="connsiteY179" fmla="*/ 971077 h 1566389"/>
              <a:gd name="connsiteX180" fmla="*/ 404252 w 1590224"/>
              <a:gd name="connsiteY180" fmla="*/ 961552 h 1566389"/>
              <a:gd name="connsiteX181" fmla="*/ 401871 w 1590224"/>
              <a:gd name="connsiteY181" fmla="*/ 954408 h 1566389"/>
              <a:gd name="connsiteX182" fmla="*/ 404252 w 1590224"/>
              <a:gd name="connsiteY182" fmla="*/ 892496 h 1566389"/>
              <a:gd name="connsiteX183" fmla="*/ 406634 w 1590224"/>
              <a:gd name="connsiteY183" fmla="*/ 859158 h 1566389"/>
              <a:gd name="connsiteX184" fmla="*/ 397109 w 1590224"/>
              <a:gd name="connsiteY184" fmla="*/ 699614 h 1566389"/>
              <a:gd name="connsiteX185" fmla="*/ 382821 w 1590224"/>
              <a:gd name="connsiteY185" fmla="*/ 675802 h 1566389"/>
              <a:gd name="connsiteX186" fmla="*/ 359009 w 1590224"/>
              <a:gd name="connsiteY186" fmla="*/ 642464 h 1566389"/>
              <a:gd name="connsiteX187" fmla="*/ 347102 w 1590224"/>
              <a:gd name="connsiteY187" fmla="*/ 630558 h 1566389"/>
              <a:gd name="connsiteX188" fmla="*/ 345889 w 1590224"/>
              <a:gd name="connsiteY188" fmla="*/ 628535 h 1566389"/>
              <a:gd name="connsiteX189" fmla="*/ 359009 w 1590224"/>
              <a:gd name="connsiteY189" fmla="*/ 625795 h 1566389"/>
              <a:gd name="connsiteX190" fmla="*/ 361390 w 1590224"/>
              <a:gd name="connsiteY190" fmla="*/ 594838 h 1566389"/>
              <a:gd name="connsiteX191" fmla="*/ 368534 w 1590224"/>
              <a:gd name="connsiteY191" fmla="*/ 592457 h 1566389"/>
              <a:gd name="connsiteX192" fmla="*/ 382821 w 1590224"/>
              <a:gd name="connsiteY192" fmla="*/ 580551 h 1566389"/>
              <a:gd name="connsiteX193" fmla="*/ 387584 w 1590224"/>
              <a:gd name="connsiteY193" fmla="*/ 571026 h 1566389"/>
              <a:gd name="connsiteX194" fmla="*/ 382821 w 1590224"/>
              <a:gd name="connsiteY194" fmla="*/ 547213 h 1566389"/>
              <a:gd name="connsiteX195" fmla="*/ 363771 w 1590224"/>
              <a:gd name="connsiteY195" fmla="*/ 535307 h 1566389"/>
              <a:gd name="connsiteX196" fmla="*/ 344721 w 1590224"/>
              <a:gd name="connsiteY196" fmla="*/ 528163 h 1566389"/>
              <a:gd name="connsiteX197" fmla="*/ 325671 w 1590224"/>
              <a:gd name="connsiteY197" fmla="*/ 521020 h 1566389"/>
              <a:gd name="connsiteX198" fmla="*/ 318527 w 1590224"/>
              <a:gd name="connsiteY198" fmla="*/ 511495 h 1566389"/>
              <a:gd name="connsiteX199" fmla="*/ 313765 w 1590224"/>
              <a:gd name="connsiteY199" fmla="*/ 487682 h 1566389"/>
              <a:gd name="connsiteX200" fmla="*/ 311384 w 1590224"/>
              <a:gd name="connsiteY200" fmla="*/ 456726 h 1566389"/>
              <a:gd name="connsiteX201" fmla="*/ 309002 w 1590224"/>
              <a:gd name="connsiteY201" fmla="*/ 449582 h 1566389"/>
              <a:gd name="connsiteX202" fmla="*/ 289952 w 1590224"/>
              <a:gd name="connsiteY202" fmla="*/ 432913 h 1566389"/>
              <a:gd name="connsiteX203" fmla="*/ 270902 w 1590224"/>
              <a:gd name="connsiteY203" fmla="*/ 409101 h 1566389"/>
              <a:gd name="connsiteX204" fmla="*/ 268521 w 1590224"/>
              <a:gd name="connsiteY204" fmla="*/ 401957 h 1566389"/>
              <a:gd name="connsiteX205" fmla="*/ 270902 w 1590224"/>
              <a:gd name="connsiteY205" fmla="*/ 382907 h 1566389"/>
              <a:gd name="connsiteX206" fmla="*/ 278046 w 1590224"/>
              <a:gd name="connsiteY206" fmla="*/ 373382 h 1566389"/>
              <a:gd name="connsiteX207" fmla="*/ 278409 w 1590224"/>
              <a:gd name="connsiteY207" fmla="*/ 372848 h 1566389"/>
              <a:gd name="connsiteX208" fmla="*/ 280396 w 1590224"/>
              <a:gd name="connsiteY208" fmla="*/ 374614 h 1566389"/>
              <a:gd name="connsiteX209" fmla="*/ 293289 w 1590224"/>
              <a:gd name="connsiteY209" fmla="*/ 381000 h 1566389"/>
              <a:gd name="connsiteX210" fmla="*/ 316149 w 1590224"/>
              <a:gd name="connsiteY210" fmla="*/ 358140 h 1566389"/>
              <a:gd name="connsiteX211" fmla="*/ 438069 w 1590224"/>
              <a:gd name="connsiteY211" fmla="*/ 350520 h 1566389"/>
              <a:gd name="connsiteX212" fmla="*/ 491409 w 1590224"/>
              <a:gd name="connsiteY212" fmla="*/ 289560 h 1566389"/>
              <a:gd name="connsiteX213" fmla="*/ 537129 w 1590224"/>
              <a:gd name="connsiteY213" fmla="*/ 274320 h 1566389"/>
              <a:gd name="connsiteX214" fmla="*/ 559989 w 1590224"/>
              <a:gd name="connsiteY214" fmla="*/ 266700 h 1566389"/>
              <a:gd name="connsiteX215" fmla="*/ 620949 w 1590224"/>
              <a:gd name="connsiteY215" fmla="*/ 220980 h 1566389"/>
              <a:gd name="connsiteX216" fmla="*/ 636189 w 1590224"/>
              <a:gd name="connsiteY216" fmla="*/ 190500 h 1566389"/>
              <a:gd name="connsiteX217" fmla="*/ 697149 w 1590224"/>
              <a:gd name="connsiteY217" fmla="*/ 160020 h 1566389"/>
              <a:gd name="connsiteX218" fmla="*/ 780969 w 1590224"/>
              <a:gd name="connsiteY218" fmla="*/ 129540 h 1566389"/>
              <a:gd name="connsiteX219" fmla="*/ 788589 w 1590224"/>
              <a:gd name="connsiteY219" fmla="*/ 106680 h 1566389"/>
              <a:gd name="connsiteX220" fmla="*/ 811449 w 1590224"/>
              <a:gd name="connsiteY220" fmla="*/ 91440 h 1566389"/>
              <a:gd name="connsiteX221" fmla="*/ 819069 w 1590224"/>
              <a:gd name="connsiteY221" fmla="*/ 30480 h 1566389"/>
              <a:gd name="connsiteX222" fmla="*/ 925749 w 1590224"/>
              <a:gd name="connsiteY222" fmla="*/ 22860 h 1566389"/>
              <a:gd name="connsiteX223" fmla="*/ 948609 w 1590224"/>
              <a:gd name="connsiteY223" fmla="*/ 15240 h 1566389"/>
              <a:gd name="connsiteX224" fmla="*/ 1001949 w 1590224"/>
              <a:gd name="connsiteY224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305583 w 1590224"/>
              <a:gd name="connsiteY20" fmla="*/ 626131 h 1566389"/>
              <a:gd name="connsiteX21" fmla="*/ 278046 w 1590224"/>
              <a:gd name="connsiteY21" fmla="*/ 623414 h 1566389"/>
              <a:gd name="connsiteX22" fmla="*/ 256615 w 1590224"/>
              <a:gd name="connsiteY22" fmla="*/ 618652 h 1566389"/>
              <a:gd name="connsiteX23" fmla="*/ 218515 w 1590224"/>
              <a:gd name="connsiteY23" fmla="*/ 616271 h 1566389"/>
              <a:gd name="connsiteX24" fmla="*/ 208990 w 1590224"/>
              <a:gd name="connsiteY24" fmla="*/ 613889 h 1566389"/>
              <a:gd name="connsiteX25" fmla="*/ 185177 w 1590224"/>
              <a:gd name="connsiteY25" fmla="*/ 606746 h 1566389"/>
              <a:gd name="connsiteX26" fmla="*/ 161365 w 1590224"/>
              <a:gd name="connsiteY26" fmla="*/ 594839 h 1566389"/>
              <a:gd name="connsiteX27" fmla="*/ 158984 w 1590224"/>
              <a:gd name="connsiteY27" fmla="*/ 582933 h 1566389"/>
              <a:gd name="connsiteX28" fmla="*/ 154221 w 1590224"/>
              <a:gd name="connsiteY28" fmla="*/ 571027 h 1566389"/>
              <a:gd name="connsiteX29" fmla="*/ 151840 w 1590224"/>
              <a:gd name="connsiteY29" fmla="*/ 561502 h 1566389"/>
              <a:gd name="connsiteX30" fmla="*/ 130409 w 1590224"/>
              <a:gd name="connsiteY30" fmla="*/ 549596 h 1566389"/>
              <a:gd name="connsiteX31" fmla="*/ 106596 w 1590224"/>
              <a:gd name="connsiteY31" fmla="*/ 554358 h 1566389"/>
              <a:gd name="connsiteX32" fmla="*/ 99452 w 1590224"/>
              <a:gd name="connsiteY32" fmla="*/ 559121 h 1566389"/>
              <a:gd name="connsiteX33" fmla="*/ 80402 w 1590224"/>
              <a:gd name="connsiteY33" fmla="*/ 563883 h 1566389"/>
              <a:gd name="connsiteX34" fmla="*/ 63734 w 1590224"/>
              <a:gd name="connsiteY34" fmla="*/ 568646 h 1566389"/>
              <a:gd name="connsiteX35" fmla="*/ 44684 w 1590224"/>
              <a:gd name="connsiteY35" fmla="*/ 571027 h 1566389"/>
              <a:gd name="connsiteX36" fmla="*/ 35159 w 1590224"/>
              <a:gd name="connsiteY36" fmla="*/ 573408 h 1566389"/>
              <a:gd name="connsiteX37" fmla="*/ 0 w 1590224"/>
              <a:gd name="connsiteY37" fmla="*/ 576338 h 1566389"/>
              <a:gd name="connsiteX38" fmla="*/ 44684 w 1590224"/>
              <a:gd name="connsiteY38" fmla="*/ 571026 h 1566389"/>
              <a:gd name="connsiteX39" fmla="*/ 63734 w 1590224"/>
              <a:gd name="connsiteY39" fmla="*/ 568645 h 1566389"/>
              <a:gd name="connsiteX40" fmla="*/ 80402 w 1590224"/>
              <a:gd name="connsiteY40" fmla="*/ 563882 h 1566389"/>
              <a:gd name="connsiteX41" fmla="*/ 99452 w 1590224"/>
              <a:gd name="connsiteY41" fmla="*/ 559120 h 1566389"/>
              <a:gd name="connsiteX42" fmla="*/ 106596 w 1590224"/>
              <a:gd name="connsiteY42" fmla="*/ 554357 h 1566389"/>
              <a:gd name="connsiteX43" fmla="*/ 130409 w 1590224"/>
              <a:gd name="connsiteY43" fmla="*/ 549595 h 1566389"/>
              <a:gd name="connsiteX44" fmla="*/ 1001949 w 1590224"/>
              <a:gd name="connsiteY44" fmla="*/ 0 h 1566389"/>
              <a:gd name="connsiteX45" fmla="*/ 994329 w 1590224"/>
              <a:gd name="connsiteY45" fmla="*/ 45720 h 1566389"/>
              <a:gd name="connsiteX46" fmla="*/ 933369 w 1590224"/>
              <a:gd name="connsiteY46" fmla="*/ 76200 h 1566389"/>
              <a:gd name="connsiteX47" fmla="*/ 910509 w 1590224"/>
              <a:gd name="connsiteY47" fmla="*/ 91440 h 1566389"/>
              <a:gd name="connsiteX48" fmla="*/ 912414 w 1590224"/>
              <a:gd name="connsiteY48" fmla="*/ 122397 h 1566389"/>
              <a:gd name="connsiteX49" fmla="*/ 927654 w 1590224"/>
              <a:gd name="connsiteY49" fmla="*/ 152876 h 1566389"/>
              <a:gd name="connsiteX50" fmla="*/ 967183 w 1590224"/>
              <a:gd name="connsiteY50" fmla="*/ 178117 h 1566389"/>
              <a:gd name="connsiteX51" fmla="*/ 1047669 w 1590224"/>
              <a:gd name="connsiteY51" fmla="*/ 220980 h 1566389"/>
              <a:gd name="connsiteX52" fmla="*/ 1101009 w 1590224"/>
              <a:gd name="connsiteY52" fmla="*/ 251460 h 1566389"/>
              <a:gd name="connsiteX53" fmla="*/ 1222929 w 1590224"/>
              <a:gd name="connsiteY53" fmla="*/ 336233 h 1566389"/>
              <a:gd name="connsiteX54" fmla="*/ 1267220 w 1590224"/>
              <a:gd name="connsiteY54" fmla="*/ 375761 h 1566389"/>
              <a:gd name="connsiteX55" fmla="*/ 1352469 w 1590224"/>
              <a:gd name="connsiteY55" fmla="*/ 472440 h 1566389"/>
              <a:gd name="connsiteX56" fmla="*/ 1428669 w 1590224"/>
              <a:gd name="connsiteY56" fmla="*/ 586740 h 1566389"/>
              <a:gd name="connsiteX57" fmla="*/ 1588689 w 1590224"/>
              <a:gd name="connsiteY57" fmla="*/ 792480 h 1566389"/>
              <a:gd name="connsiteX58" fmla="*/ 1590224 w 1590224"/>
              <a:gd name="connsiteY58" fmla="*/ 794546 h 1566389"/>
              <a:gd name="connsiteX59" fmla="*/ 1590115 w 1590224"/>
              <a:gd name="connsiteY59" fmla="*/ 794864 h 1566389"/>
              <a:gd name="connsiteX60" fmla="*/ 1582971 w 1590224"/>
              <a:gd name="connsiteY60" fmla="*/ 835346 h 1566389"/>
              <a:gd name="connsiteX61" fmla="*/ 1575827 w 1590224"/>
              <a:gd name="connsiteY61" fmla="*/ 871064 h 1566389"/>
              <a:gd name="connsiteX62" fmla="*/ 1566302 w 1590224"/>
              <a:gd name="connsiteY62" fmla="*/ 894877 h 1566389"/>
              <a:gd name="connsiteX63" fmla="*/ 1563921 w 1590224"/>
              <a:gd name="connsiteY63" fmla="*/ 916308 h 1566389"/>
              <a:gd name="connsiteX64" fmla="*/ 1559159 w 1590224"/>
              <a:gd name="connsiteY64" fmla="*/ 928214 h 1566389"/>
              <a:gd name="connsiteX65" fmla="*/ 1556777 w 1590224"/>
              <a:gd name="connsiteY65" fmla="*/ 935358 h 1566389"/>
              <a:gd name="connsiteX66" fmla="*/ 1547252 w 1590224"/>
              <a:gd name="connsiteY66" fmla="*/ 952027 h 1566389"/>
              <a:gd name="connsiteX67" fmla="*/ 1528202 w 1590224"/>
              <a:gd name="connsiteY67" fmla="*/ 971077 h 1566389"/>
              <a:gd name="connsiteX68" fmla="*/ 1513915 w 1590224"/>
              <a:gd name="connsiteY68" fmla="*/ 985364 h 1566389"/>
              <a:gd name="connsiteX69" fmla="*/ 1488243 w 1590224"/>
              <a:gd name="connsiteY69" fmla="*/ 1005393 h 1566389"/>
              <a:gd name="connsiteX70" fmla="*/ 1488108 w 1590224"/>
              <a:gd name="connsiteY70" fmla="*/ 1005576 h 1566389"/>
              <a:gd name="connsiteX71" fmla="*/ 1475815 w 1590224"/>
              <a:gd name="connsiteY71" fmla="*/ 1013939 h 1566389"/>
              <a:gd name="connsiteX72" fmla="*/ 1466290 w 1590224"/>
              <a:gd name="connsiteY72" fmla="*/ 1021083 h 1566389"/>
              <a:gd name="connsiteX73" fmla="*/ 1452002 w 1590224"/>
              <a:gd name="connsiteY73" fmla="*/ 1025846 h 1566389"/>
              <a:gd name="connsiteX74" fmla="*/ 1418665 w 1590224"/>
              <a:gd name="connsiteY74" fmla="*/ 1047277 h 1566389"/>
              <a:gd name="connsiteX75" fmla="*/ 1413902 w 1590224"/>
              <a:gd name="connsiteY75" fmla="*/ 1059183 h 1566389"/>
              <a:gd name="connsiteX76" fmla="*/ 1421046 w 1590224"/>
              <a:gd name="connsiteY76" fmla="*/ 1097283 h 1566389"/>
              <a:gd name="connsiteX77" fmla="*/ 1430571 w 1590224"/>
              <a:gd name="connsiteY77" fmla="*/ 1118714 h 1566389"/>
              <a:gd name="connsiteX78" fmla="*/ 1437715 w 1590224"/>
              <a:gd name="connsiteY78" fmla="*/ 1125858 h 1566389"/>
              <a:gd name="connsiteX79" fmla="*/ 1452002 w 1590224"/>
              <a:gd name="connsiteY79" fmla="*/ 1156814 h 1566389"/>
              <a:gd name="connsiteX80" fmla="*/ 1468671 w 1590224"/>
              <a:gd name="connsiteY80" fmla="*/ 1175864 h 1566389"/>
              <a:gd name="connsiteX81" fmla="*/ 1475815 w 1590224"/>
              <a:gd name="connsiteY81" fmla="*/ 1183008 h 1566389"/>
              <a:gd name="connsiteX82" fmla="*/ 1482959 w 1590224"/>
              <a:gd name="connsiteY82" fmla="*/ 1194914 h 1566389"/>
              <a:gd name="connsiteX83" fmla="*/ 1492484 w 1590224"/>
              <a:gd name="connsiteY83" fmla="*/ 1204439 h 1566389"/>
              <a:gd name="connsiteX84" fmla="*/ 1511534 w 1590224"/>
              <a:gd name="connsiteY84" fmla="*/ 1228252 h 1566389"/>
              <a:gd name="connsiteX85" fmla="*/ 1530584 w 1590224"/>
              <a:gd name="connsiteY85" fmla="*/ 1256827 h 1566389"/>
              <a:gd name="connsiteX86" fmla="*/ 1544871 w 1590224"/>
              <a:gd name="connsiteY86" fmla="*/ 1278258 h 1566389"/>
              <a:gd name="connsiteX87" fmla="*/ 1552015 w 1590224"/>
              <a:gd name="connsiteY87" fmla="*/ 1302071 h 1566389"/>
              <a:gd name="connsiteX88" fmla="*/ 1559159 w 1590224"/>
              <a:gd name="connsiteY88" fmla="*/ 1333027 h 1566389"/>
              <a:gd name="connsiteX89" fmla="*/ 1552015 w 1590224"/>
              <a:gd name="connsiteY89" fmla="*/ 1390177 h 1566389"/>
              <a:gd name="connsiteX90" fmla="*/ 1549634 w 1590224"/>
              <a:gd name="connsiteY90" fmla="*/ 1399702 h 1566389"/>
              <a:gd name="connsiteX91" fmla="*/ 1544871 w 1590224"/>
              <a:gd name="connsiteY91" fmla="*/ 1406846 h 1566389"/>
              <a:gd name="connsiteX92" fmla="*/ 1542490 w 1590224"/>
              <a:gd name="connsiteY92" fmla="*/ 1418752 h 1566389"/>
              <a:gd name="connsiteX93" fmla="*/ 1535346 w 1590224"/>
              <a:gd name="connsiteY93" fmla="*/ 1430658 h 1566389"/>
              <a:gd name="connsiteX94" fmla="*/ 1516296 w 1590224"/>
              <a:gd name="connsiteY94" fmla="*/ 1454471 h 1566389"/>
              <a:gd name="connsiteX95" fmla="*/ 1506771 w 1590224"/>
              <a:gd name="connsiteY95" fmla="*/ 1461614 h 1566389"/>
              <a:gd name="connsiteX96" fmla="*/ 1494865 w 1590224"/>
              <a:gd name="connsiteY96" fmla="*/ 1463996 h 1566389"/>
              <a:gd name="connsiteX97" fmla="*/ 1480577 w 1590224"/>
              <a:gd name="connsiteY97" fmla="*/ 1468758 h 1566389"/>
              <a:gd name="connsiteX98" fmla="*/ 1425809 w 1590224"/>
              <a:gd name="connsiteY98" fmla="*/ 1463996 h 1566389"/>
              <a:gd name="connsiteX99" fmla="*/ 1413902 w 1590224"/>
              <a:gd name="connsiteY99" fmla="*/ 1459233 h 1566389"/>
              <a:gd name="connsiteX100" fmla="*/ 1385327 w 1590224"/>
              <a:gd name="connsiteY100" fmla="*/ 1454471 h 1566389"/>
              <a:gd name="connsiteX101" fmla="*/ 1347227 w 1590224"/>
              <a:gd name="connsiteY101" fmla="*/ 1447327 h 1566389"/>
              <a:gd name="connsiteX102" fmla="*/ 1340084 w 1590224"/>
              <a:gd name="connsiteY102" fmla="*/ 1442564 h 1566389"/>
              <a:gd name="connsiteX103" fmla="*/ 1325796 w 1590224"/>
              <a:gd name="connsiteY103" fmla="*/ 1416371 h 1566389"/>
              <a:gd name="connsiteX104" fmla="*/ 1323415 w 1590224"/>
              <a:gd name="connsiteY104" fmla="*/ 1409227 h 1566389"/>
              <a:gd name="connsiteX105" fmla="*/ 1318652 w 1590224"/>
              <a:gd name="connsiteY105" fmla="*/ 1387796 h 1566389"/>
              <a:gd name="connsiteX106" fmla="*/ 1311509 w 1590224"/>
              <a:gd name="connsiteY106" fmla="*/ 1356839 h 1566389"/>
              <a:gd name="connsiteX107" fmla="*/ 1301984 w 1590224"/>
              <a:gd name="connsiteY107" fmla="*/ 1342552 h 1566389"/>
              <a:gd name="connsiteX108" fmla="*/ 1294840 w 1590224"/>
              <a:gd name="connsiteY108" fmla="*/ 1340171 h 1566389"/>
              <a:gd name="connsiteX109" fmla="*/ 1278171 w 1590224"/>
              <a:gd name="connsiteY109" fmla="*/ 1333027 h 1566389"/>
              <a:gd name="connsiteX110" fmla="*/ 1254359 w 1590224"/>
              <a:gd name="connsiteY110" fmla="*/ 1328264 h 1566389"/>
              <a:gd name="connsiteX111" fmla="*/ 1240071 w 1590224"/>
              <a:gd name="connsiteY111" fmla="*/ 1323502 h 1566389"/>
              <a:gd name="connsiteX112" fmla="*/ 1230546 w 1590224"/>
              <a:gd name="connsiteY112" fmla="*/ 1321121 h 1566389"/>
              <a:gd name="connsiteX113" fmla="*/ 1216259 w 1590224"/>
              <a:gd name="connsiteY113" fmla="*/ 1316358 h 1566389"/>
              <a:gd name="connsiteX114" fmla="*/ 1194827 w 1590224"/>
              <a:gd name="connsiteY114" fmla="*/ 1311596 h 1566389"/>
              <a:gd name="connsiteX115" fmla="*/ 1182921 w 1590224"/>
              <a:gd name="connsiteY115" fmla="*/ 1304452 h 1566389"/>
              <a:gd name="connsiteX116" fmla="*/ 1173396 w 1590224"/>
              <a:gd name="connsiteY116" fmla="*/ 1297308 h 1566389"/>
              <a:gd name="connsiteX117" fmla="*/ 1163871 w 1590224"/>
              <a:gd name="connsiteY117" fmla="*/ 1292546 h 1566389"/>
              <a:gd name="connsiteX118" fmla="*/ 1144821 w 1590224"/>
              <a:gd name="connsiteY118" fmla="*/ 1299689 h 1566389"/>
              <a:gd name="connsiteX119" fmla="*/ 1135296 w 1590224"/>
              <a:gd name="connsiteY119" fmla="*/ 1313977 h 1566389"/>
              <a:gd name="connsiteX120" fmla="*/ 1128152 w 1590224"/>
              <a:gd name="connsiteY120" fmla="*/ 1325883 h 1566389"/>
              <a:gd name="connsiteX121" fmla="*/ 1118627 w 1590224"/>
              <a:gd name="connsiteY121" fmla="*/ 1352077 h 1566389"/>
              <a:gd name="connsiteX122" fmla="*/ 1101959 w 1590224"/>
              <a:gd name="connsiteY122" fmla="*/ 1378271 h 1566389"/>
              <a:gd name="connsiteX123" fmla="*/ 1090052 w 1590224"/>
              <a:gd name="connsiteY123" fmla="*/ 1397321 h 1566389"/>
              <a:gd name="connsiteX124" fmla="*/ 1075765 w 1590224"/>
              <a:gd name="connsiteY124" fmla="*/ 1411608 h 1566389"/>
              <a:gd name="connsiteX125" fmla="*/ 1059096 w 1590224"/>
              <a:gd name="connsiteY125" fmla="*/ 1425896 h 1566389"/>
              <a:gd name="connsiteX126" fmla="*/ 1049571 w 1590224"/>
              <a:gd name="connsiteY126" fmla="*/ 1428277 h 1566389"/>
              <a:gd name="connsiteX127" fmla="*/ 1040046 w 1590224"/>
              <a:gd name="connsiteY127" fmla="*/ 1433039 h 1566389"/>
              <a:gd name="connsiteX128" fmla="*/ 985277 w 1590224"/>
              <a:gd name="connsiteY128" fmla="*/ 1449708 h 1566389"/>
              <a:gd name="connsiteX129" fmla="*/ 954321 w 1590224"/>
              <a:gd name="connsiteY129" fmla="*/ 1456852 h 1566389"/>
              <a:gd name="connsiteX130" fmla="*/ 916221 w 1590224"/>
              <a:gd name="connsiteY130" fmla="*/ 1468758 h 1566389"/>
              <a:gd name="connsiteX131" fmla="*/ 904315 w 1590224"/>
              <a:gd name="connsiteY131" fmla="*/ 1471139 h 1566389"/>
              <a:gd name="connsiteX132" fmla="*/ 882884 w 1590224"/>
              <a:gd name="connsiteY132" fmla="*/ 1478283 h 1566389"/>
              <a:gd name="connsiteX133" fmla="*/ 870977 w 1590224"/>
              <a:gd name="connsiteY133" fmla="*/ 1483046 h 1566389"/>
              <a:gd name="connsiteX134" fmla="*/ 842402 w 1590224"/>
              <a:gd name="connsiteY134" fmla="*/ 1490189 h 1566389"/>
              <a:gd name="connsiteX135" fmla="*/ 820971 w 1590224"/>
              <a:gd name="connsiteY135" fmla="*/ 1499714 h 1566389"/>
              <a:gd name="connsiteX136" fmla="*/ 804302 w 1590224"/>
              <a:gd name="connsiteY136" fmla="*/ 1506858 h 1566389"/>
              <a:gd name="connsiteX137" fmla="*/ 794777 w 1590224"/>
              <a:gd name="connsiteY137" fmla="*/ 1514002 h 1566389"/>
              <a:gd name="connsiteX138" fmla="*/ 787634 w 1590224"/>
              <a:gd name="connsiteY138" fmla="*/ 1518764 h 1566389"/>
              <a:gd name="connsiteX139" fmla="*/ 768584 w 1590224"/>
              <a:gd name="connsiteY139" fmla="*/ 1540196 h 1566389"/>
              <a:gd name="connsiteX140" fmla="*/ 747152 w 1590224"/>
              <a:gd name="connsiteY140" fmla="*/ 1564008 h 1566389"/>
              <a:gd name="connsiteX141" fmla="*/ 737627 w 1590224"/>
              <a:gd name="connsiteY141" fmla="*/ 1566389 h 1566389"/>
              <a:gd name="connsiteX142" fmla="*/ 720959 w 1590224"/>
              <a:gd name="connsiteY142" fmla="*/ 1561627 h 1566389"/>
              <a:gd name="connsiteX143" fmla="*/ 718577 w 1590224"/>
              <a:gd name="connsiteY143" fmla="*/ 1530671 h 1566389"/>
              <a:gd name="connsiteX144" fmla="*/ 728102 w 1590224"/>
              <a:gd name="connsiteY144" fmla="*/ 1502096 h 1566389"/>
              <a:gd name="connsiteX145" fmla="*/ 732865 w 1590224"/>
              <a:gd name="connsiteY145" fmla="*/ 1490189 h 1566389"/>
              <a:gd name="connsiteX146" fmla="*/ 730484 w 1590224"/>
              <a:gd name="connsiteY146" fmla="*/ 1463996 h 1566389"/>
              <a:gd name="connsiteX147" fmla="*/ 709052 w 1590224"/>
              <a:gd name="connsiteY147" fmla="*/ 1444946 h 1566389"/>
              <a:gd name="connsiteX148" fmla="*/ 680477 w 1590224"/>
              <a:gd name="connsiteY148" fmla="*/ 1430658 h 1566389"/>
              <a:gd name="connsiteX149" fmla="*/ 654284 w 1590224"/>
              <a:gd name="connsiteY149" fmla="*/ 1423514 h 1566389"/>
              <a:gd name="connsiteX150" fmla="*/ 635234 w 1590224"/>
              <a:gd name="connsiteY150" fmla="*/ 1416371 h 1566389"/>
              <a:gd name="connsiteX151" fmla="*/ 616184 w 1590224"/>
              <a:gd name="connsiteY151" fmla="*/ 1413989 h 1566389"/>
              <a:gd name="connsiteX152" fmla="*/ 597134 w 1590224"/>
              <a:gd name="connsiteY152" fmla="*/ 1409227 h 1566389"/>
              <a:gd name="connsiteX153" fmla="*/ 573321 w 1590224"/>
              <a:gd name="connsiteY153" fmla="*/ 1404464 h 1566389"/>
              <a:gd name="connsiteX154" fmla="*/ 539984 w 1590224"/>
              <a:gd name="connsiteY154" fmla="*/ 1392558 h 1566389"/>
              <a:gd name="connsiteX155" fmla="*/ 528077 w 1590224"/>
              <a:gd name="connsiteY155" fmla="*/ 1387796 h 1566389"/>
              <a:gd name="connsiteX156" fmla="*/ 506646 w 1590224"/>
              <a:gd name="connsiteY156" fmla="*/ 1373508 h 1566389"/>
              <a:gd name="connsiteX157" fmla="*/ 487596 w 1590224"/>
              <a:gd name="connsiteY157" fmla="*/ 1368746 h 1566389"/>
              <a:gd name="connsiteX158" fmla="*/ 478071 w 1590224"/>
              <a:gd name="connsiteY158" fmla="*/ 1366364 h 1566389"/>
              <a:gd name="connsiteX159" fmla="*/ 449496 w 1590224"/>
              <a:gd name="connsiteY159" fmla="*/ 1347314 h 1566389"/>
              <a:gd name="connsiteX160" fmla="*/ 444734 w 1590224"/>
              <a:gd name="connsiteY160" fmla="*/ 1335408 h 1566389"/>
              <a:gd name="connsiteX161" fmla="*/ 442352 w 1590224"/>
              <a:gd name="connsiteY161" fmla="*/ 1328264 h 1566389"/>
              <a:gd name="connsiteX162" fmla="*/ 435209 w 1590224"/>
              <a:gd name="connsiteY162" fmla="*/ 1311596 h 1566389"/>
              <a:gd name="connsiteX163" fmla="*/ 437590 w 1590224"/>
              <a:gd name="connsiteY163" fmla="*/ 1287783 h 1566389"/>
              <a:gd name="connsiteX164" fmla="*/ 447115 w 1590224"/>
              <a:gd name="connsiteY164" fmla="*/ 1275877 h 1566389"/>
              <a:gd name="connsiteX165" fmla="*/ 459021 w 1590224"/>
              <a:gd name="connsiteY165" fmla="*/ 1249683 h 1566389"/>
              <a:gd name="connsiteX166" fmla="*/ 444734 w 1590224"/>
              <a:gd name="connsiteY166" fmla="*/ 1211583 h 1566389"/>
              <a:gd name="connsiteX167" fmla="*/ 406634 w 1590224"/>
              <a:gd name="connsiteY167" fmla="*/ 1178246 h 1566389"/>
              <a:gd name="connsiteX168" fmla="*/ 403078 w 1590224"/>
              <a:gd name="connsiteY168" fmla="*/ 1176069 h 1566389"/>
              <a:gd name="connsiteX169" fmla="*/ 399174 w 1590224"/>
              <a:gd name="connsiteY169" fmla="*/ 1160912 h 1566389"/>
              <a:gd name="connsiteX170" fmla="*/ 389965 w 1590224"/>
              <a:gd name="connsiteY170" fmla="*/ 1144908 h 1566389"/>
              <a:gd name="connsiteX171" fmla="*/ 392346 w 1590224"/>
              <a:gd name="connsiteY171" fmla="*/ 1085377 h 1566389"/>
              <a:gd name="connsiteX172" fmla="*/ 397109 w 1590224"/>
              <a:gd name="connsiteY172" fmla="*/ 1078233 h 1566389"/>
              <a:gd name="connsiteX173" fmla="*/ 413777 w 1590224"/>
              <a:gd name="connsiteY173" fmla="*/ 1056802 h 1566389"/>
              <a:gd name="connsiteX174" fmla="*/ 420921 w 1590224"/>
              <a:gd name="connsiteY174" fmla="*/ 1047277 h 1566389"/>
              <a:gd name="connsiteX175" fmla="*/ 425684 w 1590224"/>
              <a:gd name="connsiteY175" fmla="*/ 1040133 h 1566389"/>
              <a:gd name="connsiteX176" fmla="*/ 420921 w 1590224"/>
              <a:gd name="connsiteY176" fmla="*/ 994889 h 1566389"/>
              <a:gd name="connsiteX177" fmla="*/ 411396 w 1590224"/>
              <a:gd name="connsiteY177" fmla="*/ 980602 h 1566389"/>
              <a:gd name="connsiteX178" fmla="*/ 409015 w 1590224"/>
              <a:gd name="connsiteY178" fmla="*/ 971077 h 1566389"/>
              <a:gd name="connsiteX179" fmla="*/ 404252 w 1590224"/>
              <a:gd name="connsiteY179" fmla="*/ 961552 h 1566389"/>
              <a:gd name="connsiteX180" fmla="*/ 401871 w 1590224"/>
              <a:gd name="connsiteY180" fmla="*/ 954408 h 1566389"/>
              <a:gd name="connsiteX181" fmla="*/ 404252 w 1590224"/>
              <a:gd name="connsiteY181" fmla="*/ 892496 h 1566389"/>
              <a:gd name="connsiteX182" fmla="*/ 406634 w 1590224"/>
              <a:gd name="connsiteY182" fmla="*/ 859158 h 1566389"/>
              <a:gd name="connsiteX183" fmla="*/ 397109 w 1590224"/>
              <a:gd name="connsiteY183" fmla="*/ 699614 h 1566389"/>
              <a:gd name="connsiteX184" fmla="*/ 382821 w 1590224"/>
              <a:gd name="connsiteY184" fmla="*/ 675802 h 1566389"/>
              <a:gd name="connsiteX185" fmla="*/ 359009 w 1590224"/>
              <a:gd name="connsiteY185" fmla="*/ 642464 h 1566389"/>
              <a:gd name="connsiteX186" fmla="*/ 347102 w 1590224"/>
              <a:gd name="connsiteY186" fmla="*/ 630558 h 1566389"/>
              <a:gd name="connsiteX187" fmla="*/ 345889 w 1590224"/>
              <a:gd name="connsiteY187" fmla="*/ 628535 h 1566389"/>
              <a:gd name="connsiteX188" fmla="*/ 359009 w 1590224"/>
              <a:gd name="connsiteY188" fmla="*/ 625795 h 1566389"/>
              <a:gd name="connsiteX189" fmla="*/ 361390 w 1590224"/>
              <a:gd name="connsiteY189" fmla="*/ 594838 h 1566389"/>
              <a:gd name="connsiteX190" fmla="*/ 368534 w 1590224"/>
              <a:gd name="connsiteY190" fmla="*/ 592457 h 1566389"/>
              <a:gd name="connsiteX191" fmla="*/ 382821 w 1590224"/>
              <a:gd name="connsiteY191" fmla="*/ 580551 h 1566389"/>
              <a:gd name="connsiteX192" fmla="*/ 387584 w 1590224"/>
              <a:gd name="connsiteY192" fmla="*/ 571026 h 1566389"/>
              <a:gd name="connsiteX193" fmla="*/ 382821 w 1590224"/>
              <a:gd name="connsiteY193" fmla="*/ 547213 h 1566389"/>
              <a:gd name="connsiteX194" fmla="*/ 363771 w 1590224"/>
              <a:gd name="connsiteY194" fmla="*/ 535307 h 1566389"/>
              <a:gd name="connsiteX195" fmla="*/ 344721 w 1590224"/>
              <a:gd name="connsiteY195" fmla="*/ 528163 h 1566389"/>
              <a:gd name="connsiteX196" fmla="*/ 325671 w 1590224"/>
              <a:gd name="connsiteY196" fmla="*/ 521020 h 1566389"/>
              <a:gd name="connsiteX197" fmla="*/ 318527 w 1590224"/>
              <a:gd name="connsiteY197" fmla="*/ 511495 h 1566389"/>
              <a:gd name="connsiteX198" fmla="*/ 313765 w 1590224"/>
              <a:gd name="connsiteY198" fmla="*/ 487682 h 1566389"/>
              <a:gd name="connsiteX199" fmla="*/ 311384 w 1590224"/>
              <a:gd name="connsiteY199" fmla="*/ 456726 h 1566389"/>
              <a:gd name="connsiteX200" fmla="*/ 309002 w 1590224"/>
              <a:gd name="connsiteY200" fmla="*/ 449582 h 1566389"/>
              <a:gd name="connsiteX201" fmla="*/ 289952 w 1590224"/>
              <a:gd name="connsiteY201" fmla="*/ 432913 h 1566389"/>
              <a:gd name="connsiteX202" fmla="*/ 270902 w 1590224"/>
              <a:gd name="connsiteY202" fmla="*/ 409101 h 1566389"/>
              <a:gd name="connsiteX203" fmla="*/ 268521 w 1590224"/>
              <a:gd name="connsiteY203" fmla="*/ 401957 h 1566389"/>
              <a:gd name="connsiteX204" fmla="*/ 270902 w 1590224"/>
              <a:gd name="connsiteY204" fmla="*/ 382907 h 1566389"/>
              <a:gd name="connsiteX205" fmla="*/ 278046 w 1590224"/>
              <a:gd name="connsiteY205" fmla="*/ 373382 h 1566389"/>
              <a:gd name="connsiteX206" fmla="*/ 278409 w 1590224"/>
              <a:gd name="connsiteY206" fmla="*/ 372848 h 1566389"/>
              <a:gd name="connsiteX207" fmla="*/ 280396 w 1590224"/>
              <a:gd name="connsiteY207" fmla="*/ 374614 h 1566389"/>
              <a:gd name="connsiteX208" fmla="*/ 293289 w 1590224"/>
              <a:gd name="connsiteY208" fmla="*/ 381000 h 1566389"/>
              <a:gd name="connsiteX209" fmla="*/ 316149 w 1590224"/>
              <a:gd name="connsiteY209" fmla="*/ 358140 h 1566389"/>
              <a:gd name="connsiteX210" fmla="*/ 438069 w 1590224"/>
              <a:gd name="connsiteY210" fmla="*/ 350520 h 1566389"/>
              <a:gd name="connsiteX211" fmla="*/ 491409 w 1590224"/>
              <a:gd name="connsiteY211" fmla="*/ 289560 h 1566389"/>
              <a:gd name="connsiteX212" fmla="*/ 537129 w 1590224"/>
              <a:gd name="connsiteY212" fmla="*/ 274320 h 1566389"/>
              <a:gd name="connsiteX213" fmla="*/ 559989 w 1590224"/>
              <a:gd name="connsiteY213" fmla="*/ 266700 h 1566389"/>
              <a:gd name="connsiteX214" fmla="*/ 620949 w 1590224"/>
              <a:gd name="connsiteY214" fmla="*/ 220980 h 1566389"/>
              <a:gd name="connsiteX215" fmla="*/ 636189 w 1590224"/>
              <a:gd name="connsiteY215" fmla="*/ 190500 h 1566389"/>
              <a:gd name="connsiteX216" fmla="*/ 697149 w 1590224"/>
              <a:gd name="connsiteY216" fmla="*/ 160020 h 1566389"/>
              <a:gd name="connsiteX217" fmla="*/ 780969 w 1590224"/>
              <a:gd name="connsiteY217" fmla="*/ 129540 h 1566389"/>
              <a:gd name="connsiteX218" fmla="*/ 788589 w 1590224"/>
              <a:gd name="connsiteY218" fmla="*/ 106680 h 1566389"/>
              <a:gd name="connsiteX219" fmla="*/ 811449 w 1590224"/>
              <a:gd name="connsiteY219" fmla="*/ 91440 h 1566389"/>
              <a:gd name="connsiteX220" fmla="*/ 819069 w 1590224"/>
              <a:gd name="connsiteY220" fmla="*/ 30480 h 1566389"/>
              <a:gd name="connsiteX221" fmla="*/ 925749 w 1590224"/>
              <a:gd name="connsiteY221" fmla="*/ 22860 h 1566389"/>
              <a:gd name="connsiteX222" fmla="*/ 948609 w 1590224"/>
              <a:gd name="connsiteY222" fmla="*/ 15240 h 1566389"/>
              <a:gd name="connsiteX223" fmla="*/ 1001949 w 1590224"/>
              <a:gd name="connsiteY22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298439 w 1590224"/>
              <a:gd name="connsiteY20" fmla="*/ 630893 h 1566389"/>
              <a:gd name="connsiteX21" fmla="*/ 278046 w 1590224"/>
              <a:gd name="connsiteY21" fmla="*/ 623414 h 1566389"/>
              <a:gd name="connsiteX22" fmla="*/ 256615 w 1590224"/>
              <a:gd name="connsiteY22" fmla="*/ 618652 h 1566389"/>
              <a:gd name="connsiteX23" fmla="*/ 218515 w 1590224"/>
              <a:gd name="connsiteY23" fmla="*/ 616271 h 1566389"/>
              <a:gd name="connsiteX24" fmla="*/ 208990 w 1590224"/>
              <a:gd name="connsiteY24" fmla="*/ 613889 h 1566389"/>
              <a:gd name="connsiteX25" fmla="*/ 185177 w 1590224"/>
              <a:gd name="connsiteY25" fmla="*/ 606746 h 1566389"/>
              <a:gd name="connsiteX26" fmla="*/ 161365 w 1590224"/>
              <a:gd name="connsiteY26" fmla="*/ 594839 h 1566389"/>
              <a:gd name="connsiteX27" fmla="*/ 158984 w 1590224"/>
              <a:gd name="connsiteY27" fmla="*/ 582933 h 1566389"/>
              <a:gd name="connsiteX28" fmla="*/ 154221 w 1590224"/>
              <a:gd name="connsiteY28" fmla="*/ 571027 h 1566389"/>
              <a:gd name="connsiteX29" fmla="*/ 151840 w 1590224"/>
              <a:gd name="connsiteY29" fmla="*/ 561502 h 1566389"/>
              <a:gd name="connsiteX30" fmla="*/ 130409 w 1590224"/>
              <a:gd name="connsiteY30" fmla="*/ 549596 h 1566389"/>
              <a:gd name="connsiteX31" fmla="*/ 106596 w 1590224"/>
              <a:gd name="connsiteY31" fmla="*/ 554358 h 1566389"/>
              <a:gd name="connsiteX32" fmla="*/ 99452 w 1590224"/>
              <a:gd name="connsiteY32" fmla="*/ 559121 h 1566389"/>
              <a:gd name="connsiteX33" fmla="*/ 80402 w 1590224"/>
              <a:gd name="connsiteY33" fmla="*/ 563883 h 1566389"/>
              <a:gd name="connsiteX34" fmla="*/ 63734 w 1590224"/>
              <a:gd name="connsiteY34" fmla="*/ 568646 h 1566389"/>
              <a:gd name="connsiteX35" fmla="*/ 44684 w 1590224"/>
              <a:gd name="connsiteY35" fmla="*/ 571027 h 1566389"/>
              <a:gd name="connsiteX36" fmla="*/ 35159 w 1590224"/>
              <a:gd name="connsiteY36" fmla="*/ 573408 h 1566389"/>
              <a:gd name="connsiteX37" fmla="*/ 0 w 1590224"/>
              <a:gd name="connsiteY37" fmla="*/ 576338 h 1566389"/>
              <a:gd name="connsiteX38" fmla="*/ 44684 w 1590224"/>
              <a:gd name="connsiteY38" fmla="*/ 571026 h 1566389"/>
              <a:gd name="connsiteX39" fmla="*/ 63734 w 1590224"/>
              <a:gd name="connsiteY39" fmla="*/ 568645 h 1566389"/>
              <a:gd name="connsiteX40" fmla="*/ 80402 w 1590224"/>
              <a:gd name="connsiteY40" fmla="*/ 563882 h 1566389"/>
              <a:gd name="connsiteX41" fmla="*/ 99452 w 1590224"/>
              <a:gd name="connsiteY41" fmla="*/ 559120 h 1566389"/>
              <a:gd name="connsiteX42" fmla="*/ 106596 w 1590224"/>
              <a:gd name="connsiteY42" fmla="*/ 554357 h 1566389"/>
              <a:gd name="connsiteX43" fmla="*/ 130409 w 1590224"/>
              <a:gd name="connsiteY43" fmla="*/ 549595 h 1566389"/>
              <a:gd name="connsiteX44" fmla="*/ 1001949 w 1590224"/>
              <a:gd name="connsiteY44" fmla="*/ 0 h 1566389"/>
              <a:gd name="connsiteX45" fmla="*/ 994329 w 1590224"/>
              <a:gd name="connsiteY45" fmla="*/ 45720 h 1566389"/>
              <a:gd name="connsiteX46" fmla="*/ 933369 w 1590224"/>
              <a:gd name="connsiteY46" fmla="*/ 76200 h 1566389"/>
              <a:gd name="connsiteX47" fmla="*/ 910509 w 1590224"/>
              <a:gd name="connsiteY47" fmla="*/ 91440 h 1566389"/>
              <a:gd name="connsiteX48" fmla="*/ 912414 w 1590224"/>
              <a:gd name="connsiteY48" fmla="*/ 122397 h 1566389"/>
              <a:gd name="connsiteX49" fmla="*/ 927654 w 1590224"/>
              <a:gd name="connsiteY49" fmla="*/ 152876 h 1566389"/>
              <a:gd name="connsiteX50" fmla="*/ 967183 w 1590224"/>
              <a:gd name="connsiteY50" fmla="*/ 178117 h 1566389"/>
              <a:gd name="connsiteX51" fmla="*/ 1047669 w 1590224"/>
              <a:gd name="connsiteY51" fmla="*/ 220980 h 1566389"/>
              <a:gd name="connsiteX52" fmla="*/ 1101009 w 1590224"/>
              <a:gd name="connsiteY52" fmla="*/ 251460 h 1566389"/>
              <a:gd name="connsiteX53" fmla="*/ 1222929 w 1590224"/>
              <a:gd name="connsiteY53" fmla="*/ 336233 h 1566389"/>
              <a:gd name="connsiteX54" fmla="*/ 1267220 w 1590224"/>
              <a:gd name="connsiteY54" fmla="*/ 375761 h 1566389"/>
              <a:gd name="connsiteX55" fmla="*/ 1352469 w 1590224"/>
              <a:gd name="connsiteY55" fmla="*/ 472440 h 1566389"/>
              <a:gd name="connsiteX56" fmla="*/ 1428669 w 1590224"/>
              <a:gd name="connsiteY56" fmla="*/ 586740 h 1566389"/>
              <a:gd name="connsiteX57" fmla="*/ 1588689 w 1590224"/>
              <a:gd name="connsiteY57" fmla="*/ 792480 h 1566389"/>
              <a:gd name="connsiteX58" fmla="*/ 1590224 w 1590224"/>
              <a:gd name="connsiteY58" fmla="*/ 794546 h 1566389"/>
              <a:gd name="connsiteX59" fmla="*/ 1590115 w 1590224"/>
              <a:gd name="connsiteY59" fmla="*/ 794864 h 1566389"/>
              <a:gd name="connsiteX60" fmla="*/ 1582971 w 1590224"/>
              <a:gd name="connsiteY60" fmla="*/ 835346 h 1566389"/>
              <a:gd name="connsiteX61" fmla="*/ 1575827 w 1590224"/>
              <a:gd name="connsiteY61" fmla="*/ 871064 h 1566389"/>
              <a:gd name="connsiteX62" fmla="*/ 1566302 w 1590224"/>
              <a:gd name="connsiteY62" fmla="*/ 894877 h 1566389"/>
              <a:gd name="connsiteX63" fmla="*/ 1563921 w 1590224"/>
              <a:gd name="connsiteY63" fmla="*/ 916308 h 1566389"/>
              <a:gd name="connsiteX64" fmla="*/ 1559159 w 1590224"/>
              <a:gd name="connsiteY64" fmla="*/ 928214 h 1566389"/>
              <a:gd name="connsiteX65" fmla="*/ 1556777 w 1590224"/>
              <a:gd name="connsiteY65" fmla="*/ 935358 h 1566389"/>
              <a:gd name="connsiteX66" fmla="*/ 1547252 w 1590224"/>
              <a:gd name="connsiteY66" fmla="*/ 952027 h 1566389"/>
              <a:gd name="connsiteX67" fmla="*/ 1528202 w 1590224"/>
              <a:gd name="connsiteY67" fmla="*/ 971077 h 1566389"/>
              <a:gd name="connsiteX68" fmla="*/ 1513915 w 1590224"/>
              <a:gd name="connsiteY68" fmla="*/ 985364 h 1566389"/>
              <a:gd name="connsiteX69" fmla="*/ 1488243 w 1590224"/>
              <a:gd name="connsiteY69" fmla="*/ 1005393 h 1566389"/>
              <a:gd name="connsiteX70" fmla="*/ 1488108 w 1590224"/>
              <a:gd name="connsiteY70" fmla="*/ 1005576 h 1566389"/>
              <a:gd name="connsiteX71" fmla="*/ 1475815 w 1590224"/>
              <a:gd name="connsiteY71" fmla="*/ 1013939 h 1566389"/>
              <a:gd name="connsiteX72" fmla="*/ 1466290 w 1590224"/>
              <a:gd name="connsiteY72" fmla="*/ 1021083 h 1566389"/>
              <a:gd name="connsiteX73" fmla="*/ 1452002 w 1590224"/>
              <a:gd name="connsiteY73" fmla="*/ 1025846 h 1566389"/>
              <a:gd name="connsiteX74" fmla="*/ 1418665 w 1590224"/>
              <a:gd name="connsiteY74" fmla="*/ 1047277 h 1566389"/>
              <a:gd name="connsiteX75" fmla="*/ 1413902 w 1590224"/>
              <a:gd name="connsiteY75" fmla="*/ 1059183 h 1566389"/>
              <a:gd name="connsiteX76" fmla="*/ 1421046 w 1590224"/>
              <a:gd name="connsiteY76" fmla="*/ 1097283 h 1566389"/>
              <a:gd name="connsiteX77" fmla="*/ 1430571 w 1590224"/>
              <a:gd name="connsiteY77" fmla="*/ 1118714 h 1566389"/>
              <a:gd name="connsiteX78" fmla="*/ 1437715 w 1590224"/>
              <a:gd name="connsiteY78" fmla="*/ 1125858 h 1566389"/>
              <a:gd name="connsiteX79" fmla="*/ 1452002 w 1590224"/>
              <a:gd name="connsiteY79" fmla="*/ 1156814 h 1566389"/>
              <a:gd name="connsiteX80" fmla="*/ 1468671 w 1590224"/>
              <a:gd name="connsiteY80" fmla="*/ 1175864 h 1566389"/>
              <a:gd name="connsiteX81" fmla="*/ 1475815 w 1590224"/>
              <a:gd name="connsiteY81" fmla="*/ 1183008 h 1566389"/>
              <a:gd name="connsiteX82" fmla="*/ 1482959 w 1590224"/>
              <a:gd name="connsiteY82" fmla="*/ 1194914 h 1566389"/>
              <a:gd name="connsiteX83" fmla="*/ 1492484 w 1590224"/>
              <a:gd name="connsiteY83" fmla="*/ 1204439 h 1566389"/>
              <a:gd name="connsiteX84" fmla="*/ 1511534 w 1590224"/>
              <a:gd name="connsiteY84" fmla="*/ 1228252 h 1566389"/>
              <a:gd name="connsiteX85" fmla="*/ 1530584 w 1590224"/>
              <a:gd name="connsiteY85" fmla="*/ 1256827 h 1566389"/>
              <a:gd name="connsiteX86" fmla="*/ 1544871 w 1590224"/>
              <a:gd name="connsiteY86" fmla="*/ 1278258 h 1566389"/>
              <a:gd name="connsiteX87" fmla="*/ 1552015 w 1590224"/>
              <a:gd name="connsiteY87" fmla="*/ 1302071 h 1566389"/>
              <a:gd name="connsiteX88" fmla="*/ 1559159 w 1590224"/>
              <a:gd name="connsiteY88" fmla="*/ 1333027 h 1566389"/>
              <a:gd name="connsiteX89" fmla="*/ 1552015 w 1590224"/>
              <a:gd name="connsiteY89" fmla="*/ 1390177 h 1566389"/>
              <a:gd name="connsiteX90" fmla="*/ 1549634 w 1590224"/>
              <a:gd name="connsiteY90" fmla="*/ 1399702 h 1566389"/>
              <a:gd name="connsiteX91" fmla="*/ 1544871 w 1590224"/>
              <a:gd name="connsiteY91" fmla="*/ 1406846 h 1566389"/>
              <a:gd name="connsiteX92" fmla="*/ 1542490 w 1590224"/>
              <a:gd name="connsiteY92" fmla="*/ 1418752 h 1566389"/>
              <a:gd name="connsiteX93" fmla="*/ 1535346 w 1590224"/>
              <a:gd name="connsiteY93" fmla="*/ 1430658 h 1566389"/>
              <a:gd name="connsiteX94" fmla="*/ 1516296 w 1590224"/>
              <a:gd name="connsiteY94" fmla="*/ 1454471 h 1566389"/>
              <a:gd name="connsiteX95" fmla="*/ 1506771 w 1590224"/>
              <a:gd name="connsiteY95" fmla="*/ 1461614 h 1566389"/>
              <a:gd name="connsiteX96" fmla="*/ 1494865 w 1590224"/>
              <a:gd name="connsiteY96" fmla="*/ 1463996 h 1566389"/>
              <a:gd name="connsiteX97" fmla="*/ 1480577 w 1590224"/>
              <a:gd name="connsiteY97" fmla="*/ 1468758 h 1566389"/>
              <a:gd name="connsiteX98" fmla="*/ 1425809 w 1590224"/>
              <a:gd name="connsiteY98" fmla="*/ 1463996 h 1566389"/>
              <a:gd name="connsiteX99" fmla="*/ 1413902 w 1590224"/>
              <a:gd name="connsiteY99" fmla="*/ 1459233 h 1566389"/>
              <a:gd name="connsiteX100" fmla="*/ 1385327 w 1590224"/>
              <a:gd name="connsiteY100" fmla="*/ 1454471 h 1566389"/>
              <a:gd name="connsiteX101" fmla="*/ 1347227 w 1590224"/>
              <a:gd name="connsiteY101" fmla="*/ 1447327 h 1566389"/>
              <a:gd name="connsiteX102" fmla="*/ 1340084 w 1590224"/>
              <a:gd name="connsiteY102" fmla="*/ 1442564 h 1566389"/>
              <a:gd name="connsiteX103" fmla="*/ 1325796 w 1590224"/>
              <a:gd name="connsiteY103" fmla="*/ 1416371 h 1566389"/>
              <a:gd name="connsiteX104" fmla="*/ 1323415 w 1590224"/>
              <a:gd name="connsiteY104" fmla="*/ 1409227 h 1566389"/>
              <a:gd name="connsiteX105" fmla="*/ 1318652 w 1590224"/>
              <a:gd name="connsiteY105" fmla="*/ 1387796 h 1566389"/>
              <a:gd name="connsiteX106" fmla="*/ 1311509 w 1590224"/>
              <a:gd name="connsiteY106" fmla="*/ 1356839 h 1566389"/>
              <a:gd name="connsiteX107" fmla="*/ 1301984 w 1590224"/>
              <a:gd name="connsiteY107" fmla="*/ 1342552 h 1566389"/>
              <a:gd name="connsiteX108" fmla="*/ 1294840 w 1590224"/>
              <a:gd name="connsiteY108" fmla="*/ 1340171 h 1566389"/>
              <a:gd name="connsiteX109" fmla="*/ 1278171 w 1590224"/>
              <a:gd name="connsiteY109" fmla="*/ 1333027 h 1566389"/>
              <a:gd name="connsiteX110" fmla="*/ 1254359 w 1590224"/>
              <a:gd name="connsiteY110" fmla="*/ 1328264 h 1566389"/>
              <a:gd name="connsiteX111" fmla="*/ 1240071 w 1590224"/>
              <a:gd name="connsiteY111" fmla="*/ 1323502 h 1566389"/>
              <a:gd name="connsiteX112" fmla="*/ 1230546 w 1590224"/>
              <a:gd name="connsiteY112" fmla="*/ 1321121 h 1566389"/>
              <a:gd name="connsiteX113" fmla="*/ 1216259 w 1590224"/>
              <a:gd name="connsiteY113" fmla="*/ 1316358 h 1566389"/>
              <a:gd name="connsiteX114" fmla="*/ 1194827 w 1590224"/>
              <a:gd name="connsiteY114" fmla="*/ 1311596 h 1566389"/>
              <a:gd name="connsiteX115" fmla="*/ 1182921 w 1590224"/>
              <a:gd name="connsiteY115" fmla="*/ 1304452 h 1566389"/>
              <a:gd name="connsiteX116" fmla="*/ 1173396 w 1590224"/>
              <a:gd name="connsiteY116" fmla="*/ 1297308 h 1566389"/>
              <a:gd name="connsiteX117" fmla="*/ 1163871 w 1590224"/>
              <a:gd name="connsiteY117" fmla="*/ 1292546 h 1566389"/>
              <a:gd name="connsiteX118" fmla="*/ 1144821 w 1590224"/>
              <a:gd name="connsiteY118" fmla="*/ 1299689 h 1566389"/>
              <a:gd name="connsiteX119" fmla="*/ 1135296 w 1590224"/>
              <a:gd name="connsiteY119" fmla="*/ 1313977 h 1566389"/>
              <a:gd name="connsiteX120" fmla="*/ 1128152 w 1590224"/>
              <a:gd name="connsiteY120" fmla="*/ 1325883 h 1566389"/>
              <a:gd name="connsiteX121" fmla="*/ 1118627 w 1590224"/>
              <a:gd name="connsiteY121" fmla="*/ 1352077 h 1566389"/>
              <a:gd name="connsiteX122" fmla="*/ 1101959 w 1590224"/>
              <a:gd name="connsiteY122" fmla="*/ 1378271 h 1566389"/>
              <a:gd name="connsiteX123" fmla="*/ 1090052 w 1590224"/>
              <a:gd name="connsiteY123" fmla="*/ 1397321 h 1566389"/>
              <a:gd name="connsiteX124" fmla="*/ 1075765 w 1590224"/>
              <a:gd name="connsiteY124" fmla="*/ 1411608 h 1566389"/>
              <a:gd name="connsiteX125" fmla="*/ 1059096 w 1590224"/>
              <a:gd name="connsiteY125" fmla="*/ 1425896 h 1566389"/>
              <a:gd name="connsiteX126" fmla="*/ 1049571 w 1590224"/>
              <a:gd name="connsiteY126" fmla="*/ 1428277 h 1566389"/>
              <a:gd name="connsiteX127" fmla="*/ 1040046 w 1590224"/>
              <a:gd name="connsiteY127" fmla="*/ 1433039 h 1566389"/>
              <a:gd name="connsiteX128" fmla="*/ 985277 w 1590224"/>
              <a:gd name="connsiteY128" fmla="*/ 1449708 h 1566389"/>
              <a:gd name="connsiteX129" fmla="*/ 954321 w 1590224"/>
              <a:gd name="connsiteY129" fmla="*/ 1456852 h 1566389"/>
              <a:gd name="connsiteX130" fmla="*/ 916221 w 1590224"/>
              <a:gd name="connsiteY130" fmla="*/ 1468758 h 1566389"/>
              <a:gd name="connsiteX131" fmla="*/ 904315 w 1590224"/>
              <a:gd name="connsiteY131" fmla="*/ 1471139 h 1566389"/>
              <a:gd name="connsiteX132" fmla="*/ 882884 w 1590224"/>
              <a:gd name="connsiteY132" fmla="*/ 1478283 h 1566389"/>
              <a:gd name="connsiteX133" fmla="*/ 870977 w 1590224"/>
              <a:gd name="connsiteY133" fmla="*/ 1483046 h 1566389"/>
              <a:gd name="connsiteX134" fmla="*/ 842402 w 1590224"/>
              <a:gd name="connsiteY134" fmla="*/ 1490189 h 1566389"/>
              <a:gd name="connsiteX135" fmla="*/ 820971 w 1590224"/>
              <a:gd name="connsiteY135" fmla="*/ 1499714 h 1566389"/>
              <a:gd name="connsiteX136" fmla="*/ 804302 w 1590224"/>
              <a:gd name="connsiteY136" fmla="*/ 1506858 h 1566389"/>
              <a:gd name="connsiteX137" fmla="*/ 794777 w 1590224"/>
              <a:gd name="connsiteY137" fmla="*/ 1514002 h 1566389"/>
              <a:gd name="connsiteX138" fmla="*/ 787634 w 1590224"/>
              <a:gd name="connsiteY138" fmla="*/ 1518764 h 1566389"/>
              <a:gd name="connsiteX139" fmla="*/ 768584 w 1590224"/>
              <a:gd name="connsiteY139" fmla="*/ 1540196 h 1566389"/>
              <a:gd name="connsiteX140" fmla="*/ 747152 w 1590224"/>
              <a:gd name="connsiteY140" fmla="*/ 1564008 h 1566389"/>
              <a:gd name="connsiteX141" fmla="*/ 737627 w 1590224"/>
              <a:gd name="connsiteY141" fmla="*/ 1566389 h 1566389"/>
              <a:gd name="connsiteX142" fmla="*/ 720959 w 1590224"/>
              <a:gd name="connsiteY142" fmla="*/ 1561627 h 1566389"/>
              <a:gd name="connsiteX143" fmla="*/ 718577 w 1590224"/>
              <a:gd name="connsiteY143" fmla="*/ 1530671 h 1566389"/>
              <a:gd name="connsiteX144" fmla="*/ 728102 w 1590224"/>
              <a:gd name="connsiteY144" fmla="*/ 1502096 h 1566389"/>
              <a:gd name="connsiteX145" fmla="*/ 732865 w 1590224"/>
              <a:gd name="connsiteY145" fmla="*/ 1490189 h 1566389"/>
              <a:gd name="connsiteX146" fmla="*/ 730484 w 1590224"/>
              <a:gd name="connsiteY146" fmla="*/ 1463996 h 1566389"/>
              <a:gd name="connsiteX147" fmla="*/ 709052 w 1590224"/>
              <a:gd name="connsiteY147" fmla="*/ 1444946 h 1566389"/>
              <a:gd name="connsiteX148" fmla="*/ 680477 w 1590224"/>
              <a:gd name="connsiteY148" fmla="*/ 1430658 h 1566389"/>
              <a:gd name="connsiteX149" fmla="*/ 654284 w 1590224"/>
              <a:gd name="connsiteY149" fmla="*/ 1423514 h 1566389"/>
              <a:gd name="connsiteX150" fmla="*/ 635234 w 1590224"/>
              <a:gd name="connsiteY150" fmla="*/ 1416371 h 1566389"/>
              <a:gd name="connsiteX151" fmla="*/ 616184 w 1590224"/>
              <a:gd name="connsiteY151" fmla="*/ 1413989 h 1566389"/>
              <a:gd name="connsiteX152" fmla="*/ 597134 w 1590224"/>
              <a:gd name="connsiteY152" fmla="*/ 1409227 h 1566389"/>
              <a:gd name="connsiteX153" fmla="*/ 573321 w 1590224"/>
              <a:gd name="connsiteY153" fmla="*/ 1404464 h 1566389"/>
              <a:gd name="connsiteX154" fmla="*/ 539984 w 1590224"/>
              <a:gd name="connsiteY154" fmla="*/ 1392558 h 1566389"/>
              <a:gd name="connsiteX155" fmla="*/ 528077 w 1590224"/>
              <a:gd name="connsiteY155" fmla="*/ 1387796 h 1566389"/>
              <a:gd name="connsiteX156" fmla="*/ 506646 w 1590224"/>
              <a:gd name="connsiteY156" fmla="*/ 1373508 h 1566389"/>
              <a:gd name="connsiteX157" fmla="*/ 487596 w 1590224"/>
              <a:gd name="connsiteY157" fmla="*/ 1368746 h 1566389"/>
              <a:gd name="connsiteX158" fmla="*/ 478071 w 1590224"/>
              <a:gd name="connsiteY158" fmla="*/ 1366364 h 1566389"/>
              <a:gd name="connsiteX159" fmla="*/ 449496 w 1590224"/>
              <a:gd name="connsiteY159" fmla="*/ 1347314 h 1566389"/>
              <a:gd name="connsiteX160" fmla="*/ 444734 w 1590224"/>
              <a:gd name="connsiteY160" fmla="*/ 1335408 h 1566389"/>
              <a:gd name="connsiteX161" fmla="*/ 442352 w 1590224"/>
              <a:gd name="connsiteY161" fmla="*/ 1328264 h 1566389"/>
              <a:gd name="connsiteX162" fmla="*/ 435209 w 1590224"/>
              <a:gd name="connsiteY162" fmla="*/ 1311596 h 1566389"/>
              <a:gd name="connsiteX163" fmla="*/ 437590 w 1590224"/>
              <a:gd name="connsiteY163" fmla="*/ 1287783 h 1566389"/>
              <a:gd name="connsiteX164" fmla="*/ 447115 w 1590224"/>
              <a:gd name="connsiteY164" fmla="*/ 1275877 h 1566389"/>
              <a:gd name="connsiteX165" fmla="*/ 459021 w 1590224"/>
              <a:gd name="connsiteY165" fmla="*/ 1249683 h 1566389"/>
              <a:gd name="connsiteX166" fmla="*/ 444734 w 1590224"/>
              <a:gd name="connsiteY166" fmla="*/ 1211583 h 1566389"/>
              <a:gd name="connsiteX167" fmla="*/ 406634 w 1590224"/>
              <a:gd name="connsiteY167" fmla="*/ 1178246 h 1566389"/>
              <a:gd name="connsiteX168" fmla="*/ 403078 w 1590224"/>
              <a:gd name="connsiteY168" fmla="*/ 1176069 h 1566389"/>
              <a:gd name="connsiteX169" fmla="*/ 399174 w 1590224"/>
              <a:gd name="connsiteY169" fmla="*/ 1160912 h 1566389"/>
              <a:gd name="connsiteX170" fmla="*/ 389965 w 1590224"/>
              <a:gd name="connsiteY170" fmla="*/ 1144908 h 1566389"/>
              <a:gd name="connsiteX171" fmla="*/ 392346 w 1590224"/>
              <a:gd name="connsiteY171" fmla="*/ 1085377 h 1566389"/>
              <a:gd name="connsiteX172" fmla="*/ 397109 w 1590224"/>
              <a:gd name="connsiteY172" fmla="*/ 1078233 h 1566389"/>
              <a:gd name="connsiteX173" fmla="*/ 413777 w 1590224"/>
              <a:gd name="connsiteY173" fmla="*/ 1056802 h 1566389"/>
              <a:gd name="connsiteX174" fmla="*/ 420921 w 1590224"/>
              <a:gd name="connsiteY174" fmla="*/ 1047277 h 1566389"/>
              <a:gd name="connsiteX175" fmla="*/ 425684 w 1590224"/>
              <a:gd name="connsiteY175" fmla="*/ 1040133 h 1566389"/>
              <a:gd name="connsiteX176" fmla="*/ 420921 w 1590224"/>
              <a:gd name="connsiteY176" fmla="*/ 994889 h 1566389"/>
              <a:gd name="connsiteX177" fmla="*/ 411396 w 1590224"/>
              <a:gd name="connsiteY177" fmla="*/ 980602 h 1566389"/>
              <a:gd name="connsiteX178" fmla="*/ 409015 w 1590224"/>
              <a:gd name="connsiteY178" fmla="*/ 971077 h 1566389"/>
              <a:gd name="connsiteX179" fmla="*/ 404252 w 1590224"/>
              <a:gd name="connsiteY179" fmla="*/ 961552 h 1566389"/>
              <a:gd name="connsiteX180" fmla="*/ 401871 w 1590224"/>
              <a:gd name="connsiteY180" fmla="*/ 954408 h 1566389"/>
              <a:gd name="connsiteX181" fmla="*/ 404252 w 1590224"/>
              <a:gd name="connsiteY181" fmla="*/ 892496 h 1566389"/>
              <a:gd name="connsiteX182" fmla="*/ 406634 w 1590224"/>
              <a:gd name="connsiteY182" fmla="*/ 859158 h 1566389"/>
              <a:gd name="connsiteX183" fmla="*/ 397109 w 1590224"/>
              <a:gd name="connsiteY183" fmla="*/ 699614 h 1566389"/>
              <a:gd name="connsiteX184" fmla="*/ 382821 w 1590224"/>
              <a:gd name="connsiteY184" fmla="*/ 675802 h 1566389"/>
              <a:gd name="connsiteX185" fmla="*/ 359009 w 1590224"/>
              <a:gd name="connsiteY185" fmla="*/ 642464 h 1566389"/>
              <a:gd name="connsiteX186" fmla="*/ 347102 w 1590224"/>
              <a:gd name="connsiteY186" fmla="*/ 630558 h 1566389"/>
              <a:gd name="connsiteX187" fmla="*/ 345889 w 1590224"/>
              <a:gd name="connsiteY187" fmla="*/ 628535 h 1566389"/>
              <a:gd name="connsiteX188" fmla="*/ 359009 w 1590224"/>
              <a:gd name="connsiteY188" fmla="*/ 625795 h 1566389"/>
              <a:gd name="connsiteX189" fmla="*/ 361390 w 1590224"/>
              <a:gd name="connsiteY189" fmla="*/ 594838 h 1566389"/>
              <a:gd name="connsiteX190" fmla="*/ 368534 w 1590224"/>
              <a:gd name="connsiteY190" fmla="*/ 592457 h 1566389"/>
              <a:gd name="connsiteX191" fmla="*/ 382821 w 1590224"/>
              <a:gd name="connsiteY191" fmla="*/ 580551 h 1566389"/>
              <a:gd name="connsiteX192" fmla="*/ 387584 w 1590224"/>
              <a:gd name="connsiteY192" fmla="*/ 571026 h 1566389"/>
              <a:gd name="connsiteX193" fmla="*/ 382821 w 1590224"/>
              <a:gd name="connsiteY193" fmla="*/ 547213 h 1566389"/>
              <a:gd name="connsiteX194" fmla="*/ 363771 w 1590224"/>
              <a:gd name="connsiteY194" fmla="*/ 535307 h 1566389"/>
              <a:gd name="connsiteX195" fmla="*/ 344721 w 1590224"/>
              <a:gd name="connsiteY195" fmla="*/ 528163 h 1566389"/>
              <a:gd name="connsiteX196" fmla="*/ 325671 w 1590224"/>
              <a:gd name="connsiteY196" fmla="*/ 521020 h 1566389"/>
              <a:gd name="connsiteX197" fmla="*/ 318527 w 1590224"/>
              <a:gd name="connsiteY197" fmla="*/ 511495 h 1566389"/>
              <a:gd name="connsiteX198" fmla="*/ 313765 w 1590224"/>
              <a:gd name="connsiteY198" fmla="*/ 487682 h 1566389"/>
              <a:gd name="connsiteX199" fmla="*/ 311384 w 1590224"/>
              <a:gd name="connsiteY199" fmla="*/ 456726 h 1566389"/>
              <a:gd name="connsiteX200" fmla="*/ 309002 w 1590224"/>
              <a:gd name="connsiteY200" fmla="*/ 449582 h 1566389"/>
              <a:gd name="connsiteX201" fmla="*/ 289952 w 1590224"/>
              <a:gd name="connsiteY201" fmla="*/ 432913 h 1566389"/>
              <a:gd name="connsiteX202" fmla="*/ 270902 w 1590224"/>
              <a:gd name="connsiteY202" fmla="*/ 409101 h 1566389"/>
              <a:gd name="connsiteX203" fmla="*/ 268521 w 1590224"/>
              <a:gd name="connsiteY203" fmla="*/ 401957 h 1566389"/>
              <a:gd name="connsiteX204" fmla="*/ 270902 w 1590224"/>
              <a:gd name="connsiteY204" fmla="*/ 382907 h 1566389"/>
              <a:gd name="connsiteX205" fmla="*/ 278046 w 1590224"/>
              <a:gd name="connsiteY205" fmla="*/ 373382 h 1566389"/>
              <a:gd name="connsiteX206" fmla="*/ 278409 w 1590224"/>
              <a:gd name="connsiteY206" fmla="*/ 372848 h 1566389"/>
              <a:gd name="connsiteX207" fmla="*/ 280396 w 1590224"/>
              <a:gd name="connsiteY207" fmla="*/ 374614 h 1566389"/>
              <a:gd name="connsiteX208" fmla="*/ 293289 w 1590224"/>
              <a:gd name="connsiteY208" fmla="*/ 381000 h 1566389"/>
              <a:gd name="connsiteX209" fmla="*/ 316149 w 1590224"/>
              <a:gd name="connsiteY209" fmla="*/ 358140 h 1566389"/>
              <a:gd name="connsiteX210" fmla="*/ 438069 w 1590224"/>
              <a:gd name="connsiteY210" fmla="*/ 350520 h 1566389"/>
              <a:gd name="connsiteX211" fmla="*/ 491409 w 1590224"/>
              <a:gd name="connsiteY211" fmla="*/ 289560 h 1566389"/>
              <a:gd name="connsiteX212" fmla="*/ 537129 w 1590224"/>
              <a:gd name="connsiteY212" fmla="*/ 274320 h 1566389"/>
              <a:gd name="connsiteX213" fmla="*/ 559989 w 1590224"/>
              <a:gd name="connsiteY213" fmla="*/ 266700 h 1566389"/>
              <a:gd name="connsiteX214" fmla="*/ 620949 w 1590224"/>
              <a:gd name="connsiteY214" fmla="*/ 220980 h 1566389"/>
              <a:gd name="connsiteX215" fmla="*/ 636189 w 1590224"/>
              <a:gd name="connsiteY215" fmla="*/ 190500 h 1566389"/>
              <a:gd name="connsiteX216" fmla="*/ 697149 w 1590224"/>
              <a:gd name="connsiteY216" fmla="*/ 160020 h 1566389"/>
              <a:gd name="connsiteX217" fmla="*/ 780969 w 1590224"/>
              <a:gd name="connsiteY217" fmla="*/ 129540 h 1566389"/>
              <a:gd name="connsiteX218" fmla="*/ 788589 w 1590224"/>
              <a:gd name="connsiteY218" fmla="*/ 106680 h 1566389"/>
              <a:gd name="connsiteX219" fmla="*/ 811449 w 1590224"/>
              <a:gd name="connsiteY219" fmla="*/ 91440 h 1566389"/>
              <a:gd name="connsiteX220" fmla="*/ 819069 w 1590224"/>
              <a:gd name="connsiteY220" fmla="*/ 30480 h 1566389"/>
              <a:gd name="connsiteX221" fmla="*/ 925749 w 1590224"/>
              <a:gd name="connsiteY221" fmla="*/ 22860 h 1566389"/>
              <a:gd name="connsiteX222" fmla="*/ 948609 w 1590224"/>
              <a:gd name="connsiteY222" fmla="*/ 15240 h 1566389"/>
              <a:gd name="connsiteX223" fmla="*/ 1001949 w 1590224"/>
              <a:gd name="connsiteY22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298439 w 1590224"/>
              <a:gd name="connsiteY20" fmla="*/ 630893 h 1566389"/>
              <a:gd name="connsiteX21" fmla="*/ 256615 w 1590224"/>
              <a:gd name="connsiteY21" fmla="*/ 618652 h 1566389"/>
              <a:gd name="connsiteX22" fmla="*/ 218515 w 1590224"/>
              <a:gd name="connsiteY22" fmla="*/ 616271 h 1566389"/>
              <a:gd name="connsiteX23" fmla="*/ 208990 w 1590224"/>
              <a:gd name="connsiteY23" fmla="*/ 613889 h 1566389"/>
              <a:gd name="connsiteX24" fmla="*/ 185177 w 1590224"/>
              <a:gd name="connsiteY24" fmla="*/ 606746 h 1566389"/>
              <a:gd name="connsiteX25" fmla="*/ 161365 w 1590224"/>
              <a:gd name="connsiteY25" fmla="*/ 594839 h 1566389"/>
              <a:gd name="connsiteX26" fmla="*/ 158984 w 1590224"/>
              <a:gd name="connsiteY26" fmla="*/ 582933 h 1566389"/>
              <a:gd name="connsiteX27" fmla="*/ 154221 w 1590224"/>
              <a:gd name="connsiteY27" fmla="*/ 571027 h 1566389"/>
              <a:gd name="connsiteX28" fmla="*/ 151840 w 1590224"/>
              <a:gd name="connsiteY28" fmla="*/ 561502 h 1566389"/>
              <a:gd name="connsiteX29" fmla="*/ 130409 w 1590224"/>
              <a:gd name="connsiteY29" fmla="*/ 549596 h 1566389"/>
              <a:gd name="connsiteX30" fmla="*/ 106596 w 1590224"/>
              <a:gd name="connsiteY30" fmla="*/ 554358 h 1566389"/>
              <a:gd name="connsiteX31" fmla="*/ 99452 w 1590224"/>
              <a:gd name="connsiteY31" fmla="*/ 559121 h 1566389"/>
              <a:gd name="connsiteX32" fmla="*/ 80402 w 1590224"/>
              <a:gd name="connsiteY32" fmla="*/ 563883 h 1566389"/>
              <a:gd name="connsiteX33" fmla="*/ 63734 w 1590224"/>
              <a:gd name="connsiteY33" fmla="*/ 568646 h 1566389"/>
              <a:gd name="connsiteX34" fmla="*/ 44684 w 1590224"/>
              <a:gd name="connsiteY34" fmla="*/ 571027 h 1566389"/>
              <a:gd name="connsiteX35" fmla="*/ 35159 w 1590224"/>
              <a:gd name="connsiteY35" fmla="*/ 573408 h 1566389"/>
              <a:gd name="connsiteX36" fmla="*/ 0 w 1590224"/>
              <a:gd name="connsiteY36" fmla="*/ 576338 h 1566389"/>
              <a:gd name="connsiteX37" fmla="*/ 44684 w 1590224"/>
              <a:gd name="connsiteY37" fmla="*/ 571026 h 1566389"/>
              <a:gd name="connsiteX38" fmla="*/ 63734 w 1590224"/>
              <a:gd name="connsiteY38" fmla="*/ 568645 h 1566389"/>
              <a:gd name="connsiteX39" fmla="*/ 80402 w 1590224"/>
              <a:gd name="connsiteY39" fmla="*/ 563882 h 1566389"/>
              <a:gd name="connsiteX40" fmla="*/ 99452 w 1590224"/>
              <a:gd name="connsiteY40" fmla="*/ 559120 h 1566389"/>
              <a:gd name="connsiteX41" fmla="*/ 106596 w 1590224"/>
              <a:gd name="connsiteY41" fmla="*/ 554357 h 1566389"/>
              <a:gd name="connsiteX42" fmla="*/ 130409 w 1590224"/>
              <a:gd name="connsiteY42" fmla="*/ 549595 h 1566389"/>
              <a:gd name="connsiteX43" fmla="*/ 1001949 w 1590224"/>
              <a:gd name="connsiteY43" fmla="*/ 0 h 1566389"/>
              <a:gd name="connsiteX44" fmla="*/ 994329 w 1590224"/>
              <a:gd name="connsiteY44" fmla="*/ 45720 h 1566389"/>
              <a:gd name="connsiteX45" fmla="*/ 933369 w 1590224"/>
              <a:gd name="connsiteY45" fmla="*/ 76200 h 1566389"/>
              <a:gd name="connsiteX46" fmla="*/ 910509 w 1590224"/>
              <a:gd name="connsiteY46" fmla="*/ 91440 h 1566389"/>
              <a:gd name="connsiteX47" fmla="*/ 912414 w 1590224"/>
              <a:gd name="connsiteY47" fmla="*/ 122397 h 1566389"/>
              <a:gd name="connsiteX48" fmla="*/ 927654 w 1590224"/>
              <a:gd name="connsiteY48" fmla="*/ 152876 h 1566389"/>
              <a:gd name="connsiteX49" fmla="*/ 967183 w 1590224"/>
              <a:gd name="connsiteY49" fmla="*/ 178117 h 1566389"/>
              <a:gd name="connsiteX50" fmla="*/ 1047669 w 1590224"/>
              <a:gd name="connsiteY50" fmla="*/ 220980 h 1566389"/>
              <a:gd name="connsiteX51" fmla="*/ 1101009 w 1590224"/>
              <a:gd name="connsiteY51" fmla="*/ 251460 h 1566389"/>
              <a:gd name="connsiteX52" fmla="*/ 1222929 w 1590224"/>
              <a:gd name="connsiteY52" fmla="*/ 336233 h 1566389"/>
              <a:gd name="connsiteX53" fmla="*/ 1267220 w 1590224"/>
              <a:gd name="connsiteY53" fmla="*/ 375761 h 1566389"/>
              <a:gd name="connsiteX54" fmla="*/ 1352469 w 1590224"/>
              <a:gd name="connsiteY54" fmla="*/ 472440 h 1566389"/>
              <a:gd name="connsiteX55" fmla="*/ 1428669 w 1590224"/>
              <a:gd name="connsiteY55" fmla="*/ 586740 h 1566389"/>
              <a:gd name="connsiteX56" fmla="*/ 1588689 w 1590224"/>
              <a:gd name="connsiteY56" fmla="*/ 792480 h 1566389"/>
              <a:gd name="connsiteX57" fmla="*/ 1590224 w 1590224"/>
              <a:gd name="connsiteY57" fmla="*/ 794546 h 1566389"/>
              <a:gd name="connsiteX58" fmla="*/ 1590115 w 1590224"/>
              <a:gd name="connsiteY58" fmla="*/ 794864 h 1566389"/>
              <a:gd name="connsiteX59" fmla="*/ 1582971 w 1590224"/>
              <a:gd name="connsiteY59" fmla="*/ 835346 h 1566389"/>
              <a:gd name="connsiteX60" fmla="*/ 1575827 w 1590224"/>
              <a:gd name="connsiteY60" fmla="*/ 871064 h 1566389"/>
              <a:gd name="connsiteX61" fmla="*/ 1566302 w 1590224"/>
              <a:gd name="connsiteY61" fmla="*/ 894877 h 1566389"/>
              <a:gd name="connsiteX62" fmla="*/ 1563921 w 1590224"/>
              <a:gd name="connsiteY62" fmla="*/ 916308 h 1566389"/>
              <a:gd name="connsiteX63" fmla="*/ 1559159 w 1590224"/>
              <a:gd name="connsiteY63" fmla="*/ 928214 h 1566389"/>
              <a:gd name="connsiteX64" fmla="*/ 1556777 w 1590224"/>
              <a:gd name="connsiteY64" fmla="*/ 935358 h 1566389"/>
              <a:gd name="connsiteX65" fmla="*/ 1547252 w 1590224"/>
              <a:gd name="connsiteY65" fmla="*/ 952027 h 1566389"/>
              <a:gd name="connsiteX66" fmla="*/ 1528202 w 1590224"/>
              <a:gd name="connsiteY66" fmla="*/ 971077 h 1566389"/>
              <a:gd name="connsiteX67" fmla="*/ 1513915 w 1590224"/>
              <a:gd name="connsiteY67" fmla="*/ 985364 h 1566389"/>
              <a:gd name="connsiteX68" fmla="*/ 1488243 w 1590224"/>
              <a:gd name="connsiteY68" fmla="*/ 1005393 h 1566389"/>
              <a:gd name="connsiteX69" fmla="*/ 1488108 w 1590224"/>
              <a:gd name="connsiteY69" fmla="*/ 1005576 h 1566389"/>
              <a:gd name="connsiteX70" fmla="*/ 1475815 w 1590224"/>
              <a:gd name="connsiteY70" fmla="*/ 1013939 h 1566389"/>
              <a:gd name="connsiteX71" fmla="*/ 1466290 w 1590224"/>
              <a:gd name="connsiteY71" fmla="*/ 1021083 h 1566389"/>
              <a:gd name="connsiteX72" fmla="*/ 1452002 w 1590224"/>
              <a:gd name="connsiteY72" fmla="*/ 1025846 h 1566389"/>
              <a:gd name="connsiteX73" fmla="*/ 1418665 w 1590224"/>
              <a:gd name="connsiteY73" fmla="*/ 1047277 h 1566389"/>
              <a:gd name="connsiteX74" fmla="*/ 1413902 w 1590224"/>
              <a:gd name="connsiteY74" fmla="*/ 1059183 h 1566389"/>
              <a:gd name="connsiteX75" fmla="*/ 1421046 w 1590224"/>
              <a:gd name="connsiteY75" fmla="*/ 1097283 h 1566389"/>
              <a:gd name="connsiteX76" fmla="*/ 1430571 w 1590224"/>
              <a:gd name="connsiteY76" fmla="*/ 1118714 h 1566389"/>
              <a:gd name="connsiteX77" fmla="*/ 1437715 w 1590224"/>
              <a:gd name="connsiteY77" fmla="*/ 1125858 h 1566389"/>
              <a:gd name="connsiteX78" fmla="*/ 1452002 w 1590224"/>
              <a:gd name="connsiteY78" fmla="*/ 1156814 h 1566389"/>
              <a:gd name="connsiteX79" fmla="*/ 1468671 w 1590224"/>
              <a:gd name="connsiteY79" fmla="*/ 1175864 h 1566389"/>
              <a:gd name="connsiteX80" fmla="*/ 1475815 w 1590224"/>
              <a:gd name="connsiteY80" fmla="*/ 1183008 h 1566389"/>
              <a:gd name="connsiteX81" fmla="*/ 1482959 w 1590224"/>
              <a:gd name="connsiteY81" fmla="*/ 1194914 h 1566389"/>
              <a:gd name="connsiteX82" fmla="*/ 1492484 w 1590224"/>
              <a:gd name="connsiteY82" fmla="*/ 1204439 h 1566389"/>
              <a:gd name="connsiteX83" fmla="*/ 1511534 w 1590224"/>
              <a:gd name="connsiteY83" fmla="*/ 1228252 h 1566389"/>
              <a:gd name="connsiteX84" fmla="*/ 1530584 w 1590224"/>
              <a:gd name="connsiteY84" fmla="*/ 1256827 h 1566389"/>
              <a:gd name="connsiteX85" fmla="*/ 1544871 w 1590224"/>
              <a:gd name="connsiteY85" fmla="*/ 1278258 h 1566389"/>
              <a:gd name="connsiteX86" fmla="*/ 1552015 w 1590224"/>
              <a:gd name="connsiteY86" fmla="*/ 1302071 h 1566389"/>
              <a:gd name="connsiteX87" fmla="*/ 1559159 w 1590224"/>
              <a:gd name="connsiteY87" fmla="*/ 1333027 h 1566389"/>
              <a:gd name="connsiteX88" fmla="*/ 1552015 w 1590224"/>
              <a:gd name="connsiteY88" fmla="*/ 1390177 h 1566389"/>
              <a:gd name="connsiteX89" fmla="*/ 1549634 w 1590224"/>
              <a:gd name="connsiteY89" fmla="*/ 1399702 h 1566389"/>
              <a:gd name="connsiteX90" fmla="*/ 1544871 w 1590224"/>
              <a:gd name="connsiteY90" fmla="*/ 1406846 h 1566389"/>
              <a:gd name="connsiteX91" fmla="*/ 1542490 w 1590224"/>
              <a:gd name="connsiteY91" fmla="*/ 1418752 h 1566389"/>
              <a:gd name="connsiteX92" fmla="*/ 1535346 w 1590224"/>
              <a:gd name="connsiteY92" fmla="*/ 1430658 h 1566389"/>
              <a:gd name="connsiteX93" fmla="*/ 1516296 w 1590224"/>
              <a:gd name="connsiteY93" fmla="*/ 1454471 h 1566389"/>
              <a:gd name="connsiteX94" fmla="*/ 1506771 w 1590224"/>
              <a:gd name="connsiteY94" fmla="*/ 1461614 h 1566389"/>
              <a:gd name="connsiteX95" fmla="*/ 1494865 w 1590224"/>
              <a:gd name="connsiteY95" fmla="*/ 1463996 h 1566389"/>
              <a:gd name="connsiteX96" fmla="*/ 1480577 w 1590224"/>
              <a:gd name="connsiteY96" fmla="*/ 1468758 h 1566389"/>
              <a:gd name="connsiteX97" fmla="*/ 1425809 w 1590224"/>
              <a:gd name="connsiteY97" fmla="*/ 1463996 h 1566389"/>
              <a:gd name="connsiteX98" fmla="*/ 1413902 w 1590224"/>
              <a:gd name="connsiteY98" fmla="*/ 1459233 h 1566389"/>
              <a:gd name="connsiteX99" fmla="*/ 1385327 w 1590224"/>
              <a:gd name="connsiteY99" fmla="*/ 1454471 h 1566389"/>
              <a:gd name="connsiteX100" fmla="*/ 1347227 w 1590224"/>
              <a:gd name="connsiteY100" fmla="*/ 1447327 h 1566389"/>
              <a:gd name="connsiteX101" fmla="*/ 1340084 w 1590224"/>
              <a:gd name="connsiteY101" fmla="*/ 1442564 h 1566389"/>
              <a:gd name="connsiteX102" fmla="*/ 1325796 w 1590224"/>
              <a:gd name="connsiteY102" fmla="*/ 1416371 h 1566389"/>
              <a:gd name="connsiteX103" fmla="*/ 1323415 w 1590224"/>
              <a:gd name="connsiteY103" fmla="*/ 1409227 h 1566389"/>
              <a:gd name="connsiteX104" fmla="*/ 1318652 w 1590224"/>
              <a:gd name="connsiteY104" fmla="*/ 1387796 h 1566389"/>
              <a:gd name="connsiteX105" fmla="*/ 1311509 w 1590224"/>
              <a:gd name="connsiteY105" fmla="*/ 1356839 h 1566389"/>
              <a:gd name="connsiteX106" fmla="*/ 1301984 w 1590224"/>
              <a:gd name="connsiteY106" fmla="*/ 1342552 h 1566389"/>
              <a:gd name="connsiteX107" fmla="*/ 1294840 w 1590224"/>
              <a:gd name="connsiteY107" fmla="*/ 1340171 h 1566389"/>
              <a:gd name="connsiteX108" fmla="*/ 1278171 w 1590224"/>
              <a:gd name="connsiteY108" fmla="*/ 1333027 h 1566389"/>
              <a:gd name="connsiteX109" fmla="*/ 1254359 w 1590224"/>
              <a:gd name="connsiteY109" fmla="*/ 1328264 h 1566389"/>
              <a:gd name="connsiteX110" fmla="*/ 1240071 w 1590224"/>
              <a:gd name="connsiteY110" fmla="*/ 1323502 h 1566389"/>
              <a:gd name="connsiteX111" fmla="*/ 1230546 w 1590224"/>
              <a:gd name="connsiteY111" fmla="*/ 1321121 h 1566389"/>
              <a:gd name="connsiteX112" fmla="*/ 1216259 w 1590224"/>
              <a:gd name="connsiteY112" fmla="*/ 1316358 h 1566389"/>
              <a:gd name="connsiteX113" fmla="*/ 1194827 w 1590224"/>
              <a:gd name="connsiteY113" fmla="*/ 1311596 h 1566389"/>
              <a:gd name="connsiteX114" fmla="*/ 1182921 w 1590224"/>
              <a:gd name="connsiteY114" fmla="*/ 1304452 h 1566389"/>
              <a:gd name="connsiteX115" fmla="*/ 1173396 w 1590224"/>
              <a:gd name="connsiteY115" fmla="*/ 1297308 h 1566389"/>
              <a:gd name="connsiteX116" fmla="*/ 1163871 w 1590224"/>
              <a:gd name="connsiteY116" fmla="*/ 1292546 h 1566389"/>
              <a:gd name="connsiteX117" fmla="*/ 1144821 w 1590224"/>
              <a:gd name="connsiteY117" fmla="*/ 1299689 h 1566389"/>
              <a:gd name="connsiteX118" fmla="*/ 1135296 w 1590224"/>
              <a:gd name="connsiteY118" fmla="*/ 1313977 h 1566389"/>
              <a:gd name="connsiteX119" fmla="*/ 1128152 w 1590224"/>
              <a:gd name="connsiteY119" fmla="*/ 1325883 h 1566389"/>
              <a:gd name="connsiteX120" fmla="*/ 1118627 w 1590224"/>
              <a:gd name="connsiteY120" fmla="*/ 1352077 h 1566389"/>
              <a:gd name="connsiteX121" fmla="*/ 1101959 w 1590224"/>
              <a:gd name="connsiteY121" fmla="*/ 1378271 h 1566389"/>
              <a:gd name="connsiteX122" fmla="*/ 1090052 w 1590224"/>
              <a:gd name="connsiteY122" fmla="*/ 1397321 h 1566389"/>
              <a:gd name="connsiteX123" fmla="*/ 1075765 w 1590224"/>
              <a:gd name="connsiteY123" fmla="*/ 1411608 h 1566389"/>
              <a:gd name="connsiteX124" fmla="*/ 1059096 w 1590224"/>
              <a:gd name="connsiteY124" fmla="*/ 1425896 h 1566389"/>
              <a:gd name="connsiteX125" fmla="*/ 1049571 w 1590224"/>
              <a:gd name="connsiteY125" fmla="*/ 1428277 h 1566389"/>
              <a:gd name="connsiteX126" fmla="*/ 1040046 w 1590224"/>
              <a:gd name="connsiteY126" fmla="*/ 1433039 h 1566389"/>
              <a:gd name="connsiteX127" fmla="*/ 985277 w 1590224"/>
              <a:gd name="connsiteY127" fmla="*/ 1449708 h 1566389"/>
              <a:gd name="connsiteX128" fmla="*/ 954321 w 1590224"/>
              <a:gd name="connsiteY128" fmla="*/ 1456852 h 1566389"/>
              <a:gd name="connsiteX129" fmla="*/ 916221 w 1590224"/>
              <a:gd name="connsiteY129" fmla="*/ 1468758 h 1566389"/>
              <a:gd name="connsiteX130" fmla="*/ 904315 w 1590224"/>
              <a:gd name="connsiteY130" fmla="*/ 1471139 h 1566389"/>
              <a:gd name="connsiteX131" fmla="*/ 882884 w 1590224"/>
              <a:gd name="connsiteY131" fmla="*/ 1478283 h 1566389"/>
              <a:gd name="connsiteX132" fmla="*/ 870977 w 1590224"/>
              <a:gd name="connsiteY132" fmla="*/ 1483046 h 1566389"/>
              <a:gd name="connsiteX133" fmla="*/ 842402 w 1590224"/>
              <a:gd name="connsiteY133" fmla="*/ 1490189 h 1566389"/>
              <a:gd name="connsiteX134" fmla="*/ 820971 w 1590224"/>
              <a:gd name="connsiteY134" fmla="*/ 1499714 h 1566389"/>
              <a:gd name="connsiteX135" fmla="*/ 804302 w 1590224"/>
              <a:gd name="connsiteY135" fmla="*/ 1506858 h 1566389"/>
              <a:gd name="connsiteX136" fmla="*/ 794777 w 1590224"/>
              <a:gd name="connsiteY136" fmla="*/ 1514002 h 1566389"/>
              <a:gd name="connsiteX137" fmla="*/ 787634 w 1590224"/>
              <a:gd name="connsiteY137" fmla="*/ 1518764 h 1566389"/>
              <a:gd name="connsiteX138" fmla="*/ 768584 w 1590224"/>
              <a:gd name="connsiteY138" fmla="*/ 1540196 h 1566389"/>
              <a:gd name="connsiteX139" fmla="*/ 747152 w 1590224"/>
              <a:gd name="connsiteY139" fmla="*/ 1564008 h 1566389"/>
              <a:gd name="connsiteX140" fmla="*/ 737627 w 1590224"/>
              <a:gd name="connsiteY140" fmla="*/ 1566389 h 1566389"/>
              <a:gd name="connsiteX141" fmla="*/ 720959 w 1590224"/>
              <a:gd name="connsiteY141" fmla="*/ 1561627 h 1566389"/>
              <a:gd name="connsiteX142" fmla="*/ 718577 w 1590224"/>
              <a:gd name="connsiteY142" fmla="*/ 1530671 h 1566389"/>
              <a:gd name="connsiteX143" fmla="*/ 728102 w 1590224"/>
              <a:gd name="connsiteY143" fmla="*/ 1502096 h 1566389"/>
              <a:gd name="connsiteX144" fmla="*/ 732865 w 1590224"/>
              <a:gd name="connsiteY144" fmla="*/ 1490189 h 1566389"/>
              <a:gd name="connsiteX145" fmla="*/ 730484 w 1590224"/>
              <a:gd name="connsiteY145" fmla="*/ 1463996 h 1566389"/>
              <a:gd name="connsiteX146" fmla="*/ 709052 w 1590224"/>
              <a:gd name="connsiteY146" fmla="*/ 1444946 h 1566389"/>
              <a:gd name="connsiteX147" fmla="*/ 680477 w 1590224"/>
              <a:gd name="connsiteY147" fmla="*/ 1430658 h 1566389"/>
              <a:gd name="connsiteX148" fmla="*/ 654284 w 1590224"/>
              <a:gd name="connsiteY148" fmla="*/ 1423514 h 1566389"/>
              <a:gd name="connsiteX149" fmla="*/ 635234 w 1590224"/>
              <a:gd name="connsiteY149" fmla="*/ 1416371 h 1566389"/>
              <a:gd name="connsiteX150" fmla="*/ 616184 w 1590224"/>
              <a:gd name="connsiteY150" fmla="*/ 1413989 h 1566389"/>
              <a:gd name="connsiteX151" fmla="*/ 597134 w 1590224"/>
              <a:gd name="connsiteY151" fmla="*/ 1409227 h 1566389"/>
              <a:gd name="connsiteX152" fmla="*/ 573321 w 1590224"/>
              <a:gd name="connsiteY152" fmla="*/ 1404464 h 1566389"/>
              <a:gd name="connsiteX153" fmla="*/ 539984 w 1590224"/>
              <a:gd name="connsiteY153" fmla="*/ 1392558 h 1566389"/>
              <a:gd name="connsiteX154" fmla="*/ 528077 w 1590224"/>
              <a:gd name="connsiteY154" fmla="*/ 1387796 h 1566389"/>
              <a:gd name="connsiteX155" fmla="*/ 506646 w 1590224"/>
              <a:gd name="connsiteY155" fmla="*/ 1373508 h 1566389"/>
              <a:gd name="connsiteX156" fmla="*/ 487596 w 1590224"/>
              <a:gd name="connsiteY156" fmla="*/ 1368746 h 1566389"/>
              <a:gd name="connsiteX157" fmla="*/ 478071 w 1590224"/>
              <a:gd name="connsiteY157" fmla="*/ 1366364 h 1566389"/>
              <a:gd name="connsiteX158" fmla="*/ 449496 w 1590224"/>
              <a:gd name="connsiteY158" fmla="*/ 1347314 h 1566389"/>
              <a:gd name="connsiteX159" fmla="*/ 444734 w 1590224"/>
              <a:gd name="connsiteY159" fmla="*/ 1335408 h 1566389"/>
              <a:gd name="connsiteX160" fmla="*/ 442352 w 1590224"/>
              <a:gd name="connsiteY160" fmla="*/ 1328264 h 1566389"/>
              <a:gd name="connsiteX161" fmla="*/ 435209 w 1590224"/>
              <a:gd name="connsiteY161" fmla="*/ 1311596 h 1566389"/>
              <a:gd name="connsiteX162" fmla="*/ 437590 w 1590224"/>
              <a:gd name="connsiteY162" fmla="*/ 1287783 h 1566389"/>
              <a:gd name="connsiteX163" fmla="*/ 447115 w 1590224"/>
              <a:gd name="connsiteY163" fmla="*/ 1275877 h 1566389"/>
              <a:gd name="connsiteX164" fmla="*/ 459021 w 1590224"/>
              <a:gd name="connsiteY164" fmla="*/ 1249683 h 1566389"/>
              <a:gd name="connsiteX165" fmla="*/ 444734 w 1590224"/>
              <a:gd name="connsiteY165" fmla="*/ 1211583 h 1566389"/>
              <a:gd name="connsiteX166" fmla="*/ 406634 w 1590224"/>
              <a:gd name="connsiteY166" fmla="*/ 1178246 h 1566389"/>
              <a:gd name="connsiteX167" fmla="*/ 403078 w 1590224"/>
              <a:gd name="connsiteY167" fmla="*/ 1176069 h 1566389"/>
              <a:gd name="connsiteX168" fmla="*/ 399174 w 1590224"/>
              <a:gd name="connsiteY168" fmla="*/ 1160912 h 1566389"/>
              <a:gd name="connsiteX169" fmla="*/ 389965 w 1590224"/>
              <a:gd name="connsiteY169" fmla="*/ 1144908 h 1566389"/>
              <a:gd name="connsiteX170" fmla="*/ 392346 w 1590224"/>
              <a:gd name="connsiteY170" fmla="*/ 1085377 h 1566389"/>
              <a:gd name="connsiteX171" fmla="*/ 397109 w 1590224"/>
              <a:gd name="connsiteY171" fmla="*/ 1078233 h 1566389"/>
              <a:gd name="connsiteX172" fmla="*/ 413777 w 1590224"/>
              <a:gd name="connsiteY172" fmla="*/ 1056802 h 1566389"/>
              <a:gd name="connsiteX173" fmla="*/ 420921 w 1590224"/>
              <a:gd name="connsiteY173" fmla="*/ 1047277 h 1566389"/>
              <a:gd name="connsiteX174" fmla="*/ 425684 w 1590224"/>
              <a:gd name="connsiteY174" fmla="*/ 1040133 h 1566389"/>
              <a:gd name="connsiteX175" fmla="*/ 420921 w 1590224"/>
              <a:gd name="connsiteY175" fmla="*/ 994889 h 1566389"/>
              <a:gd name="connsiteX176" fmla="*/ 411396 w 1590224"/>
              <a:gd name="connsiteY176" fmla="*/ 980602 h 1566389"/>
              <a:gd name="connsiteX177" fmla="*/ 409015 w 1590224"/>
              <a:gd name="connsiteY177" fmla="*/ 971077 h 1566389"/>
              <a:gd name="connsiteX178" fmla="*/ 404252 w 1590224"/>
              <a:gd name="connsiteY178" fmla="*/ 961552 h 1566389"/>
              <a:gd name="connsiteX179" fmla="*/ 401871 w 1590224"/>
              <a:gd name="connsiteY179" fmla="*/ 954408 h 1566389"/>
              <a:gd name="connsiteX180" fmla="*/ 404252 w 1590224"/>
              <a:gd name="connsiteY180" fmla="*/ 892496 h 1566389"/>
              <a:gd name="connsiteX181" fmla="*/ 406634 w 1590224"/>
              <a:gd name="connsiteY181" fmla="*/ 859158 h 1566389"/>
              <a:gd name="connsiteX182" fmla="*/ 397109 w 1590224"/>
              <a:gd name="connsiteY182" fmla="*/ 699614 h 1566389"/>
              <a:gd name="connsiteX183" fmla="*/ 382821 w 1590224"/>
              <a:gd name="connsiteY183" fmla="*/ 675802 h 1566389"/>
              <a:gd name="connsiteX184" fmla="*/ 359009 w 1590224"/>
              <a:gd name="connsiteY184" fmla="*/ 642464 h 1566389"/>
              <a:gd name="connsiteX185" fmla="*/ 347102 w 1590224"/>
              <a:gd name="connsiteY185" fmla="*/ 630558 h 1566389"/>
              <a:gd name="connsiteX186" fmla="*/ 345889 w 1590224"/>
              <a:gd name="connsiteY186" fmla="*/ 628535 h 1566389"/>
              <a:gd name="connsiteX187" fmla="*/ 359009 w 1590224"/>
              <a:gd name="connsiteY187" fmla="*/ 625795 h 1566389"/>
              <a:gd name="connsiteX188" fmla="*/ 361390 w 1590224"/>
              <a:gd name="connsiteY188" fmla="*/ 594838 h 1566389"/>
              <a:gd name="connsiteX189" fmla="*/ 368534 w 1590224"/>
              <a:gd name="connsiteY189" fmla="*/ 592457 h 1566389"/>
              <a:gd name="connsiteX190" fmla="*/ 382821 w 1590224"/>
              <a:gd name="connsiteY190" fmla="*/ 580551 h 1566389"/>
              <a:gd name="connsiteX191" fmla="*/ 387584 w 1590224"/>
              <a:gd name="connsiteY191" fmla="*/ 571026 h 1566389"/>
              <a:gd name="connsiteX192" fmla="*/ 382821 w 1590224"/>
              <a:gd name="connsiteY192" fmla="*/ 547213 h 1566389"/>
              <a:gd name="connsiteX193" fmla="*/ 363771 w 1590224"/>
              <a:gd name="connsiteY193" fmla="*/ 535307 h 1566389"/>
              <a:gd name="connsiteX194" fmla="*/ 344721 w 1590224"/>
              <a:gd name="connsiteY194" fmla="*/ 528163 h 1566389"/>
              <a:gd name="connsiteX195" fmla="*/ 325671 w 1590224"/>
              <a:gd name="connsiteY195" fmla="*/ 521020 h 1566389"/>
              <a:gd name="connsiteX196" fmla="*/ 318527 w 1590224"/>
              <a:gd name="connsiteY196" fmla="*/ 511495 h 1566389"/>
              <a:gd name="connsiteX197" fmla="*/ 313765 w 1590224"/>
              <a:gd name="connsiteY197" fmla="*/ 487682 h 1566389"/>
              <a:gd name="connsiteX198" fmla="*/ 311384 w 1590224"/>
              <a:gd name="connsiteY198" fmla="*/ 456726 h 1566389"/>
              <a:gd name="connsiteX199" fmla="*/ 309002 w 1590224"/>
              <a:gd name="connsiteY199" fmla="*/ 449582 h 1566389"/>
              <a:gd name="connsiteX200" fmla="*/ 289952 w 1590224"/>
              <a:gd name="connsiteY200" fmla="*/ 432913 h 1566389"/>
              <a:gd name="connsiteX201" fmla="*/ 270902 w 1590224"/>
              <a:gd name="connsiteY201" fmla="*/ 409101 h 1566389"/>
              <a:gd name="connsiteX202" fmla="*/ 268521 w 1590224"/>
              <a:gd name="connsiteY202" fmla="*/ 401957 h 1566389"/>
              <a:gd name="connsiteX203" fmla="*/ 270902 w 1590224"/>
              <a:gd name="connsiteY203" fmla="*/ 382907 h 1566389"/>
              <a:gd name="connsiteX204" fmla="*/ 278046 w 1590224"/>
              <a:gd name="connsiteY204" fmla="*/ 373382 h 1566389"/>
              <a:gd name="connsiteX205" fmla="*/ 278409 w 1590224"/>
              <a:gd name="connsiteY205" fmla="*/ 372848 h 1566389"/>
              <a:gd name="connsiteX206" fmla="*/ 280396 w 1590224"/>
              <a:gd name="connsiteY206" fmla="*/ 374614 h 1566389"/>
              <a:gd name="connsiteX207" fmla="*/ 293289 w 1590224"/>
              <a:gd name="connsiteY207" fmla="*/ 381000 h 1566389"/>
              <a:gd name="connsiteX208" fmla="*/ 316149 w 1590224"/>
              <a:gd name="connsiteY208" fmla="*/ 358140 h 1566389"/>
              <a:gd name="connsiteX209" fmla="*/ 438069 w 1590224"/>
              <a:gd name="connsiteY209" fmla="*/ 350520 h 1566389"/>
              <a:gd name="connsiteX210" fmla="*/ 491409 w 1590224"/>
              <a:gd name="connsiteY210" fmla="*/ 289560 h 1566389"/>
              <a:gd name="connsiteX211" fmla="*/ 537129 w 1590224"/>
              <a:gd name="connsiteY211" fmla="*/ 274320 h 1566389"/>
              <a:gd name="connsiteX212" fmla="*/ 559989 w 1590224"/>
              <a:gd name="connsiteY212" fmla="*/ 266700 h 1566389"/>
              <a:gd name="connsiteX213" fmla="*/ 620949 w 1590224"/>
              <a:gd name="connsiteY213" fmla="*/ 220980 h 1566389"/>
              <a:gd name="connsiteX214" fmla="*/ 636189 w 1590224"/>
              <a:gd name="connsiteY214" fmla="*/ 190500 h 1566389"/>
              <a:gd name="connsiteX215" fmla="*/ 697149 w 1590224"/>
              <a:gd name="connsiteY215" fmla="*/ 160020 h 1566389"/>
              <a:gd name="connsiteX216" fmla="*/ 780969 w 1590224"/>
              <a:gd name="connsiteY216" fmla="*/ 129540 h 1566389"/>
              <a:gd name="connsiteX217" fmla="*/ 788589 w 1590224"/>
              <a:gd name="connsiteY217" fmla="*/ 106680 h 1566389"/>
              <a:gd name="connsiteX218" fmla="*/ 811449 w 1590224"/>
              <a:gd name="connsiteY218" fmla="*/ 91440 h 1566389"/>
              <a:gd name="connsiteX219" fmla="*/ 819069 w 1590224"/>
              <a:gd name="connsiteY219" fmla="*/ 30480 h 1566389"/>
              <a:gd name="connsiteX220" fmla="*/ 925749 w 1590224"/>
              <a:gd name="connsiteY220" fmla="*/ 22860 h 1566389"/>
              <a:gd name="connsiteX221" fmla="*/ 948609 w 1590224"/>
              <a:gd name="connsiteY221" fmla="*/ 15240 h 1566389"/>
              <a:gd name="connsiteX222" fmla="*/ 1001949 w 1590224"/>
              <a:gd name="connsiteY222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302963 w 1590224"/>
              <a:gd name="connsiteY19" fmla="*/ 626265 h 1566389"/>
              <a:gd name="connsiteX20" fmla="*/ 256615 w 1590224"/>
              <a:gd name="connsiteY20" fmla="*/ 618652 h 1566389"/>
              <a:gd name="connsiteX21" fmla="*/ 218515 w 1590224"/>
              <a:gd name="connsiteY21" fmla="*/ 616271 h 1566389"/>
              <a:gd name="connsiteX22" fmla="*/ 208990 w 1590224"/>
              <a:gd name="connsiteY22" fmla="*/ 613889 h 1566389"/>
              <a:gd name="connsiteX23" fmla="*/ 185177 w 1590224"/>
              <a:gd name="connsiteY23" fmla="*/ 606746 h 1566389"/>
              <a:gd name="connsiteX24" fmla="*/ 161365 w 1590224"/>
              <a:gd name="connsiteY24" fmla="*/ 594839 h 1566389"/>
              <a:gd name="connsiteX25" fmla="*/ 158984 w 1590224"/>
              <a:gd name="connsiteY25" fmla="*/ 582933 h 1566389"/>
              <a:gd name="connsiteX26" fmla="*/ 154221 w 1590224"/>
              <a:gd name="connsiteY26" fmla="*/ 571027 h 1566389"/>
              <a:gd name="connsiteX27" fmla="*/ 151840 w 1590224"/>
              <a:gd name="connsiteY27" fmla="*/ 561502 h 1566389"/>
              <a:gd name="connsiteX28" fmla="*/ 130409 w 1590224"/>
              <a:gd name="connsiteY28" fmla="*/ 549596 h 1566389"/>
              <a:gd name="connsiteX29" fmla="*/ 106596 w 1590224"/>
              <a:gd name="connsiteY29" fmla="*/ 554358 h 1566389"/>
              <a:gd name="connsiteX30" fmla="*/ 99452 w 1590224"/>
              <a:gd name="connsiteY30" fmla="*/ 559121 h 1566389"/>
              <a:gd name="connsiteX31" fmla="*/ 80402 w 1590224"/>
              <a:gd name="connsiteY31" fmla="*/ 563883 h 1566389"/>
              <a:gd name="connsiteX32" fmla="*/ 63734 w 1590224"/>
              <a:gd name="connsiteY32" fmla="*/ 568646 h 1566389"/>
              <a:gd name="connsiteX33" fmla="*/ 44684 w 1590224"/>
              <a:gd name="connsiteY33" fmla="*/ 571027 h 1566389"/>
              <a:gd name="connsiteX34" fmla="*/ 35159 w 1590224"/>
              <a:gd name="connsiteY34" fmla="*/ 573408 h 1566389"/>
              <a:gd name="connsiteX35" fmla="*/ 0 w 1590224"/>
              <a:gd name="connsiteY35" fmla="*/ 576338 h 1566389"/>
              <a:gd name="connsiteX36" fmla="*/ 44684 w 1590224"/>
              <a:gd name="connsiteY36" fmla="*/ 571026 h 1566389"/>
              <a:gd name="connsiteX37" fmla="*/ 63734 w 1590224"/>
              <a:gd name="connsiteY37" fmla="*/ 568645 h 1566389"/>
              <a:gd name="connsiteX38" fmla="*/ 80402 w 1590224"/>
              <a:gd name="connsiteY38" fmla="*/ 563882 h 1566389"/>
              <a:gd name="connsiteX39" fmla="*/ 99452 w 1590224"/>
              <a:gd name="connsiteY39" fmla="*/ 559120 h 1566389"/>
              <a:gd name="connsiteX40" fmla="*/ 106596 w 1590224"/>
              <a:gd name="connsiteY40" fmla="*/ 554357 h 1566389"/>
              <a:gd name="connsiteX41" fmla="*/ 130409 w 1590224"/>
              <a:gd name="connsiteY41" fmla="*/ 549595 h 1566389"/>
              <a:gd name="connsiteX42" fmla="*/ 1001949 w 1590224"/>
              <a:gd name="connsiteY42" fmla="*/ 0 h 1566389"/>
              <a:gd name="connsiteX43" fmla="*/ 994329 w 1590224"/>
              <a:gd name="connsiteY43" fmla="*/ 45720 h 1566389"/>
              <a:gd name="connsiteX44" fmla="*/ 933369 w 1590224"/>
              <a:gd name="connsiteY44" fmla="*/ 76200 h 1566389"/>
              <a:gd name="connsiteX45" fmla="*/ 910509 w 1590224"/>
              <a:gd name="connsiteY45" fmla="*/ 91440 h 1566389"/>
              <a:gd name="connsiteX46" fmla="*/ 912414 w 1590224"/>
              <a:gd name="connsiteY46" fmla="*/ 122397 h 1566389"/>
              <a:gd name="connsiteX47" fmla="*/ 927654 w 1590224"/>
              <a:gd name="connsiteY47" fmla="*/ 152876 h 1566389"/>
              <a:gd name="connsiteX48" fmla="*/ 967183 w 1590224"/>
              <a:gd name="connsiteY48" fmla="*/ 178117 h 1566389"/>
              <a:gd name="connsiteX49" fmla="*/ 1047669 w 1590224"/>
              <a:gd name="connsiteY49" fmla="*/ 220980 h 1566389"/>
              <a:gd name="connsiteX50" fmla="*/ 1101009 w 1590224"/>
              <a:gd name="connsiteY50" fmla="*/ 251460 h 1566389"/>
              <a:gd name="connsiteX51" fmla="*/ 1222929 w 1590224"/>
              <a:gd name="connsiteY51" fmla="*/ 336233 h 1566389"/>
              <a:gd name="connsiteX52" fmla="*/ 1267220 w 1590224"/>
              <a:gd name="connsiteY52" fmla="*/ 375761 h 1566389"/>
              <a:gd name="connsiteX53" fmla="*/ 1352469 w 1590224"/>
              <a:gd name="connsiteY53" fmla="*/ 472440 h 1566389"/>
              <a:gd name="connsiteX54" fmla="*/ 1428669 w 1590224"/>
              <a:gd name="connsiteY54" fmla="*/ 586740 h 1566389"/>
              <a:gd name="connsiteX55" fmla="*/ 1588689 w 1590224"/>
              <a:gd name="connsiteY55" fmla="*/ 792480 h 1566389"/>
              <a:gd name="connsiteX56" fmla="*/ 1590224 w 1590224"/>
              <a:gd name="connsiteY56" fmla="*/ 794546 h 1566389"/>
              <a:gd name="connsiteX57" fmla="*/ 1590115 w 1590224"/>
              <a:gd name="connsiteY57" fmla="*/ 794864 h 1566389"/>
              <a:gd name="connsiteX58" fmla="*/ 1582971 w 1590224"/>
              <a:gd name="connsiteY58" fmla="*/ 835346 h 1566389"/>
              <a:gd name="connsiteX59" fmla="*/ 1575827 w 1590224"/>
              <a:gd name="connsiteY59" fmla="*/ 871064 h 1566389"/>
              <a:gd name="connsiteX60" fmla="*/ 1566302 w 1590224"/>
              <a:gd name="connsiteY60" fmla="*/ 894877 h 1566389"/>
              <a:gd name="connsiteX61" fmla="*/ 1563921 w 1590224"/>
              <a:gd name="connsiteY61" fmla="*/ 916308 h 1566389"/>
              <a:gd name="connsiteX62" fmla="*/ 1559159 w 1590224"/>
              <a:gd name="connsiteY62" fmla="*/ 928214 h 1566389"/>
              <a:gd name="connsiteX63" fmla="*/ 1556777 w 1590224"/>
              <a:gd name="connsiteY63" fmla="*/ 935358 h 1566389"/>
              <a:gd name="connsiteX64" fmla="*/ 1547252 w 1590224"/>
              <a:gd name="connsiteY64" fmla="*/ 952027 h 1566389"/>
              <a:gd name="connsiteX65" fmla="*/ 1528202 w 1590224"/>
              <a:gd name="connsiteY65" fmla="*/ 971077 h 1566389"/>
              <a:gd name="connsiteX66" fmla="*/ 1513915 w 1590224"/>
              <a:gd name="connsiteY66" fmla="*/ 985364 h 1566389"/>
              <a:gd name="connsiteX67" fmla="*/ 1488243 w 1590224"/>
              <a:gd name="connsiteY67" fmla="*/ 1005393 h 1566389"/>
              <a:gd name="connsiteX68" fmla="*/ 1488108 w 1590224"/>
              <a:gd name="connsiteY68" fmla="*/ 1005576 h 1566389"/>
              <a:gd name="connsiteX69" fmla="*/ 1475815 w 1590224"/>
              <a:gd name="connsiteY69" fmla="*/ 1013939 h 1566389"/>
              <a:gd name="connsiteX70" fmla="*/ 1466290 w 1590224"/>
              <a:gd name="connsiteY70" fmla="*/ 1021083 h 1566389"/>
              <a:gd name="connsiteX71" fmla="*/ 1452002 w 1590224"/>
              <a:gd name="connsiteY71" fmla="*/ 1025846 h 1566389"/>
              <a:gd name="connsiteX72" fmla="*/ 1418665 w 1590224"/>
              <a:gd name="connsiteY72" fmla="*/ 1047277 h 1566389"/>
              <a:gd name="connsiteX73" fmla="*/ 1413902 w 1590224"/>
              <a:gd name="connsiteY73" fmla="*/ 1059183 h 1566389"/>
              <a:gd name="connsiteX74" fmla="*/ 1421046 w 1590224"/>
              <a:gd name="connsiteY74" fmla="*/ 1097283 h 1566389"/>
              <a:gd name="connsiteX75" fmla="*/ 1430571 w 1590224"/>
              <a:gd name="connsiteY75" fmla="*/ 1118714 h 1566389"/>
              <a:gd name="connsiteX76" fmla="*/ 1437715 w 1590224"/>
              <a:gd name="connsiteY76" fmla="*/ 1125858 h 1566389"/>
              <a:gd name="connsiteX77" fmla="*/ 1452002 w 1590224"/>
              <a:gd name="connsiteY77" fmla="*/ 1156814 h 1566389"/>
              <a:gd name="connsiteX78" fmla="*/ 1468671 w 1590224"/>
              <a:gd name="connsiteY78" fmla="*/ 1175864 h 1566389"/>
              <a:gd name="connsiteX79" fmla="*/ 1475815 w 1590224"/>
              <a:gd name="connsiteY79" fmla="*/ 1183008 h 1566389"/>
              <a:gd name="connsiteX80" fmla="*/ 1482959 w 1590224"/>
              <a:gd name="connsiteY80" fmla="*/ 1194914 h 1566389"/>
              <a:gd name="connsiteX81" fmla="*/ 1492484 w 1590224"/>
              <a:gd name="connsiteY81" fmla="*/ 1204439 h 1566389"/>
              <a:gd name="connsiteX82" fmla="*/ 1511534 w 1590224"/>
              <a:gd name="connsiteY82" fmla="*/ 1228252 h 1566389"/>
              <a:gd name="connsiteX83" fmla="*/ 1530584 w 1590224"/>
              <a:gd name="connsiteY83" fmla="*/ 1256827 h 1566389"/>
              <a:gd name="connsiteX84" fmla="*/ 1544871 w 1590224"/>
              <a:gd name="connsiteY84" fmla="*/ 1278258 h 1566389"/>
              <a:gd name="connsiteX85" fmla="*/ 1552015 w 1590224"/>
              <a:gd name="connsiteY85" fmla="*/ 1302071 h 1566389"/>
              <a:gd name="connsiteX86" fmla="*/ 1559159 w 1590224"/>
              <a:gd name="connsiteY86" fmla="*/ 1333027 h 1566389"/>
              <a:gd name="connsiteX87" fmla="*/ 1552015 w 1590224"/>
              <a:gd name="connsiteY87" fmla="*/ 1390177 h 1566389"/>
              <a:gd name="connsiteX88" fmla="*/ 1549634 w 1590224"/>
              <a:gd name="connsiteY88" fmla="*/ 1399702 h 1566389"/>
              <a:gd name="connsiteX89" fmla="*/ 1544871 w 1590224"/>
              <a:gd name="connsiteY89" fmla="*/ 1406846 h 1566389"/>
              <a:gd name="connsiteX90" fmla="*/ 1542490 w 1590224"/>
              <a:gd name="connsiteY90" fmla="*/ 1418752 h 1566389"/>
              <a:gd name="connsiteX91" fmla="*/ 1535346 w 1590224"/>
              <a:gd name="connsiteY91" fmla="*/ 1430658 h 1566389"/>
              <a:gd name="connsiteX92" fmla="*/ 1516296 w 1590224"/>
              <a:gd name="connsiteY92" fmla="*/ 1454471 h 1566389"/>
              <a:gd name="connsiteX93" fmla="*/ 1506771 w 1590224"/>
              <a:gd name="connsiteY93" fmla="*/ 1461614 h 1566389"/>
              <a:gd name="connsiteX94" fmla="*/ 1494865 w 1590224"/>
              <a:gd name="connsiteY94" fmla="*/ 1463996 h 1566389"/>
              <a:gd name="connsiteX95" fmla="*/ 1480577 w 1590224"/>
              <a:gd name="connsiteY95" fmla="*/ 1468758 h 1566389"/>
              <a:gd name="connsiteX96" fmla="*/ 1425809 w 1590224"/>
              <a:gd name="connsiteY96" fmla="*/ 1463996 h 1566389"/>
              <a:gd name="connsiteX97" fmla="*/ 1413902 w 1590224"/>
              <a:gd name="connsiteY97" fmla="*/ 1459233 h 1566389"/>
              <a:gd name="connsiteX98" fmla="*/ 1385327 w 1590224"/>
              <a:gd name="connsiteY98" fmla="*/ 1454471 h 1566389"/>
              <a:gd name="connsiteX99" fmla="*/ 1347227 w 1590224"/>
              <a:gd name="connsiteY99" fmla="*/ 1447327 h 1566389"/>
              <a:gd name="connsiteX100" fmla="*/ 1340084 w 1590224"/>
              <a:gd name="connsiteY100" fmla="*/ 1442564 h 1566389"/>
              <a:gd name="connsiteX101" fmla="*/ 1325796 w 1590224"/>
              <a:gd name="connsiteY101" fmla="*/ 1416371 h 1566389"/>
              <a:gd name="connsiteX102" fmla="*/ 1323415 w 1590224"/>
              <a:gd name="connsiteY102" fmla="*/ 1409227 h 1566389"/>
              <a:gd name="connsiteX103" fmla="*/ 1318652 w 1590224"/>
              <a:gd name="connsiteY103" fmla="*/ 1387796 h 1566389"/>
              <a:gd name="connsiteX104" fmla="*/ 1311509 w 1590224"/>
              <a:gd name="connsiteY104" fmla="*/ 1356839 h 1566389"/>
              <a:gd name="connsiteX105" fmla="*/ 1301984 w 1590224"/>
              <a:gd name="connsiteY105" fmla="*/ 1342552 h 1566389"/>
              <a:gd name="connsiteX106" fmla="*/ 1294840 w 1590224"/>
              <a:gd name="connsiteY106" fmla="*/ 1340171 h 1566389"/>
              <a:gd name="connsiteX107" fmla="*/ 1278171 w 1590224"/>
              <a:gd name="connsiteY107" fmla="*/ 1333027 h 1566389"/>
              <a:gd name="connsiteX108" fmla="*/ 1254359 w 1590224"/>
              <a:gd name="connsiteY108" fmla="*/ 1328264 h 1566389"/>
              <a:gd name="connsiteX109" fmla="*/ 1240071 w 1590224"/>
              <a:gd name="connsiteY109" fmla="*/ 1323502 h 1566389"/>
              <a:gd name="connsiteX110" fmla="*/ 1230546 w 1590224"/>
              <a:gd name="connsiteY110" fmla="*/ 1321121 h 1566389"/>
              <a:gd name="connsiteX111" fmla="*/ 1216259 w 1590224"/>
              <a:gd name="connsiteY111" fmla="*/ 1316358 h 1566389"/>
              <a:gd name="connsiteX112" fmla="*/ 1194827 w 1590224"/>
              <a:gd name="connsiteY112" fmla="*/ 1311596 h 1566389"/>
              <a:gd name="connsiteX113" fmla="*/ 1182921 w 1590224"/>
              <a:gd name="connsiteY113" fmla="*/ 1304452 h 1566389"/>
              <a:gd name="connsiteX114" fmla="*/ 1173396 w 1590224"/>
              <a:gd name="connsiteY114" fmla="*/ 1297308 h 1566389"/>
              <a:gd name="connsiteX115" fmla="*/ 1163871 w 1590224"/>
              <a:gd name="connsiteY115" fmla="*/ 1292546 h 1566389"/>
              <a:gd name="connsiteX116" fmla="*/ 1144821 w 1590224"/>
              <a:gd name="connsiteY116" fmla="*/ 1299689 h 1566389"/>
              <a:gd name="connsiteX117" fmla="*/ 1135296 w 1590224"/>
              <a:gd name="connsiteY117" fmla="*/ 1313977 h 1566389"/>
              <a:gd name="connsiteX118" fmla="*/ 1128152 w 1590224"/>
              <a:gd name="connsiteY118" fmla="*/ 1325883 h 1566389"/>
              <a:gd name="connsiteX119" fmla="*/ 1118627 w 1590224"/>
              <a:gd name="connsiteY119" fmla="*/ 1352077 h 1566389"/>
              <a:gd name="connsiteX120" fmla="*/ 1101959 w 1590224"/>
              <a:gd name="connsiteY120" fmla="*/ 1378271 h 1566389"/>
              <a:gd name="connsiteX121" fmla="*/ 1090052 w 1590224"/>
              <a:gd name="connsiteY121" fmla="*/ 1397321 h 1566389"/>
              <a:gd name="connsiteX122" fmla="*/ 1075765 w 1590224"/>
              <a:gd name="connsiteY122" fmla="*/ 1411608 h 1566389"/>
              <a:gd name="connsiteX123" fmla="*/ 1059096 w 1590224"/>
              <a:gd name="connsiteY123" fmla="*/ 1425896 h 1566389"/>
              <a:gd name="connsiteX124" fmla="*/ 1049571 w 1590224"/>
              <a:gd name="connsiteY124" fmla="*/ 1428277 h 1566389"/>
              <a:gd name="connsiteX125" fmla="*/ 1040046 w 1590224"/>
              <a:gd name="connsiteY125" fmla="*/ 1433039 h 1566389"/>
              <a:gd name="connsiteX126" fmla="*/ 985277 w 1590224"/>
              <a:gd name="connsiteY126" fmla="*/ 1449708 h 1566389"/>
              <a:gd name="connsiteX127" fmla="*/ 954321 w 1590224"/>
              <a:gd name="connsiteY127" fmla="*/ 1456852 h 1566389"/>
              <a:gd name="connsiteX128" fmla="*/ 916221 w 1590224"/>
              <a:gd name="connsiteY128" fmla="*/ 1468758 h 1566389"/>
              <a:gd name="connsiteX129" fmla="*/ 904315 w 1590224"/>
              <a:gd name="connsiteY129" fmla="*/ 1471139 h 1566389"/>
              <a:gd name="connsiteX130" fmla="*/ 882884 w 1590224"/>
              <a:gd name="connsiteY130" fmla="*/ 1478283 h 1566389"/>
              <a:gd name="connsiteX131" fmla="*/ 870977 w 1590224"/>
              <a:gd name="connsiteY131" fmla="*/ 1483046 h 1566389"/>
              <a:gd name="connsiteX132" fmla="*/ 842402 w 1590224"/>
              <a:gd name="connsiteY132" fmla="*/ 1490189 h 1566389"/>
              <a:gd name="connsiteX133" fmla="*/ 820971 w 1590224"/>
              <a:gd name="connsiteY133" fmla="*/ 1499714 h 1566389"/>
              <a:gd name="connsiteX134" fmla="*/ 804302 w 1590224"/>
              <a:gd name="connsiteY134" fmla="*/ 1506858 h 1566389"/>
              <a:gd name="connsiteX135" fmla="*/ 794777 w 1590224"/>
              <a:gd name="connsiteY135" fmla="*/ 1514002 h 1566389"/>
              <a:gd name="connsiteX136" fmla="*/ 787634 w 1590224"/>
              <a:gd name="connsiteY136" fmla="*/ 1518764 h 1566389"/>
              <a:gd name="connsiteX137" fmla="*/ 768584 w 1590224"/>
              <a:gd name="connsiteY137" fmla="*/ 1540196 h 1566389"/>
              <a:gd name="connsiteX138" fmla="*/ 747152 w 1590224"/>
              <a:gd name="connsiteY138" fmla="*/ 1564008 h 1566389"/>
              <a:gd name="connsiteX139" fmla="*/ 737627 w 1590224"/>
              <a:gd name="connsiteY139" fmla="*/ 1566389 h 1566389"/>
              <a:gd name="connsiteX140" fmla="*/ 720959 w 1590224"/>
              <a:gd name="connsiteY140" fmla="*/ 1561627 h 1566389"/>
              <a:gd name="connsiteX141" fmla="*/ 718577 w 1590224"/>
              <a:gd name="connsiteY141" fmla="*/ 1530671 h 1566389"/>
              <a:gd name="connsiteX142" fmla="*/ 728102 w 1590224"/>
              <a:gd name="connsiteY142" fmla="*/ 1502096 h 1566389"/>
              <a:gd name="connsiteX143" fmla="*/ 732865 w 1590224"/>
              <a:gd name="connsiteY143" fmla="*/ 1490189 h 1566389"/>
              <a:gd name="connsiteX144" fmla="*/ 730484 w 1590224"/>
              <a:gd name="connsiteY144" fmla="*/ 1463996 h 1566389"/>
              <a:gd name="connsiteX145" fmla="*/ 709052 w 1590224"/>
              <a:gd name="connsiteY145" fmla="*/ 1444946 h 1566389"/>
              <a:gd name="connsiteX146" fmla="*/ 680477 w 1590224"/>
              <a:gd name="connsiteY146" fmla="*/ 1430658 h 1566389"/>
              <a:gd name="connsiteX147" fmla="*/ 654284 w 1590224"/>
              <a:gd name="connsiteY147" fmla="*/ 1423514 h 1566389"/>
              <a:gd name="connsiteX148" fmla="*/ 635234 w 1590224"/>
              <a:gd name="connsiteY148" fmla="*/ 1416371 h 1566389"/>
              <a:gd name="connsiteX149" fmla="*/ 616184 w 1590224"/>
              <a:gd name="connsiteY149" fmla="*/ 1413989 h 1566389"/>
              <a:gd name="connsiteX150" fmla="*/ 597134 w 1590224"/>
              <a:gd name="connsiteY150" fmla="*/ 1409227 h 1566389"/>
              <a:gd name="connsiteX151" fmla="*/ 573321 w 1590224"/>
              <a:gd name="connsiteY151" fmla="*/ 1404464 h 1566389"/>
              <a:gd name="connsiteX152" fmla="*/ 539984 w 1590224"/>
              <a:gd name="connsiteY152" fmla="*/ 1392558 h 1566389"/>
              <a:gd name="connsiteX153" fmla="*/ 528077 w 1590224"/>
              <a:gd name="connsiteY153" fmla="*/ 1387796 h 1566389"/>
              <a:gd name="connsiteX154" fmla="*/ 506646 w 1590224"/>
              <a:gd name="connsiteY154" fmla="*/ 1373508 h 1566389"/>
              <a:gd name="connsiteX155" fmla="*/ 487596 w 1590224"/>
              <a:gd name="connsiteY155" fmla="*/ 1368746 h 1566389"/>
              <a:gd name="connsiteX156" fmla="*/ 478071 w 1590224"/>
              <a:gd name="connsiteY156" fmla="*/ 1366364 h 1566389"/>
              <a:gd name="connsiteX157" fmla="*/ 449496 w 1590224"/>
              <a:gd name="connsiteY157" fmla="*/ 1347314 h 1566389"/>
              <a:gd name="connsiteX158" fmla="*/ 444734 w 1590224"/>
              <a:gd name="connsiteY158" fmla="*/ 1335408 h 1566389"/>
              <a:gd name="connsiteX159" fmla="*/ 442352 w 1590224"/>
              <a:gd name="connsiteY159" fmla="*/ 1328264 h 1566389"/>
              <a:gd name="connsiteX160" fmla="*/ 435209 w 1590224"/>
              <a:gd name="connsiteY160" fmla="*/ 1311596 h 1566389"/>
              <a:gd name="connsiteX161" fmla="*/ 437590 w 1590224"/>
              <a:gd name="connsiteY161" fmla="*/ 1287783 h 1566389"/>
              <a:gd name="connsiteX162" fmla="*/ 447115 w 1590224"/>
              <a:gd name="connsiteY162" fmla="*/ 1275877 h 1566389"/>
              <a:gd name="connsiteX163" fmla="*/ 459021 w 1590224"/>
              <a:gd name="connsiteY163" fmla="*/ 1249683 h 1566389"/>
              <a:gd name="connsiteX164" fmla="*/ 444734 w 1590224"/>
              <a:gd name="connsiteY164" fmla="*/ 1211583 h 1566389"/>
              <a:gd name="connsiteX165" fmla="*/ 406634 w 1590224"/>
              <a:gd name="connsiteY165" fmla="*/ 1178246 h 1566389"/>
              <a:gd name="connsiteX166" fmla="*/ 403078 w 1590224"/>
              <a:gd name="connsiteY166" fmla="*/ 1176069 h 1566389"/>
              <a:gd name="connsiteX167" fmla="*/ 399174 w 1590224"/>
              <a:gd name="connsiteY167" fmla="*/ 1160912 h 1566389"/>
              <a:gd name="connsiteX168" fmla="*/ 389965 w 1590224"/>
              <a:gd name="connsiteY168" fmla="*/ 1144908 h 1566389"/>
              <a:gd name="connsiteX169" fmla="*/ 392346 w 1590224"/>
              <a:gd name="connsiteY169" fmla="*/ 1085377 h 1566389"/>
              <a:gd name="connsiteX170" fmla="*/ 397109 w 1590224"/>
              <a:gd name="connsiteY170" fmla="*/ 1078233 h 1566389"/>
              <a:gd name="connsiteX171" fmla="*/ 413777 w 1590224"/>
              <a:gd name="connsiteY171" fmla="*/ 1056802 h 1566389"/>
              <a:gd name="connsiteX172" fmla="*/ 420921 w 1590224"/>
              <a:gd name="connsiteY172" fmla="*/ 1047277 h 1566389"/>
              <a:gd name="connsiteX173" fmla="*/ 425684 w 1590224"/>
              <a:gd name="connsiteY173" fmla="*/ 1040133 h 1566389"/>
              <a:gd name="connsiteX174" fmla="*/ 420921 w 1590224"/>
              <a:gd name="connsiteY174" fmla="*/ 994889 h 1566389"/>
              <a:gd name="connsiteX175" fmla="*/ 411396 w 1590224"/>
              <a:gd name="connsiteY175" fmla="*/ 980602 h 1566389"/>
              <a:gd name="connsiteX176" fmla="*/ 409015 w 1590224"/>
              <a:gd name="connsiteY176" fmla="*/ 971077 h 1566389"/>
              <a:gd name="connsiteX177" fmla="*/ 404252 w 1590224"/>
              <a:gd name="connsiteY177" fmla="*/ 961552 h 1566389"/>
              <a:gd name="connsiteX178" fmla="*/ 401871 w 1590224"/>
              <a:gd name="connsiteY178" fmla="*/ 954408 h 1566389"/>
              <a:gd name="connsiteX179" fmla="*/ 404252 w 1590224"/>
              <a:gd name="connsiteY179" fmla="*/ 892496 h 1566389"/>
              <a:gd name="connsiteX180" fmla="*/ 406634 w 1590224"/>
              <a:gd name="connsiteY180" fmla="*/ 859158 h 1566389"/>
              <a:gd name="connsiteX181" fmla="*/ 397109 w 1590224"/>
              <a:gd name="connsiteY181" fmla="*/ 699614 h 1566389"/>
              <a:gd name="connsiteX182" fmla="*/ 382821 w 1590224"/>
              <a:gd name="connsiteY182" fmla="*/ 675802 h 1566389"/>
              <a:gd name="connsiteX183" fmla="*/ 359009 w 1590224"/>
              <a:gd name="connsiteY183" fmla="*/ 642464 h 1566389"/>
              <a:gd name="connsiteX184" fmla="*/ 347102 w 1590224"/>
              <a:gd name="connsiteY184" fmla="*/ 630558 h 1566389"/>
              <a:gd name="connsiteX185" fmla="*/ 345889 w 1590224"/>
              <a:gd name="connsiteY185" fmla="*/ 628535 h 1566389"/>
              <a:gd name="connsiteX186" fmla="*/ 359009 w 1590224"/>
              <a:gd name="connsiteY186" fmla="*/ 625795 h 1566389"/>
              <a:gd name="connsiteX187" fmla="*/ 361390 w 1590224"/>
              <a:gd name="connsiteY187" fmla="*/ 594838 h 1566389"/>
              <a:gd name="connsiteX188" fmla="*/ 368534 w 1590224"/>
              <a:gd name="connsiteY188" fmla="*/ 592457 h 1566389"/>
              <a:gd name="connsiteX189" fmla="*/ 382821 w 1590224"/>
              <a:gd name="connsiteY189" fmla="*/ 580551 h 1566389"/>
              <a:gd name="connsiteX190" fmla="*/ 387584 w 1590224"/>
              <a:gd name="connsiteY190" fmla="*/ 571026 h 1566389"/>
              <a:gd name="connsiteX191" fmla="*/ 382821 w 1590224"/>
              <a:gd name="connsiteY191" fmla="*/ 547213 h 1566389"/>
              <a:gd name="connsiteX192" fmla="*/ 363771 w 1590224"/>
              <a:gd name="connsiteY192" fmla="*/ 535307 h 1566389"/>
              <a:gd name="connsiteX193" fmla="*/ 344721 w 1590224"/>
              <a:gd name="connsiteY193" fmla="*/ 528163 h 1566389"/>
              <a:gd name="connsiteX194" fmla="*/ 325671 w 1590224"/>
              <a:gd name="connsiteY194" fmla="*/ 521020 h 1566389"/>
              <a:gd name="connsiteX195" fmla="*/ 318527 w 1590224"/>
              <a:gd name="connsiteY195" fmla="*/ 511495 h 1566389"/>
              <a:gd name="connsiteX196" fmla="*/ 313765 w 1590224"/>
              <a:gd name="connsiteY196" fmla="*/ 487682 h 1566389"/>
              <a:gd name="connsiteX197" fmla="*/ 311384 w 1590224"/>
              <a:gd name="connsiteY197" fmla="*/ 456726 h 1566389"/>
              <a:gd name="connsiteX198" fmla="*/ 309002 w 1590224"/>
              <a:gd name="connsiteY198" fmla="*/ 449582 h 1566389"/>
              <a:gd name="connsiteX199" fmla="*/ 289952 w 1590224"/>
              <a:gd name="connsiteY199" fmla="*/ 432913 h 1566389"/>
              <a:gd name="connsiteX200" fmla="*/ 270902 w 1590224"/>
              <a:gd name="connsiteY200" fmla="*/ 409101 h 1566389"/>
              <a:gd name="connsiteX201" fmla="*/ 268521 w 1590224"/>
              <a:gd name="connsiteY201" fmla="*/ 401957 h 1566389"/>
              <a:gd name="connsiteX202" fmla="*/ 270902 w 1590224"/>
              <a:gd name="connsiteY202" fmla="*/ 382907 h 1566389"/>
              <a:gd name="connsiteX203" fmla="*/ 278046 w 1590224"/>
              <a:gd name="connsiteY203" fmla="*/ 373382 h 1566389"/>
              <a:gd name="connsiteX204" fmla="*/ 278409 w 1590224"/>
              <a:gd name="connsiteY204" fmla="*/ 372848 h 1566389"/>
              <a:gd name="connsiteX205" fmla="*/ 280396 w 1590224"/>
              <a:gd name="connsiteY205" fmla="*/ 374614 h 1566389"/>
              <a:gd name="connsiteX206" fmla="*/ 293289 w 1590224"/>
              <a:gd name="connsiteY206" fmla="*/ 381000 h 1566389"/>
              <a:gd name="connsiteX207" fmla="*/ 316149 w 1590224"/>
              <a:gd name="connsiteY207" fmla="*/ 358140 h 1566389"/>
              <a:gd name="connsiteX208" fmla="*/ 438069 w 1590224"/>
              <a:gd name="connsiteY208" fmla="*/ 350520 h 1566389"/>
              <a:gd name="connsiteX209" fmla="*/ 491409 w 1590224"/>
              <a:gd name="connsiteY209" fmla="*/ 289560 h 1566389"/>
              <a:gd name="connsiteX210" fmla="*/ 537129 w 1590224"/>
              <a:gd name="connsiteY210" fmla="*/ 274320 h 1566389"/>
              <a:gd name="connsiteX211" fmla="*/ 559989 w 1590224"/>
              <a:gd name="connsiteY211" fmla="*/ 266700 h 1566389"/>
              <a:gd name="connsiteX212" fmla="*/ 620949 w 1590224"/>
              <a:gd name="connsiteY212" fmla="*/ 220980 h 1566389"/>
              <a:gd name="connsiteX213" fmla="*/ 636189 w 1590224"/>
              <a:gd name="connsiteY213" fmla="*/ 190500 h 1566389"/>
              <a:gd name="connsiteX214" fmla="*/ 697149 w 1590224"/>
              <a:gd name="connsiteY214" fmla="*/ 160020 h 1566389"/>
              <a:gd name="connsiteX215" fmla="*/ 780969 w 1590224"/>
              <a:gd name="connsiteY215" fmla="*/ 129540 h 1566389"/>
              <a:gd name="connsiteX216" fmla="*/ 788589 w 1590224"/>
              <a:gd name="connsiteY216" fmla="*/ 106680 h 1566389"/>
              <a:gd name="connsiteX217" fmla="*/ 811449 w 1590224"/>
              <a:gd name="connsiteY217" fmla="*/ 91440 h 1566389"/>
              <a:gd name="connsiteX218" fmla="*/ 819069 w 1590224"/>
              <a:gd name="connsiteY218" fmla="*/ 30480 h 1566389"/>
              <a:gd name="connsiteX219" fmla="*/ 925749 w 1590224"/>
              <a:gd name="connsiteY219" fmla="*/ 22860 h 1566389"/>
              <a:gd name="connsiteX220" fmla="*/ 948609 w 1590224"/>
              <a:gd name="connsiteY220" fmla="*/ 15240 h 1566389"/>
              <a:gd name="connsiteX221" fmla="*/ 1001949 w 1590224"/>
              <a:gd name="connsiteY22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4560 w 1590224"/>
              <a:gd name="connsiteY4" fmla="*/ 625829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304560 w 1590224"/>
              <a:gd name="connsiteY8" fmla="*/ 625829 h 1566389"/>
              <a:gd name="connsiteX9" fmla="*/ 130409 w 1590224"/>
              <a:gd name="connsiteY9" fmla="*/ 549595 h 1566389"/>
              <a:gd name="connsiteX10" fmla="*/ 151840 w 1590224"/>
              <a:gd name="connsiteY10" fmla="*/ 561501 h 1566389"/>
              <a:gd name="connsiteX11" fmla="*/ 154221 w 1590224"/>
              <a:gd name="connsiteY11" fmla="*/ 571026 h 1566389"/>
              <a:gd name="connsiteX12" fmla="*/ 158984 w 1590224"/>
              <a:gd name="connsiteY12" fmla="*/ 582932 h 1566389"/>
              <a:gd name="connsiteX13" fmla="*/ 161365 w 1590224"/>
              <a:gd name="connsiteY13" fmla="*/ 594838 h 1566389"/>
              <a:gd name="connsiteX14" fmla="*/ 185177 w 1590224"/>
              <a:gd name="connsiteY14" fmla="*/ 606745 h 1566389"/>
              <a:gd name="connsiteX15" fmla="*/ 208990 w 1590224"/>
              <a:gd name="connsiteY15" fmla="*/ 613888 h 1566389"/>
              <a:gd name="connsiteX16" fmla="*/ 218515 w 1590224"/>
              <a:gd name="connsiteY16" fmla="*/ 616270 h 1566389"/>
              <a:gd name="connsiteX17" fmla="*/ 256615 w 1590224"/>
              <a:gd name="connsiteY17" fmla="*/ 618651 h 1566389"/>
              <a:gd name="connsiteX18" fmla="*/ 278046 w 1590224"/>
              <a:gd name="connsiteY18" fmla="*/ 623413 h 1566389"/>
              <a:gd name="connsiteX19" fmla="*/ 256615 w 1590224"/>
              <a:gd name="connsiteY19" fmla="*/ 618652 h 1566389"/>
              <a:gd name="connsiteX20" fmla="*/ 218515 w 1590224"/>
              <a:gd name="connsiteY20" fmla="*/ 616271 h 1566389"/>
              <a:gd name="connsiteX21" fmla="*/ 208990 w 1590224"/>
              <a:gd name="connsiteY21" fmla="*/ 613889 h 1566389"/>
              <a:gd name="connsiteX22" fmla="*/ 185177 w 1590224"/>
              <a:gd name="connsiteY22" fmla="*/ 606746 h 1566389"/>
              <a:gd name="connsiteX23" fmla="*/ 161365 w 1590224"/>
              <a:gd name="connsiteY23" fmla="*/ 594839 h 1566389"/>
              <a:gd name="connsiteX24" fmla="*/ 158984 w 1590224"/>
              <a:gd name="connsiteY24" fmla="*/ 582933 h 1566389"/>
              <a:gd name="connsiteX25" fmla="*/ 154221 w 1590224"/>
              <a:gd name="connsiteY25" fmla="*/ 571027 h 1566389"/>
              <a:gd name="connsiteX26" fmla="*/ 151840 w 1590224"/>
              <a:gd name="connsiteY26" fmla="*/ 561502 h 1566389"/>
              <a:gd name="connsiteX27" fmla="*/ 130409 w 1590224"/>
              <a:gd name="connsiteY27" fmla="*/ 549596 h 1566389"/>
              <a:gd name="connsiteX28" fmla="*/ 106596 w 1590224"/>
              <a:gd name="connsiteY28" fmla="*/ 554358 h 1566389"/>
              <a:gd name="connsiteX29" fmla="*/ 99452 w 1590224"/>
              <a:gd name="connsiteY29" fmla="*/ 559121 h 1566389"/>
              <a:gd name="connsiteX30" fmla="*/ 80402 w 1590224"/>
              <a:gd name="connsiteY30" fmla="*/ 563883 h 1566389"/>
              <a:gd name="connsiteX31" fmla="*/ 63734 w 1590224"/>
              <a:gd name="connsiteY31" fmla="*/ 568646 h 1566389"/>
              <a:gd name="connsiteX32" fmla="*/ 44684 w 1590224"/>
              <a:gd name="connsiteY32" fmla="*/ 571027 h 1566389"/>
              <a:gd name="connsiteX33" fmla="*/ 35159 w 1590224"/>
              <a:gd name="connsiteY33" fmla="*/ 573408 h 1566389"/>
              <a:gd name="connsiteX34" fmla="*/ 0 w 1590224"/>
              <a:gd name="connsiteY34" fmla="*/ 576338 h 1566389"/>
              <a:gd name="connsiteX35" fmla="*/ 44684 w 1590224"/>
              <a:gd name="connsiteY35" fmla="*/ 571026 h 1566389"/>
              <a:gd name="connsiteX36" fmla="*/ 63734 w 1590224"/>
              <a:gd name="connsiteY36" fmla="*/ 568645 h 1566389"/>
              <a:gd name="connsiteX37" fmla="*/ 80402 w 1590224"/>
              <a:gd name="connsiteY37" fmla="*/ 563882 h 1566389"/>
              <a:gd name="connsiteX38" fmla="*/ 99452 w 1590224"/>
              <a:gd name="connsiteY38" fmla="*/ 559120 h 1566389"/>
              <a:gd name="connsiteX39" fmla="*/ 106596 w 1590224"/>
              <a:gd name="connsiteY39" fmla="*/ 554357 h 1566389"/>
              <a:gd name="connsiteX40" fmla="*/ 130409 w 1590224"/>
              <a:gd name="connsiteY40" fmla="*/ 549595 h 1566389"/>
              <a:gd name="connsiteX41" fmla="*/ 1001949 w 1590224"/>
              <a:gd name="connsiteY41" fmla="*/ 0 h 1566389"/>
              <a:gd name="connsiteX42" fmla="*/ 994329 w 1590224"/>
              <a:gd name="connsiteY42" fmla="*/ 45720 h 1566389"/>
              <a:gd name="connsiteX43" fmla="*/ 933369 w 1590224"/>
              <a:gd name="connsiteY43" fmla="*/ 76200 h 1566389"/>
              <a:gd name="connsiteX44" fmla="*/ 910509 w 1590224"/>
              <a:gd name="connsiteY44" fmla="*/ 91440 h 1566389"/>
              <a:gd name="connsiteX45" fmla="*/ 912414 w 1590224"/>
              <a:gd name="connsiteY45" fmla="*/ 122397 h 1566389"/>
              <a:gd name="connsiteX46" fmla="*/ 927654 w 1590224"/>
              <a:gd name="connsiteY46" fmla="*/ 152876 h 1566389"/>
              <a:gd name="connsiteX47" fmla="*/ 967183 w 1590224"/>
              <a:gd name="connsiteY47" fmla="*/ 178117 h 1566389"/>
              <a:gd name="connsiteX48" fmla="*/ 1047669 w 1590224"/>
              <a:gd name="connsiteY48" fmla="*/ 220980 h 1566389"/>
              <a:gd name="connsiteX49" fmla="*/ 1101009 w 1590224"/>
              <a:gd name="connsiteY49" fmla="*/ 251460 h 1566389"/>
              <a:gd name="connsiteX50" fmla="*/ 1222929 w 1590224"/>
              <a:gd name="connsiteY50" fmla="*/ 336233 h 1566389"/>
              <a:gd name="connsiteX51" fmla="*/ 1267220 w 1590224"/>
              <a:gd name="connsiteY51" fmla="*/ 375761 h 1566389"/>
              <a:gd name="connsiteX52" fmla="*/ 1352469 w 1590224"/>
              <a:gd name="connsiteY52" fmla="*/ 472440 h 1566389"/>
              <a:gd name="connsiteX53" fmla="*/ 1428669 w 1590224"/>
              <a:gd name="connsiteY53" fmla="*/ 586740 h 1566389"/>
              <a:gd name="connsiteX54" fmla="*/ 1588689 w 1590224"/>
              <a:gd name="connsiteY54" fmla="*/ 792480 h 1566389"/>
              <a:gd name="connsiteX55" fmla="*/ 1590224 w 1590224"/>
              <a:gd name="connsiteY55" fmla="*/ 794546 h 1566389"/>
              <a:gd name="connsiteX56" fmla="*/ 1590115 w 1590224"/>
              <a:gd name="connsiteY56" fmla="*/ 794864 h 1566389"/>
              <a:gd name="connsiteX57" fmla="*/ 1582971 w 1590224"/>
              <a:gd name="connsiteY57" fmla="*/ 835346 h 1566389"/>
              <a:gd name="connsiteX58" fmla="*/ 1575827 w 1590224"/>
              <a:gd name="connsiteY58" fmla="*/ 871064 h 1566389"/>
              <a:gd name="connsiteX59" fmla="*/ 1566302 w 1590224"/>
              <a:gd name="connsiteY59" fmla="*/ 894877 h 1566389"/>
              <a:gd name="connsiteX60" fmla="*/ 1563921 w 1590224"/>
              <a:gd name="connsiteY60" fmla="*/ 916308 h 1566389"/>
              <a:gd name="connsiteX61" fmla="*/ 1559159 w 1590224"/>
              <a:gd name="connsiteY61" fmla="*/ 928214 h 1566389"/>
              <a:gd name="connsiteX62" fmla="*/ 1556777 w 1590224"/>
              <a:gd name="connsiteY62" fmla="*/ 935358 h 1566389"/>
              <a:gd name="connsiteX63" fmla="*/ 1547252 w 1590224"/>
              <a:gd name="connsiteY63" fmla="*/ 952027 h 1566389"/>
              <a:gd name="connsiteX64" fmla="*/ 1528202 w 1590224"/>
              <a:gd name="connsiteY64" fmla="*/ 971077 h 1566389"/>
              <a:gd name="connsiteX65" fmla="*/ 1513915 w 1590224"/>
              <a:gd name="connsiteY65" fmla="*/ 985364 h 1566389"/>
              <a:gd name="connsiteX66" fmla="*/ 1488243 w 1590224"/>
              <a:gd name="connsiteY66" fmla="*/ 1005393 h 1566389"/>
              <a:gd name="connsiteX67" fmla="*/ 1488108 w 1590224"/>
              <a:gd name="connsiteY67" fmla="*/ 1005576 h 1566389"/>
              <a:gd name="connsiteX68" fmla="*/ 1475815 w 1590224"/>
              <a:gd name="connsiteY68" fmla="*/ 1013939 h 1566389"/>
              <a:gd name="connsiteX69" fmla="*/ 1466290 w 1590224"/>
              <a:gd name="connsiteY69" fmla="*/ 1021083 h 1566389"/>
              <a:gd name="connsiteX70" fmla="*/ 1452002 w 1590224"/>
              <a:gd name="connsiteY70" fmla="*/ 1025846 h 1566389"/>
              <a:gd name="connsiteX71" fmla="*/ 1418665 w 1590224"/>
              <a:gd name="connsiteY71" fmla="*/ 1047277 h 1566389"/>
              <a:gd name="connsiteX72" fmla="*/ 1413902 w 1590224"/>
              <a:gd name="connsiteY72" fmla="*/ 1059183 h 1566389"/>
              <a:gd name="connsiteX73" fmla="*/ 1421046 w 1590224"/>
              <a:gd name="connsiteY73" fmla="*/ 1097283 h 1566389"/>
              <a:gd name="connsiteX74" fmla="*/ 1430571 w 1590224"/>
              <a:gd name="connsiteY74" fmla="*/ 1118714 h 1566389"/>
              <a:gd name="connsiteX75" fmla="*/ 1437715 w 1590224"/>
              <a:gd name="connsiteY75" fmla="*/ 1125858 h 1566389"/>
              <a:gd name="connsiteX76" fmla="*/ 1452002 w 1590224"/>
              <a:gd name="connsiteY76" fmla="*/ 1156814 h 1566389"/>
              <a:gd name="connsiteX77" fmla="*/ 1468671 w 1590224"/>
              <a:gd name="connsiteY77" fmla="*/ 1175864 h 1566389"/>
              <a:gd name="connsiteX78" fmla="*/ 1475815 w 1590224"/>
              <a:gd name="connsiteY78" fmla="*/ 1183008 h 1566389"/>
              <a:gd name="connsiteX79" fmla="*/ 1482959 w 1590224"/>
              <a:gd name="connsiteY79" fmla="*/ 1194914 h 1566389"/>
              <a:gd name="connsiteX80" fmla="*/ 1492484 w 1590224"/>
              <a:gd name="connsiteY80" fmla="*/ 1204439 h 1566389"/>
              <a:gd name="connsiteX81" fmla="*/ 1511534 w 1590224"/>
              <a:gd name="connsiteY81" fmla="*/ 1228252 h 1566389"/>
              <a:gd name="connsiteX82" fmla="*/ 1530584 w 1590224"/>
              <a:gd name="connsiteY82" fmla="*/ 1256827 h 1566389"/>
              <a:gd name="connsiteX83" fmla="*/ 1544871 w 1590224"/>
              <a:gd name="connsiteY83" fmla="*/ 1278258 h 1566389"/>
              <a:gd name="connsiteX84" fmla="*/ 1552015 w 1590224"/>
              <a:gd name="connsiteY84" fmla="*/ 1302071 h 1566389"/>
              <a:gd name="connsiteX85" fmla="*/ 1559159 w 1590224"/>
              <a:gd name="connsiteY85" fmla="*/ 1333027 h 1566389"/>
              <a:gd name="connsiteX86" fmla="*/ 1552015 w 1590224"/>
              <a:gd name="connsiteY86" fmla="*/ 1390177 h 1566389"/>
              <a:gd name="connsiteX87" fmla="*/ 1549634 w 1590224"/>
              <a:gd name="connsiteY87" fmla="*/ 1399702 h 1566389"/>
              <a:gd name="connsiteX88" fmla="*/ 1544871 w 1590224"/>
              <a:gd name="connsiteY88" fmla="*/ 1406846 h 1566389"/>
              <a:gd name="connsiteX89" fmla="*/ 1542490 w 1590224"/>
              <a:gd name="connsiteY89" fmla="*/ 1418752 h 1566389"/>
              <a:gd name="connsiteX90" fmla="*/ 1535346 w 1590224"/>
              <a:gd name="connsiteY90" fmla="*/ 1430658 h 1566389"/>
              <a:gd name="connsiteX91" fmla="*/ 1516296 w 1590224"/>
              <a:gd name="connsiteY91" fmla="*/ 1454471 h 1566389"/>
              <a:gd name="connsiteX92" fmla="*/ 1506771 w 1590224"/>
              <a:gd name="connsiteY92" fmla="*/ 1461614 h 1566389"/>
              <a:gd name="connsiteX93" fmla="*/ 1494865 w 1590224"/>
              <a:gd name="connsiteY93" fmla="*/ 1463996 h 1566389"/>
              <a:gd name="connsiteX94" fmla="*/ 1480577 w 1590224"/>
              <a:gd name="connsiteY94" fmla="*/ 1468758 h 1566389"/>
              <a:gd name="connsiteX95" fmla="*/ 1425809 w 1590224"/>
              <a:gd name="connsiteY95" fmla="*/ 1463996 h 1566389"/>
              <a:gd name="connsiteX96" fmla="*/ 1413902 w 1590224"/>
              <a:gd name="connsiteY96" fmla="*/ 1459233 h 1566389"/>
              <a:gd name="connsiteX97" fmla="*/ 1385327 w 1590224"/>
              <a:gd name="connsiteY97" fmla="*/ 1454471 h 1566389"/>
              <a:gd name="connsiteX98" fmla="*/ 1347227 w 1590224"/>
              <a:gd name="connsiteY98" fmla="*/ 1447327 h 1566389"/>
              <a:gd name="connsiteX99" fmla="*/ 1340084 w 1590224"/>
              <a:gd name="connsiteY99" fmla="*/ 1442564 h 1566389"/>
              <a:gd name="connsiteX100" fmla="*/ 1325796 w 1590224"/>
              <a:gd name="connsiteY100" fmla="*/ 1416371 h 1566389"/>
              <a:gd name="connsiteX101" fmla="*/ 1323415 w 1590224"/>
              <a:gd name="connsiteY101" fmla="*/ 1409227 h 1566389"/>
              <a:gd name="connsiteX102" fmla="*/ 1318652 w 1590224"/>
              <a:gd name="connsiteY102" fmla="*/ 1387796 h 1566389"/>
              <a:gd name="connsiteX103" fmla="*/ 1311509 w 1590224"/>
              <a:gd name="connsiteY103" fmla="*/ 1356839 h 1566389"/>
              <a:gd name="connsiteX104" fmla="*/ 1301984 w 1590224"/>
              <a:gd name="connsiteY104" fmla="*/ 1342552 h 1566389"/>
              <a:gd name="connsiteX105" fmla="*/ 1294840 w 1590224"/>
              <a:gd name="connsiteY105" fmla="*/ 1340171 h 1566389"/>
              <a:gd name="connsiteX106" fmla="*/ 1278171 w 1590224"/>
              <a:gd name="connsiteY106" fmla="*/ 1333027 h 1566389"/>
              <a:gd name="connsiteX107" fmla="*/ 1254359 w 1590224"/>
              <a:gd name="connsiteY107" fmla="*/ 1328264 h 1566389"/>
              <a:gd name="connsiteX108" fmla="*/ 1240071 w 1590224"/>
              <a:gd name="connsiteY108" fmla="*/ 1323502 h 1566389"/>
              <a:gd name="connsiteX109" fmla="*/ 1230546 w 1590224"/>
              <a:gd name="connsiteY109" fmla="*/ 1321121 h 1566389"/>
              <a:gd name="connsiteX110" fmla="*/ 1216259 w 1590224"/>
              <a:gd name="connsiteY110" fmla="*/ 1316358 h 1566389"/>
              <a:gd name="connsiteX111" fmla="*/ 1194827 w 1590224"/>
              <a:gd name="connsiteY111" fmla="*/ 1311596 h 1566389"/>
              <a:gd name="connsiteX112" fmla="*/ 1182921 w 1590224"/>
              <a:gd name="connsiteY112" fmla="*/ 1304452 h 1566389"/>
              <a:gd name="connsiteX113" fmla="*/ 1173396 w 1590224"/>
              <a:gd name="connsiteY113" fmla="*/ 1297308 h 1566389"/>
              <a:gd name="connsiteX114" fmla="*/ 1163871 w 1590224"/>
              <a:gd name="connsiteY114" fmla="*/ 1292546 h 1566389"/>
              <a:gd name="connsiteX115" fmla="*/ 1144821 w 1590224"/>
              <a:gd name="connsiteY115" fmla="*/ 1299689 h 1566389"/>
              <a:gd name="connsiteX116" fmla="*/ 1135296 w 1590224"/>
              <a:gd name="connsiteY116" fmla="*/ 1313977 h 1566389"/>
              <a:gd name="connsiteX117" fmla="*/ 1128152 w 1590224"/>
              <a:gd name="connsiteY117" fmla="*/ 1325883 h 1566389"/>
              <a:gd name="connsiteX118" fmla="*/ 1118627 w 1590224"/>
              <a:gd name="connsiteY118" fmla="*/ 1352077 h 1566389"/>
              <a:gd name="connsiteX119" fmla="*/ 1101959 w 1590224"/>
              <a:gd name="connsiteY119" fmla="*/ 1378271 h 1566389"/>
              <a:gd name="connsiteX120" fmla="*/ 1090052 w 1590224"/>
              <a:gd name="connsiteY120" fmla="*/ 1397321 h 1566389"/>
              <a:gd name="connsiteX121" fmla="*/ 1075765 w 1590224"/>
              <a:gd name="connsiteY121" fmla="*/ 1411608 h 1566389"/>
              <a:gd name="connsiteX122" fmla="*/ 1059096 w 1590224"/>
              <a:gd name="connsiteY122" fmla="*/ 1425896 h 1566389"/>
              <a:gd name="connsiteX123" fmla="*/ 1049571 w 1590224"/>
              <a:gd name="connsiteY123" fmla="*/ 1428277 h 1566389"/>
              <a:gd name="connsiteX124" fmla="*/ 1040046 w 1590224"/>
              <a:gd name="connsiteY124" fmla="*/ 1433039 h 1566389"/>
              <a:gd name="connsiteX125" fmla="*/ 985277 w 1590224"/>
              <a:gd name="connsiteY125" fmla="*/ 1449708 h 1566389"/>
              <a:gd name="connsiteX126" fmla="*/ 954321 w 1590224"/>
              <a:gd name="connsiteY126" fmla="*/ 1456852 h 1566389"/>
              <a:gd name="connsiteX127" fmla="*/ 916221 w 1590224"/>
              <a:gd name="connsiteY127" fmla="*/ 1468758 h 1566389"/>
              <a:gd name="connsiteX128" fmla="*/ 904315 w 1590224"/>
              <a:gd name="connsiteY128" fmla="*/ 1471139 h 1566389"/>
              <a:gd name="connsiteX129" fmla="*/ 882884 w 1590224"/>
              <a:gd name="connsiteY129" fmla="*/ 1478283 h 1566389"/>
              <a:gd name="connsiteX130" fmla="*/ 870977 w 1590224"/>
              <a:gd name="connsiteY130" fmla="*/ 1483046 h 1566389"/>
              <a:gd name="connsiteX131" fmla="*/ 842402 w 1590224"/>
              <a:gd name="connsiteY131" fmla="*/ 1490189 h 1566389"/>
              <a:gd name="connsiteX132" fmla="*/ 820971 w 1590224"/>
              <a:gd name="connsiteY132" fmla="*/ 1499714 h 1566389"/>
              <a:gd name="connsiteX133" fmla="*/ 804302 w 1590224"/>
              <a:gd name="connsiteY133" fmla="*/ 1506858 h 1566389"/>
              <a:gd name="connsiteX134" fmla="*/ 794777 w 1590224"/>
              <a:gd name="connsiteY134" fmla="*/ 1514002 h 1566389"/>
              <a:gd name="connsiteX135" fmla="*/ 787634 w 1590224"/>
              <a:gd name="connsiteY135" fmla="*/ 1518764 h 1566389"/>
              <a:gd name="connsiteX136" fmla="*/ 768584 w 1590224"/>
              <a:gd name="connsiteY136" fmla="*/ 1540196 h 1566389"/>
              <a:gd name="connsiteX137" fmla="*/ 747152 w 1590224"/>
              <a:gd name="connsiteY137" fmla="*/ 1564008 h 1566389"/>
              <a:gd name="connsiteX138" fmla="*/ 737627 w 1590224"/>
              <a:gd name="connsiteY138" fmla="*/ 1566389 h 1566389"/>
              <a:gd name="connsiteX139" fmla="*/ 720959 w 1590224"/>
              <a:gd name="connsiteY139" fmla="*/ 1561627 h 1566389"/>
              <a:gd name="connsiteX140" fmla="*/ 718577 w 1590224"/>
              <a:gd name="connsiteY140" fmla="*/ 1530671 h 1566389"/>
              <a:gd name="connsiteX141" fmla="*/ 728102 w 1590224"/>
              <a:gd name="connsiteY141" fmla="*/ 1502096 h 1566389"/>
              <a:gd name="connsiteX142" fmla="*/ 732865 w 1590224"/>
              <a:gd name="connsiteY142" fmla="*/ 1490189 h 1566389"/>
              <a:gd name="connsiteX143" fmla="*/ 730484 w 1590224"/>
              <a:gd name="connsiteY143" fmla="*/ 1463996 h 1566389"/>
              <a:gd name="connsiteX144" fmla="*/ 709052 w 1590224"/>
              <a:gd name="connsiteY144" fmla="*/ 1444946 h 1566389"/>
              <a:gd name="connsiteX145" fmla="*/ 680477 w 1590224"/>
              <a:gd name="connsiteY145" fmla="*/ 1430658 h 1566389"/>
              <a:gd name="connsiteX146" fmla="*/ 654284 w 1590224"/>
              <a:gd name="connsiteY146" fmla="*/ 1423514 h 1566389"/>
              <a:gd name="connsiteX147" fmla="*/ 635234 w 1590224"/>
              <a:gd name="connsiteY147" fmla="*/ 1416371 h 1566389"/>
              <a:gd name="connsiteX148" fmla="*/ 616184 w 1590224"/>
              <a:gd name="connsiteY148" fmla="*/ 1413989 h 1566389"/>
              <a:gd name="connsiteX149" fmla="*/ 597134 w 1590224"/>
              <a:gd name="connsiteY149" fmla="*/ 1409227 h 1566389"/>
              <a:gd name="connsiteX150" fmla="*/ 573321 w 1590224"/>
              <a:gd name="connsiteY150" fmla="*/ 1404464 h 1566389"/>
              <a:gd name="connsiteX151" fmla="*/ 539984 w 1590224"/>
              <a:gd name="connsiteY151" fmla="*/ 1392558 h 1566389"/>
              <a:gd name="connsiteX152" fmla="*/ 528077 w 1590224"/>
              <a:gd name="connsiteY152" fmla="*/ 1387796 h 1566389"/>
              <a:gd name="connsiteX153" fmla="*/ 506646 w 1590224"/>
              <a:gd name="connsiteY153" fmla="*/ 1373508 h 1566389"/>
              <a:gd name="connsiteX154" fmla="*/ 487596 w 1590224"/>
              <a:gd name="connsiteY154" fmla="*/ 1368746 h 1566389"/>
              <a:gd name="connsiteX155" fmla="*/ 478071 w 1590224"/>
              <a:gd name="connsiteY155" fmla="*/ 1366364 h 1566389"/>
              <a:gd name="connsiteX156" fmla="*/ 449496 w 1590224"/>
              <a:gd name="connsiteY156" fmla="*/ 1347314 h 1566389"/>
              <a:gd name="connsiteX157" fmla="*/ 444734 w 1590224"/>
              <a:gd name="connsiteY157" fmla="*/ 1335408 h 1566389"/>
              <a:gd name="connsiteX158" fmla="*/ 442352 w 1590224"/>
              <a:gd name="connsiteY158" fmla="*/ 1328264 h 1566389"/>
              <a:gd name="connsiteX159" fmla="*/ 435209 w 1590224"/>
              <a:gd name="connsiteY159" fmla="*/ 1311596 h 1566389"/>
              <a:gd name="connsiteX160" fmla="*/ 437590 w 1590224"/>
              <a:gd name="connsiteY160" fmla="*/ 1287783 h 1566389"/>
              <a:gd name="connsiteX161" fmla="*/ 447115 w 1590224"/>
              <a:gd name="connsiteY161" fmla="*/ 1275877 h 1566389"/>
              <a:gd name="connsiteX162" fmla="*/ 459021 w 1590224"/>
              <a:gd name="connsiteY162" fmla="*/ 1249683 h 1566389"/>
              <a:gd name="connsiteX163" fmla="*/ 444734 w 1590224"/>
              <a:gd name="connsiteY163" fmla="*/ 1211583 h 1566389"/>
              <a:gd name="connsiteX164" fmla="*/ 406634 w 1590224"/>
              <a:gd name="connsiteY164" fmla="*/ 1178246 h 1566389"/>
              <a:gd name="connsiteX165" fmla="*/ 403078 w 1590224"/>
              <a:gd name="connsiteY165" fmla="*/ 1176069 h 1566389"/>
              <a:gd name="connsiteX166" fmla="*/ 399174 w 1590224"/>
              <a:gd name="connsiteY166" fmla="*/ 1160912 h 1566389"/>
              <a:gd name="connsiteX167" fmla="*/ 389965 w 1590224"/>
              <a:gd name="connsiteY167" fmla="*/ 1144908 h 1566389"/>
              <a:gd name="connsiteX168" fmla="*/ 392346 w 1590224"/>
              <a:gd name="connsiteY168" fmla="*/ 1085377 h 1566389"/>
              <a:gd name="connsiteX169" fmla="*/ 397109 w 1590224"/>
              <a:gd name="connsiteY169" fmla="*/ 1078233 h 1566389"/>
              <a:gd name="connsiteX170" fmla="*/ 413777 w 1590224"/>
              <a:gd name="connsiteY170" fmla="*/ 1056802 h 1566389"/>
              <a:gd name="connsiteX171" fmla="*/ 420921 w 1590224"/>
              <a:gd name="connsiteY171" fmla="*/ 1047277 h 1566389"/>
              <a:gd name="connsiteX172" fmla="*/ 425684 w 1590224"/>
              <a:gd name="connsiteY172" fmla="*/ 1040133 h 1566389"/>
              <a:gd name="connsiteX173" fmla="*/ 420921 w 1590224"/>
              <a:gd name="connsiteY173" fmla="*/ 994889 h 1566389"/>
              <a:gd name="connsiteX174" fmla="*/ 411396 w 1590224"/>
              <a:gd name="connsiteY174" fmla="*/ 980602 h 1566389"/>
              <a:gd name="connsiteX175" fmla="*/ 409015 w 1590224"/>
              <a:gd name="connsiteY175" fmla="*/ 971077 h 1566389"/>
              <a:gd name="connsiteX176" fmla="*/ 404252 w 1590224"/>
              <a:gd name="connsiteY176" fmla="*/ 961552 h 1566389"/>
              <a:gd name="connsiteX177" fmla="*/ 401871 w 1590224"/>
              <a:gd name="connsiteY177" fmla="*/ 954408 h 1566389"/>
              <a:gd name="connsiteX178" fmla="*/ 404252 w 1590224"/>
              <a:gd name="connsiteY178" fmla="*/ 892496 h 1566389"/>
              <a:gd name="connsiteX179" fmla="*/ 406634 w 1590224"/>
              <a:gd name="connsiteY179" fmla="*/ 859158 h 1566389"/>
              <a:gd name="connsiteX180" fmla="*/ 397109 w 1590224"/>
              <a:gd name="connsiteY180" fmla="*/ 699614 h 1566389"/>
              <a:gd name="connsiteX181" fmla="*/ 382821 w 1590224"/>
              <a:gd name="connsiteY181" fmla="*/ 675802 h 1566389"/>
              <a:gd name="connsiteX182" fmla="*/ 359009 w 1590224"/>
              <a:gd name="connsiteY182" fmla="*/ 642464 h 1566389"/>
              <a:gd name="connsiteX183" fmla="*/ 347102 w 1590224"/>
              <a:gd name="connsiteY183" fmla="*/ 630558 h 1566389"/>
              <a:gd name="connsiteX184" fmla="*/ 345889 w 1590224"/>
              <a:gd name="connsiteY184" fmla="*/ 628535 h 1566389"/>
              <a:gd name="connsiteX185" fmla="*/ 359009 w 1590224"/>
              <a:gd name="connsiteY185" fmla="*/ 625795 h 1566389"/>
              <a:gd name="connsiteX186" fmla="*/ 361390 w 1590224"/>
              <a:gd name="connsiteY186" fmla="*/ 594838 h 1566389"/>
              <a:gd name="connsiteX187" fmla="*/ 368534 w 1590224"/>
              <a:gd name="connsiteY187" fmla="*/ 592457 h 1566389"/>
              <a:gd name="connsiteX188" fmla="*/ 382821 w 1590224"/>
              <a:gd name="connsiteY188" fmla="*/ 580551 h 1566389"/>
              <a:gd name="connsiteX189" fmla="*/ 387584 w 1590224"/>
              <a:gd name="connsiteY189" fmla="*/ 571026 h 1566389"/>
              <a:gd name="connsiteX190" fmla="*/ 382821 w 1590224"/>
              <a:gd name="connsiteY190" fmla="*/ 547213 h 1566389"/>
              <a:gd name="connsiteX191" fmla="*/ 363771 w 1590224"/>
              <a:gd name="connsiteY191" fmla="*/ 535307 h 1566389"/>
              <a:gd name="connsiteX192" fmla="*/ 344721 w 1590224"/>
              <a:gd name="connsiteY192" fmla="*/ 528163 h 1566389"/>
              <a:gd name="connsiteX193" fmla="*/ 325671 w 1590224"/>
              <a:gd name="connsiteY193" fmla="*/ 521020 h 1566389"/>
              <a:gd name="connsiteX194" fmla="*/ 318527 w 1590224"/>
              <a:gd name="connsiteY194" fmla="*/ 511495 h 1566389"/>
              <a:gd name="connsiteX195" fmla="*/ 313765 w 1590224"/>
              <a:gd name="connsiteY195" fmla="*/ 487682 h 1566389"/>
              <a:gd name="connsiteX196" fmla="*/ 311384 w 1590224"/>
              <a:gd name="connsiteY196" fmla="*/ 456726 h 1566389"/>
              <a:gd name="connsiteX197" fmla="*/ 309002 w 1590224"/>
              <a:gd name="connsiteY197" fmla="*/ 449582 h 1566389"/>
              <a:gd name="connsiteX198" fmla="*/ 289952 w 1590224"/>
              <a:gd name="connsiteY198" fmla="*/ 432913 h 1566389"/>
              <a:gd name="connsiteX199" fmla="*/ 270902 w 1590224"/>
              <a:gd name="connsiteY199" fmla="*/ 409101 h 1566389"/>
              <a:gd name="connsiteX200" fmla="*/ 268521 w 1590224"/>
              <a:gd name="connsiteY200" fmla="*/ 401957 h 1566389"/>
              <a:gd name="connsiteX201" fmla="*/ 270902 w 1590224"/>
              <a:gd name="connsiteY201" fmla="*/ 382907 h 1566389"/>
              <a:gd name="connsiteX202" fmla="*/ 278046 w 1590224"/>
              <a:gd name="connsiteY202" fmla="*/ 373382 h 1566389"/>
              <a:gd name="connsiteX203" fmla="*/ 278409 w 1590224"/>
              <a:gd name="connsiteY203" fmla="*/ 372848 h 1566389"/>
              <a:gd name="connsiteX204" fmla="*/ 280396 w 1590224"/>
              <a:gd name="connsiteY204" fmla="*/ 374614 h 1566389"/>
              <a:gd name="connsiteX205" fmla="*/ 293289 w 1590224"/>
              <a:gd name="connsiteY205" fmla="*/ 381000 h 1566389"/>
              <a:gd name="connsiteX206" fmla="*/ 316149 w 1590224"/>
              <a:gd name="connsiteY206" fmla="*/ 358140 h 1566389"/>
              <a:gd name="connsiteX207" fmla="*/ 438069 w 1590224"/>
              <a:gd name="connsiteY207" fmla="*/ 350520 h 1566389"/>
              <a:gd name="connsiteX208" fmla="*/ 491409 w 1590224"/>
              <a:gd name="connsiteY208" fmla="*/ 289560 h 1566389"/>
              <a:gd name="connsiteX209" fmla="*/ 537129 w 1590224"/>
              <a:gd name="connsiteY209" fmla="*/ 274320 h 1566389"/>
              <a:gd name="connsiteX210" fmla="*/ 559989 w 1590224"/>
              <a:gd name="connsiteY210" fmla="*/ 266700 h 1566389"/>
              <a:gd name="connsiteX211" fmla="*/ 620949 w 1590224"/>
              <a:gd name="connsiteY211" fmla="*/ 220980 h 1566389"/>
              <a:gd name="connsiteX212" fmla="*/ 636189 w 1590224"/>
              <a:gd name="connsiteY212" fmla="*/ 190500 h 1566389"/>
              <a:gd name="connsiteX213" fmla="*/ 697149 w 1590224"/>
              <a:gd name="connsiteY213" fmla="*/ 160020 h 1566389"/>
              <a:gd name="connsiteX214" fmla="*/ 780969 w 1590224"/>
              <a:gd name="connsiteY214" fmla="*/ 129540 h 1566389"/>
              <a:gd name="connsiteX215" fmla="*/ 788589 w 1590224"/>
              <a:gd name="connsiteY215" fmla="*/ 106680 h 1566389"/>
              <a:gd name="connsiteX216" fmla="*/ 811449 w 1590224"/>
              <a:gd name="connsiteY216" fmla="*/ 91440 h 1566389"/>
              <a:gd name="connsiteX217" fmla="*/ 819069 w 1590224"/>
              <a:gd name="connsiteY217" fmla="*/ 30480 h 1566389"/>
              <a:gd name="connsiteX218" fmla="*/ 925749 w 1590224"/>
              <a:gd name="connsiteY218" fmla="*/ 22860 h 1566389"/>
              <a:gd name="connsiteX219" fmla="*/ 948609 w 1590224"/>
              <a:gd name="connsiteY219" fmla="*/ 15240 h 1566389"/>
              <a:gd name="connsiteX220" fmla="*/ 1001949 w 1590224"/>
              <a:gd name="connsiteY220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5583 w 1590224"/>
              <a:gd name="connsiteY4" fmla="*/ 626131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305583 w 1590224"/>
              <a:gd name="connsiteY7" fmla="*/ 626131 h 1566389"/>
              <a:gd name="connsiteX8" fmla="*/ 130409 w 1590224"/>
              <a:gd name="connsiteY8" fmla="*/ 549595 h 1566389"/>
              <a:gd name="connsiteX9" fmla="*/ 151840 w 1590224"/>
              <a:gd name="connsiteY9" fmla="*/ 561501 h 1566389"/>
              <a:gd name="connsiteX10" fmla="*/ 154221 w 1590224"/>
              <a:gd name="connsiteY10" fmla="*/ 571026 h 1566389"/>
              <a:gd name="connsiteX11" fmla="*/ 158984 w 1590224"/>
              <a:gd name="connsiteY11" fmla="*/ 582932 h 1566389"/>
              <a:gd name="connsiteX12" fmla="*/ 161365 w 1590224"/>
              <a:gd name="connsiteY12" fmla="*/ 594838 h 1566389"/>
              <a:gd name="connsiteX13" fmla="*/ 185177 w 1590224"/>
              <a:gd name="connsiteY13" fmla="*/ 606745 h 1566389"/>
              <a:gd name="connsiteX14" fmla="*/ 208990 w 1590224"/>
              <a:gd name="connsiteY14" fmla="*/ 613888 h 1566389"/>
              <a:gd name="connsiteX15" fmla="*/ 218515 w 1590224"/>
              <a:gd name="connsiteY15" fmla="*/ 616270 h 1566389"/>
              <a:gd name="connsiteX16" fmla="*/ 256615 w 1590224"/>
              <a:gd name="connsiteY16" fmla="*/ 618651 h 1566389"/>
              <a:gd name="connsiteX17" fmla="*/ 278046 w 1590224"/>
              <a:gd name="connsiteY17" fmla="*/ 623413 h 1566389"/>
              <a:gd name="connsiteX18" fmla="*/ 256615 w 1590224"/>
              <a:gd name="connsiteY18" fmla="*/ 618652 h 1566389"/>
              <a:gd name="connsiteX19" fmla="*/ 218515 w 1590224"/>
              <a:gd name="connsiteY19" fmla="*/ 616271 h 1566389"/>
              <a:gd name="connsiteX20" fmla="*/ 208990 w 1590224"/>
              <a:gd name="connsiteY20" fmla="*/ 613889 h 1566389"/>
              <a:gd name="connsiteX21" fmla="*/ 185177 w 1590224"/>
              <a:gd name="connsiteY21" fmla="*/ 606746 h 1566389"/>
              <a:gd name="connsiteX22" fmla="*/ 161365 w 1590224"/>
              <a:gd name="connsiteY22" fmla="*/ 594839 h 1566389"/>
              <a:gd name="connsiteX23" fmla="*/ 158984 w 1590224"/>
              <a:gd name="connsiteY23" fmla="*/ 582933 h 1566389"/>
              <a:gd name="connsiteX24" fmla="*/ 154221 w 1590224"/>
              <a:gd name="connsiteY24" fmla="*/ 571027 h 1566389"/>
              <a:gd name="connsiteX25" fmla="*/ 151840 w 1590224"/>
              <a:gd name="connsiteY25" fmla="*/ 561502 h 1566389"/>
              <a:gd name="connsiteX26" fmla="*/ 130409 w 1590224"/>
              <a:gd name="connsiteY26" fmla="*/ 549596 h 1566389"/>
              <a:gd name="connsiteX27" fmla="*/ 106596 w 1590224"/>
              <a:gd name="connsiteY27" fmla="*/ 554358 h 1566389"/>
              <a:gd name="connsiteX28" fmla="*/ 99452 w 1590224"/>
              <a:gd name="connsiteY28" fmla="*/ 559121 h 1566389"/>
              <a:gd name="connsiteX29" fmla="*/ 80402 w 1590224"/>
              <a:gd name="connsiteY29" fmla="*/ 563883 h 1566389"/>
              <a:gd name="connsiteX30" fmla="*/ 63734 w 1590224"/>
              <a:gd name="connsiteY30" fmla="*/ 568646 h 1566389"/>
              <a:gd name="connsiteX31" fmla="*/ 44684 w 1590224"/>
              <a:gd name="connsiteY31" fmla="*/ 571027 h 1566389"/>
              <a:gd name="connsiteX32" fmla="*/ 35159 w 1590224"/>
              <a:gd name="connsiteY32" fmla="*/ 573408 h 1566389"/>
              <a:gd name="connsiteX33" fmla="*/ 0 w 1590224"/>
              <a:gd name="connsiteY33" fmla="*/ 576338 h 1566389"/>
              <a:gd name="connsiteX34" fmla="*/ 44684 w 1590224"/>
              <a:gd name="connsiteY34" fmla="*/ 571026 h 1566389"/>
              <a:gd name="connsiteX35" fmla="*/ 63734 w 1590224"/>
              <a:gd name="connsiteY35" fmla="*/ 568645 h 1566389"/>
              <a:gd name="connsiteX36" fmla="*/ 80402 w 1590224"/>
              <a:gd name="connsiteY36" fmla="*/ 563882 h 1566389"/>
              <a:gd name="connsiteX37" fmla="*/ 99452 w 1590224"/>
              <a:gd name="connsiteY37" fmla="*/ 559120 h 1566389"/>
              <a:gd name="connsiteX38" fmla="*/ 106596 w 1590224"/>
              <a:gd name="connsiteY38" fmla="*/ 554357 h 1566389"/>
              <a:gd name="connsiteX39" fmla="*/ 130409 w 1590224"/>
              <a:gd name="connsiteY39" fmla="*/ 549595 h 1566389"/>
              <a:gd name="connsiteX40" fmla="*/ 1001949 w 1590224"/>
              <a:gd name="connsiteY40" fmla="*/ 0 h 1566389"/>
              <a:gd name="connsiteX41" fmla="*/ 994329 w 1590224"/>
              <a:gd name="connsiteY41" fmla="*/ 45720 h 1566389"/>
              <a:gd name="connsiteX42" fmla="*/ 933369 w 1590224"/>
              <a:gd name="connsiteY42" fmla="*/ 76200 h 1566389"/>
              <a:gd name="connsiteX43" fmla="*/ 910509 w 1590224"/>
              <a:gd name="connsiteY43" fmla="*/ 91440 h 1566389"/>
              <a:gd name="connsiteX44" fmla="*/ 912414 w 1590224"/>
              <a:gd name="connsiteY44" fmla="*/ 122397 h 1566389"/>
              <a:gd name="connsiteX45" fmla="*/ 927654 w 1590224"/>
              <a:gd name="connsiteY45" fmla="*/ 152876 h 1566389"/>
              <a:gd name="connsiteX46" fmla="*/ 967183 w 1590224"/>
              <a:gd name="connsiteY46" fmla="*/ 178117 h 1566389"/>
              <a:gd name="connsiteX47" fmla="*/ 1047669 w 1590224"/>
              <a:gd name="connsiteY47" fmla="*/ 220980 h 1566389"/>
              <a:gd name="connsiteX48" fmla="*/ 1101009 w 1590224"/>
              <a:gd name="connsiteY48" fmla="*/ 251460 h 1566389"/>
              <a:gd name="connsiteX49" fmla="*/ 1222929 w 1590224"/>
              <a:gd name="connsiteY49" fmla="*/ 336233 h 1566389"/>
              <a:gd name="connsiteX50" fmla="*/ 1267220 w 1590224"/>
              <a:gd name="connsiteY50" fmla="*/ 375761 h 1566389"/>
              <a:gd name="connsiteX51" fmla="*/ 1352469 w 1590224"/>
              <a:gd name="connsiteY51" fmla="*/ 472440 h 1566389"/>
              <a:gd name="connsiteX52" fmla="*/ 1428669 w 1590224"/>
              <a:gd name="connsiteY52" fmla="*/ 586740 h 1566389"/>
              <a:gd name="connsiteX53" fmla="*/ 1588689 w 1590224"/>
              <a:gd name="connsiteY53" fmla="*/ 792480 h 1566389"/>
              <a:gd name="connsiteX54" fmla="*/ 1590224 w 1590224"/>
              <a:gd name="connsiteY54" fmla="*/ 794546 h 1566389"/>
              <a:gd name="connsiteX55" fmla="*/ 1590115 w 1590224"/>
              <a:gd name="connsiteY55" fmla="*/ 794864 h 1566389"/>
              <a:gd name="connsiteX56" fmla="*/ 1582971 w 1590224"/>
              <a:gd name="connsiteY56" fmla="*/ 835346 h 1566389"/>
              <a:gd name="connsiteX57" fmla="*/ 1575827 w 1590224"/>
              <a:gd name="connsiteY57" fmla="*/ 871064 h 1566389"/>
              <a:gd name="connsiteX58" fmla="*/ 1566302 w 1590224"/>
              <a:gd name="connsiteY58" fmla="*/ 894877 h 1566389"/>
              <a:gd name="connsiteX59" fmla="*/ 1563921 w 1590224"/>
              <a:gd name="connsiteY59" fmla="*/ 916308 h 1566389"/>
              <a:gd name="connsiteX60" fmla="*/ 1559159 w 1590224"/>
              <a:gd name="connsiteY60" fmla="*/ 928214 h 1566389"/>
              <a:gd name="connsiteX61" fmla="*/ 1556777 w 1590224"/>
              <a:gd name="connsiteY61" fmla="*/ 935358 h 1566389"/>
              <a:gd name="connsiteX62" fmla="*/ 1547252 w 1590224"/>
              <a:gd name="connsiteY62" fmla="*/ 952027 h 1566389"/>
              <a:gd name="connsiteX63" fmla="*/ 1528202 w 1590224"/>
              <a:gd name="connsiteY63" fmla="*/ 971077 h 1566389"/>
              <a:gd name="connsiteX64" fmla="*/ 1513915 w 1590224"/>
              <a:gd name="connsiteY64" fmla="*/ 985364 h 1566389"/>
              <a:gd name="connsiteX65" fmla="*/ 1488243 w 1590224"/>
              <a:gd name="connsiteY65" fmla="*/ 1005393 h 1566389"/>
              <a:gd name="connsiteX66" fmla="*/ 1488108 w 1590224"/>
              <a:gd name="connsiteY66" fmla="*/ 1005576 h 1566389"/>
              <a:gd name="connsiteX67" fmla="*/ 1475815 w 1590224"/>
              <a:gd name="connsiteY67" fmla="*/ 1013939 h 1566389"/>
              <a:gd name="connsiteX68" fmla="*/ 1466290 w 1590224"/>
              <a:gd name="connsiteY68" fmla="*/ 1021083 h 1566389"/>
              <a:gd name="connsiteX69" fmla="*/ 1452002 w 1590224"/>
              <a:gd name="connsiteY69" fmla="*/ 1025846 h 1566389"/>
              <a:gd name="connsiteX70" fmla="*/ 1418665 w 1590224"/>
              <a:gd name="connsiteY70" fmla="*/ 1047277 h 1566389"/>
              <a:gd name="connsiteX71" fmla="*/ 1413902 w 1590224"/>
              <a:gd name="connsiteY71" fmla="*/ 1059183 h 1566389"/>
              <a:gd name="connsiteX72" fmla="*/ 1421046 w 1590224"/>
              <a:gd name="connsiteY72" fmla="*/ 1097283 h 1566389"/>
              <a:gd name="connsiteX73" fmla="*/ 1430571 w 1590224"/>
              <a:gd name="connsiteY73" fmla="*/ 1118714 h 1566389"/>
              <a:gd name="connsiteX74" fmla="*/ 1437715 w 1590224"/>
              <a:gd name="connsiteY74" fmla="*/ 1125858 h 1566389"/>
              <a:gd name="connsiteX75" fmla="*/ 1452002 w 1590224"/>
              <a:gd name="connsiteY75" fmla="*/ 1156814 h 1566389"/>
              <a:gd name="connsiteX76" fmla="*/ 1468671 w 1590224"/>
              <a:gd name="connsiteY76" fmla="*/ 1175864 h 1566389"/>
              <a:gd name="connsiteX77" fmla="*/ 1475815 w 1590224"/>
              <a:gd name="connsiteY77" fmla="*/ 1183008 h 1566389"/>
              <a:gd name="connsiteX78" fmla="*/ 1482959 w 1590224"/>
              <a:gd name="connsiteY78" fmla="*/ 1194914 h 1566389"/>
              <a:gd name="connsiteX79" fmla="*/ 1492484 w 1590224"/>
              <a:gd name="connsiteY79" fmla="*/ 1204439 h 1566389"/>
              <a:gd name="connsiteX80" fmla="*/ 1511534 w 1590224"/>
              <a:gd name="connsiteY80" fmla="*/ 1228252 h 1566389"/>
              <a:gd name="connsiteX81" fmla="*/ 1530584 w 1590224"/>
              <a:gd name="connsiteY81" fmla="*/ 1256827 h 1566389"/>
              <a:gd name="connsiteX82" fmla="*/ 1544871 w 1590224"/>
              <a:gd name="connsiteY82" fmla="*/ 1278258 h 1566389"/>
              <a:gd name="connsiteX83" fmla="*/ 1552015 w 1590224"/>
              <a:gd name="connsiteY83" fmla="*/ 1302071 h 1566389"/>
              <a:gd name="connsiteX84" fmla="*/ 1559159 w 1590224"/>
              <a:gd name="connsiteY84" fmla="*/ 1333027 h 1566389"/>
              <a:gd name="connsiteX85" fmla="*/ 1552015 w 1590224"/>
              <a:gd name="connsiteY85" fmla="*/ 1390177 h 1566389"/>
              <a:gd name="connsiteX86" fmla="*/ 1549634 w 1590224"/>
              <a:gd name="connsiteY86" fmla="*/ 1399702 h 1566389"/>
              <a:gd name="connsiteX87" fmla="*/ 1544871 w 1590224"/>
              <a:gd name="connsiteY87" fmla="*/ 1406846 h 1566389"/>
              <a:gd name="connsiteX88" fmla="*/ 1542490 w 1590224"/>
              <a:gd name="connsiteY88" fmla="*/ 1418752 h 1566389"/>
              <a:gd name="connsiteX89" fmla="*/ 1535346 w 1590224"/>
              <a:gd name="connsiteY89" fmla="*/ 1430658 h 1566389"/>
              <a:gd name="connsiteX90" fmla="*/ 1516296 w 1590224"/>
              <a:gd name="connsiteY90" fmla="*/ 1454471 h 1566389"/>
              <a:gd name="connsiteX91" fmla="*/ 1506771 w 1590224"/>
              <a:gd name="connsiteY91" fmla="*/ 1461614 h 1566389"/>
              <a:gd name="connsiteX92" fmla="*/ 1494865 w 1590224"/>
              <a:gd name="connsiteY92" fmla="*/ 1463996 h 1566389"/>
              <a:gd name="connsiteX93" fmla="*/ 1480577 w 1590224"/>
              <a:gd name="connsiteY93" fmla="*/ 1468758 h 1566389"/>
              <a:gd name="connsiteX94" fmla="*/ 1425809 w 1590224"/>
              <a:gd name="connsiteY94" fmla="*/ 1463996 h 1566389"/>
              <a:gd name="connsiteX95" fmla="*/ 1413902 w 1590224"/>
              <a:gd name="connsiteY95" fmla="*/ 1459233 h 1566389"/>
              <a:gd name="connsiteX96" fmla="*/ 1385327 w 1590224"/>
              <a:gd name="connsiteY96" fmla="*/ 1454471 h 1566389"/>
              <a:gd name="connsiteX97" fmla="*/ 1347227 w 1590224"/>
              <a:gd name="connsiteY97" fmla="*/ 1447327 h 1566389"/>
              <a:gd name="connsiteX98" fmla="*/ 1340084 w 1590224"/>
              <a:gd name="connsiteY98" fmla="*/ 1442564 h 1566389"/>
              <a:gd name="connsiteX99" fmla="*/ 1325796 w 1590224"/>
              <a:gd name="connsiteY99" fmla="*/ 1416371 h 1566389"/>
              <a:gd name="connsiteX100" fmla="*/ 1323415 w 1590224"/>
              <a:gd name="connsiteY100" fmla="*/ 1409227 h 1566389"/>
              <a:gd name="connsiteX101" fmla="*/ 1318652 w 1590224"/>
              <a:gd name="connsiteY101" fmla="*/ 1387796 h 1566389"/>
              <a:gd name="connsiteX102" fmla="*/ 1311509 w 1590224"/>
              <a:gd name="connsiteY102" fmla="*/ 1356839 h 1566389"/>
              <a:gd name="connsiteX103" fmla="*/ 1301984 w 1590224"/>
              <a:gd name="connsiteY103" fmla="*/ 1342552 h 1566389"/>
              <a:gd name="connsiteX104" fmla="*/ 1294840 w 1590224"/>
              <a:gd name="connsiteY104" fmla="*/ 1340171 h 1566389"/>
              <a:gd name="connsiteX105" fmla="*/ 1278171 w 1590224"/>
              <a:gd name="connsiteY105" fmla="*/ 1333027 h 1566389"/>
              <a:gd name="connsiteX106" fmla="*/ 1254359 w 1590224"/>
              <a:gd name="connsiteY106" fmla="*/ 1328264 h 1566389"/>
              <a:gd name="connsiteX107" fmla="*/ 1240071 w 1590224"/>
              <a:gd name="connsiteY107" fmla="*/ 1323502 h 1566389"/>
              <a:gd name="connsiteX108" fmla="*/ 1230546 w 1590224"/>
              <a:gd name="connsiteY108" fmla="*/ 1321121 h 1566389"/>
              <a:gd name="connsiteX109" fmla="*/ 1216259 w 1590224"/>
              <a:gd name="connsiteY109" fmla="*/ 1316358 h 1566389"/>
              <a:gd name="connsiteX110" fmla="*/ 1194827 w 1590224"/>
              <a:gd name="connsiteY110" fmla="*/ 1311596 h 1566389"/>
              <a:gd name="connsiteX111" fmla="*/ 1182921 w 1590224"/>
              <a:gd name="connsiteY111" fmla="*/ 1304452 h 1566389"/>
              <a:gd name="connsiteX112" fmla="*/ 1173396 w 1590224"/>
              <a:gd name="connsiteY112" fmla="*/ 1297308 h 1566389"/>
              <a:gd name="connsiteX113" fmla="*/ 1163871 w 1590224"/>
              <a:gd name="connsiteY113" fmla="*/ 1292546 h 1566389"/>
              <a:gd name="connsiteX114" fmla="*/ 1144821 w 1590224"/>
              <a:gd name="connsiteY114" fmla="*/ 1299689 h 1566389"/>
              <a:gd name="connsiteX115" fmla="*/ 1135296 w 1590224"/>
              <a:gd name="connsiteY115" fmla="*/ 1313977 h 1566389"/>
              <a:gd name="connsiteX116" fmla="*/ 1128152 w 1590224"/>
              <a:gd name="connsiteY116" fmla="*/ 1325883 h 1566389"/>
              <a:gd name="connsiteX117" fmla="*/ 1118627 w 1590224"/>
              <a:gd name="connsiteY117" fmla="*/ 1352077 h 1566389"/>
              <a:gd name="connsiteX118" fmla="*/ 1101959 w 1590224"/>
              <a:gd name="connsiteY118" fmla="*/ 1378271 h 1566389"/>
              <a:gd name="connsiteX119" fmla="*/ 1090052 w 1590224"/>
              <a:gd name="connsiteY119" fmla="*/ 1397321 h 1566389"/>
              <a:gd name="connsiteX120" fmla="*/ 1075765 w 1590224"/>
              <a:gd name="connsiteY120" fmla="*/ 1411608 h 1566389"/>
              <a:gd name="connsiteX121" fmla="*/ 1059096 w 1590224"/>
              <a:gd name="connsiteY121" fmla="*/ 1425896 h 1566389"/>
              <a:gd name="connsiteX122" fmla="*/ 1049571 w 1590224"/>
              <a:gd name="connsiteY122" fmla="*/ 1428277 h 1566389"/>
              <a:gd name="connsiteX123" fmla="*/ 1040046 w 1590224"/>
              <a:gd name="connsiteY123" fmla="*/ 1433039 h 1566389"/>
              <a:gd name="connsiteX124" fmla="*/ 985277 w 1590224"/>
              <a:gd name="connsiteY124" fmla="*/ 1449708 h 1566389"/>
              <a:gd name="connsiteX125" fmla="*/ 954321 w 1590224"/>
              <a:gd name="connsiteY125" fmla="*/ 1456852 h 1566389"/>
              <a:gd name="connsiteX126" fmla="*/ 916221 w 1590224"/>
              <a:gd name="connsiteY126" fmla="*/ 1468758 h 1566389"/>
              <a:gd name="connsiteX127" fmla="*/ 904315 w 1590224"/>
              <a:gd name="connsiteY127" fmla="*/ 1471139 h 1566389"/>
              <a:gd name="connsiteX128" fmla="*/ 882884 w 1590224"/>
              <a:gd name="connsiteY128" fmla="*/ 1478283 h 1566389"/>
              <a:gd name="connsiteX129" fmla="*/ 870977 w 1590224"/>
              <a:gd name="connsiteY129" fmla="*/ 1483046 h 1566389"/>
              <a:gd name="connsiteX130" fmla="*/ 842402 w 1590224"/>
              <a:gd name="connsiteY130" fmla="*/ 1490189 h 1566389"/>
              <a:gd name="connsiteX131" fmla="*/ 820971 w 1590224"/>
              <a:gd name="connsiteY131" fmla="*/ 1499714 h 1566389"/>
              <a:gd name="connsiteX132" fmla="*/ 804302 w 1590224"/>
              <a:gd name="connsiteY132" fmla="*/ 1506858 h 1566389"/>
              <a:gd name="connsiteX133" fmla="*/ 794777 w 1590224"/>
              <a:gd name="connsiteY133" fmla="*/ 1514002 h 1566389"/>
              <a:gd name="connsiteX134" fmla="*/ 787634 w 1590224"/>
              <a:gd name="connsiteY134" fmla="*/ 1518764 h 1566389"/>
              <a:gd name="connsiteX135" fmla="*/ 768584 w 1590224"/>
              <a:gd name="connsiteY135" fmla="*/ 1540196 h 1566389"/>
              <a:gd name="connsiteX136" fmla="*/ 747152 w 1590224"/>
              <a:gd name="connsiteY136" fmla="*/ 1564008 h 1566389"/>
              <a:gd name="connsiteX137" fmla="*/ 737627 w 1590224"/>
              <a:gd name="connsiteY137" fmla="*/ 1566389 h 1566389"/>
              <a:gd name="connsiteX138" fmla="*/ 720959 w 1590224"/>
              <a:gd name="connsiteY138" fmla="*/ 1561627 h 1566389"/>
              <a:gd name="connsiteX139" fmla="*/ 718577 w 1590224"/>
              <a:gd name="connsiteY139" fmla="*/ 1530671 h 1566389"/>
              <a:gd name="connsiteX140" fmla="*/ 728102 w 1590224"/>
              <a:gd name="connsiteY140" fmla="*/ 1502096 h 1566389"/>
              <a:gd name="connsiteX141" fmla="*/ 732865 w 1590224"/>
              <a:gd name="connsiteY141" fmla="*/ 1490189 h 1566389"/>
              <a:gd name="connsiteX142" fmla="*/ 730484 w 1590224"/>
              <a:gd name="connsiteY142" fmla="*/ 1463996 h 1566389"/>
              <a:gd name="connsiteX143" fmla="*/ 709052 w 1590224"/>
              <a:gd name="connsiteY143" fmla="*/ 1444946 h 1566389"/>
              <a:gd name="connsiteX144" fmla="*/ 680477 w 1590224"/>
              <a:gd name="connsiteY144" fmla="*/ 1430658 h 1566389"/>
              <a:gd name="connsiteX145" fmla="*/ 654284 w 1590224"/>
              <a:gd name="connsiteY145" fmla="*/ 1423514 h 1566389"/>
              <a:gd name="connsiteX146" fmla="*/ 635234 w 1590224"/>
              <a:gd name="connsiteY146" fmla="*/ 1416371 h 1566389"/>
              <a:gd name="connsiteX147" fmla="*/ 616184 w 1590224"/>
              <a:gd name="connsiteY147" fmla="*/ 1413989 h 1566389"/>
              <a:gd name="connsiteX148" fmla="*/ 597134 w 1590224"/>
              <a:gd name="connsiteY148" fmla="*/ 1409227 h 1566389"/>
              <a:gd name="connsiteX149" fmla="*/ 573321 w 1590224"/>
              <a:gd name="connsiteY149" fmla="*/ 1404464 h 1566389"/>
              <a:gd name="connsiteX150" fmla="*/ 539984 w 1590224"/>
              <a:gd name="connsiteY150" fmla="*/ 1392558 h 1566389"/>
              <a:gd name="connsiteX151" fmla="*/ 528077 w 1590224"/>
              <a:gd name="connsiteY151" fmla="*/ 1387796 h 1566389"/>
              <a:gd name="connsiteX152" fmla="*/ 506646 w 1590224"/>
              <a:gd name="connsiteY152" fmla="*/ 1373508 h 1566389"/>
              <a:gd name="connsiteX153" fmla="*/ 487596 w 1590224"/>
              <a:gd name="connsiteY153" fmla="*/ 1368746 h 1566389"/>
              <a:gd name="connsiteX154" fmla="*/ 478071 w 1590224"/>
              <a:gd name="connsiteY154" fmla="*/ 1366364 h 1566389"/>
              <a:gd name="connsiteX155" fmla="*/ 449496 w 1590224"/>
              <a:gd name="connsiteY155" fmla="*/ 1347314 h 1566389"/>
              <a:gd name="connsiteX156" fmla="*/ 444734 w 1590224"/>
              <a:gd name="connsiteY156" fmla="*/ 1335408 h 1566389"/>
              <a:gd name="connsiteX157" fmla="*/ 442352 w 1590224"/>
              <a:gd name="connsiteY157" fmla="*/ 1328264 h 1566389"/>
              <a:gd name="connsiteX158" fmla="*/ 435209 w 1590224"/>
              <a:gd name="connsiteY158" fmla="*/ 1311596 h 1566389"/>
              <a:gd name="connsiteX159" fmla="*/ 437590 w 1590224"/>
              <a:gd name="connsiteY159" fmla="*/ 1287783 h 1566389"/>
              <a:gd name="connsiteX160" fmla="*/ 447115 w 1590224"/>
              <a:gd name="connsiteY160" fmla="*/ 1275877 h 1566389"/>
              <a:gd name="connsiteX161" fmla="*/ 459021 w 1590224"/>
              <a:gd name="connsiteY161" fmla="*/ 1249683 h 1566389"/>
              <a:gd name="connsiteX162" fmla="*/ 444734 w 1590224"/>
              <a:gd name="connsiteY162" fmla="*/ 1211583 h 1566389"/>
              <a:gd name="connsiteX163" fmla="*/ 406634 w 1590224"/>
              <a:gd name="connsiteY163" fmla="*/ 1178246 h 1566389"/>
              <a:gd name="connsiteX164" fmla="*/ 403078 w 1590224"/>
              <a:gd name="connsiteY164" fmla="*/ 1176069 h 1566389"/>
              <a:gd name="connsiteX165" fmla="*/ 399174 w 1590224"/>
              <a:gd name="connsiteY165" fmla="*/ 1160912 h 1566389"/>
              <a:gd name="connsiteX166" fmla="*/ 389965 w 1590224"/>
              <a:gd name="connsiteY166" fmla="*/ 1144908 h 1566389"/>
              <a:gd name="connsiteX167" fmla="*/ 392346 w 1590224"/>
              <a:gd name="connsiteY167" fmla="*/ 1085377 h 1566389"/>
              <a:gd name="connsiteX168" fmla="*/ 397109 w 1590224"/>
              <a:gd name="connsiteY168" fmla="*/ 1078233 h 1566389"/>
              <a:gd name="connsiteX169" fmla="*/ 413777 w 1590224"/>
              <a:gd name="connsiteY169" fmla="*/ 1056802 h 1566389"/>
              <a:gd name="connsiteX170" fmla="*/ 420921 w 1590224"/>
              <a:gd name="connsiteY170" fmla="*/ 1047277 h 1566389"/>
              <a:gd name="connsiteX171" fmla="*/ 425684 w 1590224"/>
              <a:gd name="connsiteY171" fmla="*/ 1040133 h 1566389"/>
              <a:gd name="connsiteX172" fmla="*/ 420921 w 1590224"/>
              <a:gd name="connsiteY172" fmla="*/ 994889 h 1566389"/>
              <a:gd name="connsiteX173" fmla="*/ 411396 w 1590224"/>
              <a:gd name="connsiteY173" fmla="*/ 980602 h 1566389"/>
              <a:gd name="connsiteX174" fmla="*/ 409015 w 1590224"/>
              <a:gd name="connsiteY174" fmla="*/ 971077 h 1566389"/>
              <a:gd name="connsiteX175" fmla="*/ 404252 w 1590224"/>
              <a:gd name="connsiteY175" fmla="*/ 961552 h 1566389"/>
              <a:gd name="connsiteX176" fmla="*/ 401871 w 1590224"/>
              <a:gd name="connsiteY176" fmla="*/ 954408 h 1566389"/>
              <a:gd name="connsiteX177" fmla="*/ 404252 w 1590224"/>
              <a:gd name="connsiteY177" fmla="*/ 892496 h 1566389"/>
              <a:gd name="connsiteX178" fmla="*/ 406634 w 1590224"/>
              <a:gd name="connsiteY178" fmla="*/ 859158 h 1566389"/>
              <a:gd name="connsiteX179" fmla="*/ 397109 w 1590224"/>
              <a:gd name="connsiteY179" fmla="*/ 699614 h 1566389"/>
              <a:gd name="connsiteX180" fmla="*/ 382821 w 1590224"/>
              <a:gd name="connsiteY180" fmla="*/ 675802 h 1566389"/>
              <a:gd name="connsiteX181" fmla="*/ 359009 w 1590224"/>
              <a:gd name="connsiteY181" fmla="*/ 642464 h 1566389"/>
              <a:gd name="connsiteX182" fmla="*/ 347102 w 1590224"/>
              <a:gd name="connsiteY182" fmla="*/ 630558 h 1566389"/>
              <a:gd name="connsiteX183" fmla="*/ 345889 w 1590224"/>
              <a:gd name="connsiteY183" fmla="*/ 628535 h 1566389"/>
              <a:gd name="connsiteX184" fmla="*/ 359009 w 1590224"/>
              <a:gd name="connsiteY184" fmla="*/ 625795 h 1566389"/>
              <a:gd name="connsiteX185" fmla="*/ 361390 w 1590224"/>
              <a:gd name="connsiteY185" fmla="*/ 594838 h 1566389"/>
              <a:gd name="connsiteX186" fmla="*/ 368534 w 1590224"/>
              <a:gd name="connsiteY186" fmla="*/ 592457 h 1566389"/>
              <a:gd name="connsiteX187" fmla="*/ 382821 w 1590224"/>
              <a:gd name="connsiteY187" fmla="*/ 580551 h 1566389"/>
              <a:gd name="connsiteX188" fmla="*/ 387584 w 1590224"/>
              <a:gd name="connsiteY188" fmla="*/ 571026 h 1566389"/>
              <a:gd name="connsiteX189" fmla="*/ 382821 w 1590224"/>
              <a:gd name="connsiteY189" fmla="*/ 547213 h 1566389"/>
              <a:gd name="connsiteX190" fmla="*/ 363771 w 1590224"/>
              <a:gd name="connsiteY190" fmla="*/ 535307 h 1566389"/>
              <a:gd name="connsiteX191" fmla="*/ 344721 w 1590224"/>
              <a:gd name="connsiteY191" fmla="*/ 528163 h 1566389"/>
              <a:gd name="connsiteX192" fmla="*/ 325671 w 1590224"/>
              <a:gd name="connsiteY192" fmla="*/ 521020 h 1566389"/>
              <a:gd name="connsiteX193" fmla="*/ 318527 w 1590224"/>
              <a:gd name="connsiteY193" fmla="*/ 511495 h 1566389"/>
              <a:gd name="connsiteX194" fmla="*/ 313765 w 1590224"/>
              <a:gd name="connsiteY194" fmla="*/ 487682 h 1566389"/>
              <a:gd name="connsiteX195" fmla="*/ 311384 w 1590224"/>
              <a:gd name="connsiteY195" fmla="*/ 456726 h 1566389"/>
              <a:gd name="connsiteX196" fmla="*/ 309002 w 1590224"/>
              <a:gd name="connsiteY196" fmla="*/ 449582 h 1566389"/>
              <a:gd name="connsiteX197" fmla="*/ 289952 w 1590224"/>
              <a:gd name="connsiteY197" fmla="*/ 432913 h 1566389"/>
              <a:gd name="connsiteX198" fmla="*/ 270902 w 1590224"/>
              <a:gd name="connsiteY198" fmla="*/ 409101 h 1566389"/>
              <a:gd name="connsiteX199" fmla="*/ 268521 w 1590224"/>
              <a:gd name="connsiteY199" fmla="*/ 401957 h 1566389"/>
              <a:gd name="connsiteX200" fmla="*/ 270902 w 1590224"/>
              <a:gd name="connsiteY200" fmla="*/ 382907 h 1566389"/>
              <a:gd name="connsiteX201" fmla="*/ 278046 w 1590224"/>
              <a:gd name="connsiteY201" fmla="*/ 373382 h 1566389"/>
              <a:gd name="connsiteX202" fmla="*/ 278409 w 1590224"/>
              <a:gd name="connsiteY202" fmla="*/ 372848 h 1566389"/>
              <a:gd name="connsiteX203" fmla="*/ 280396 w 1590224"/>
              <a:gd name="connsiteY203" fmla="*/ 374614 h 1566389"/>
              <a:gd name="connsiteX204" fmla="*/ 293289 w 1590224"/>
              <a:gd name="connsiteY204" fmla="*/ 381000 h 1566389"/>
              <a:gd name="connsiteX205" fmla="*/ 316149 w 1590224"/>
              <a:gd name="connsiteY205" fmla="*/ 358140 h 1566389"/>
              <a:gd name="connsiteX206" fmla="*/ 438069 w 1590224"/>
              <a:gd name="connsiteY206" fmla="*/ 350520 h 1566389"/>
              <a:gd name="connsiteX207" fmla="*/ 491409 w 1590224"/>
              <a:gd name="connsiteY207" fmla="*/ 289560 h 1566389"/>
              <a:gd name="connsiteX208" fmla="*/ 537129 w 1590224"/>
              <a:gd name="connsiteY208" fmla="*/ 274320 h 1566389"/>
              <a:gd name="connsiteX209" fmla="*/ 559989 w 1590224"/>
              <a:gd name="connsiteY209" fmla="*/ 266700 h 1566389"/>
              <a:gd name="connsiteX210" fmla="*/ 620949 w 1590224"/>
              <a:gd name="connsiteY210" fmla="*/ 220980 h 1566389"/>
              <a:gd name="connsiteX211" fmla="*/ 636189 w 1590224"/>
              <a:gd name="connsiteY211" fmla="*/ 190500 h 1566389"/>
              <a:gd name="connsiteX212" fmla="*/ 697149 w 1590224"/>
              <a:gd name="connsiteY212" fmla="*/ 160020 h 1566389"/>
              <a:gd name="connsiteX213" fmla="*/ 780969 w 1590224"/>
              <a:gd name="connsiteY213" fmla="*/ 129540 h 1566389"/>
              <a:gd name="connsiteX214" fmla="*/ 788589 w 1590224"/>
              <a:gd name="connsiteY214" fmla="*/ 106680 h 1566389"/>
              <a:gd name="connsiteX215" fmla="*/ 811449 w 1590224"/>
              <a:gd name="connsiteY215" fmla="*/ 91440 h 1566389"/>
              <a:gd name="connsiteX216" fmla="*/ 819069 w 1590224"/>
              <a:gd name="connsiteY216" fmla="*/ 30480 h 1566389"/>
              <a:gd name="connsiteX217" fmla="*/ 925749 w 1590224"/>
              <a:gd name="connsiteY217" fmla="*/ 22860 h 1566389"/>
              <a:gd name="connsiteX218" fmla="*/ 948609 w 1590224"/>
              <a:gd name="connsiteY218" fmla="*/ 15240 h 1566389"/>
              <a:gd name="connsiteX219" fmla="*/ 1001949 w 1590224"/>
              <a:gd name="connsiteY21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305586 w 1590224"/>
              <a:gd name="connsiteY4" fmla="*/ 626131 h 1566389"/>
              <a:gd name="connsiteX5" fmla="*/ 304568 w 1590224"/>
              <a:gd name="connsiteY5" fmla="*/ 625830 h 1566389"/>
              <a:gd name="connsiteX6" fmla="*/ 305586 w 1590224"/>
              <a:gd name="connsiteY6" fmla="*/ 626131 h 1566389"/>
              <a:gd name="connsiteX7" fmla="*/ 130409 w 1590224"/>
              <a:gd name="connsiteY7" fmla="*/ 549595 h 1566389"/>
              <a:gd name="connsiteX8" fmla="*/ 151840 w 1590224"/>
              <a:gd name="connsiteY8" fmla="*/ 561501 h 1566389"/>
              <a:gd name="connsiteX9" fmla="*/ 154221 w 1590224"/>
              <a:gd name="connsiteY9" fmla="*/ 571026 h 1566389"/>
              <a:gd name="connsiteX10" fmla="*/ 158984 w 1590224"/>
              <a:gd name="connsiteY10" fmla="*/ 582932 h 1566389"/>
              <a:gd name="connsiteX11" fmla="*/ 161365 w 1590224"/>
              <a:gd name="connsiteY11" fmla="*/ 594838 h 1566389"/>
              <a:gd name="connsiteX12" fmla="*/ 185177 w 1590224"/>
              <a:gd name="connsiteY12" fmla="*/ 606745 h 1566389"/>
              <a:gd name="connsiteX13" fmla="*/ 208990 w 1590224"/>
              <a:gd name="connsiteY13" fmla="*/ 613888 h 1566389"/>
              <a:gd name="connsiteX14" fmla="*/ 218515 w 1590224"/>
              <a:gd name="connsiteY14" fmla="*/ 616270 h 1566389"/>
              <a:gd name="connsiteX15" fmla="*/ 256615 w 1590224"/>
              <a:gd name="connsiteY15" fmla="*/ 618651 h 1566389"/>
              <a:gd name="connsiteX16" fmla="*/ 278046 w 1590224"/>
              <a:gd name="connsiteY16" fmla="*/ 623413 h 1566389"/>
              <a:gd name="connsiteX17" fmla="*/ 256615 w 1590224"/>
              <a:gd name="connsiteY17" fmla="*/ 618652 h 1566389"/>
              <a:gd name="connsiteX18" fmla="*/ 218515 w 1590224"/>
              <a:gd name="connsiteY18" fmla="*/ 616271 h 1566389"/>
              <a:gd name="connsiteX19" fmla="*/ 208990 w 1590224"/>
              <a:gd name="connsiteY19" fmla="*/ 613889 h 1566389"/>
              <a:gd name="connsiteX20" fmla="*/ 185177 w 1590224"/>
              <a:gd name="connsiteY20" fmla="*/ 606746 h 1566389"/>
              <a:gd name="connsiteX21" fmla="*/ 161365 w 1590224"/>
              <a:gd name="connsiteY21" fmla="*/ 594839 h 1566389"/>
              <a:gd name="connsiteX22" fmla="*/ 158984 w 1590224"/>
              <a:gd name="connsiteY22" fmla="*/ 582933 h 1566389"/>
              <a:gd name="connsiteX23" fmla="*/ 154221 w 1590224"/>
              <a:gd name="connsiteY23" fmla="*/ 571027 h 1566389"/>
              <a:gd name="connsiteX24" fmla="*/ 151840 w 1590224"/>
              <a:gd name="connsiteY24" fmla="*/ 561502 h 1566389"/>
              <a:gd name="connsiteX25" fmla="*/ 130409 w 1590224"/>
              <a:gd name="connsiteY25" fmla="*/ 549596 h 1566389"/>
              <a:gd name="connsiteX26" fmla="*/ 106596 w 1590224"/>
              <a:gd name="connsiteY26" fmla="*/ 554358 h 1566389"/>
              <a:gd name="connsiteX27" fmla="*/ 99452 w 1590224"/>
              <a:gd name="connsiteY27" fmla="*/ 559121 h 1566389"/>
              <a:gd name="connsiteX28" fmla="*/ 80402 w 1590224"/>
              <a:gd name="connsiteY28" fmla="*/ 563883 h 1566389"/>
              <a:gd name="connsiteX29" fmla="*/ 63734 w 1590224"/>
              <a:gd name="connsiteY29" fmla="*/ 568646 h 1566389"/>
              <a:gd name="connsiteX30" fmla="*/ 44684 w 1590224"/>
              <a:gd name="connsiteY30" fmla="*/ 571027 h 1566389"/>
              <a:gd name="connsiteX31" fmla="*/ 35159 w 1590224"/>
              <a:gd name="connsiteY31" fmla="*/ 573408 h 1566389"/>
              <a:gd name="connsiteX32" fmla="*/ 0 w 1590224"/>
              <a:gd name="connsiteY32" fmla="*/ 576338 h 1566389"/>
              <a:gd name="connsiteX33" fmla="*/ 44684 w 1590224"/>
              <a:gd name="connsiteY33" fmla="*/ 571026 h 1566389"/>
              <a:gd name="connsiteX34" fmla="*/ 63734 w 1590224"/>
              <a:gd name="connsiteY34" fmla="*/ 568645 h 1566389"/>
              <a:gd name="connsiteX35" fmla="*/ 80402 w 1590224"/>
              <a:gd name="connsiteY35" fmla="*/ 563882 h 1566389"/>
              <a:gd name="connsiteX36" fmla="*/ 99452 w 1590224"/>
              <a:gd name="connsiteY36" fmla="*/ 559120 h 1566389"/>
              <a:gd name="connsiteX37" fmla="*/ 106596 w 1590224"/>
              <a:gd name="connsiteY37" fmla="*/ 554357 h 1566389"/>
              <a:gd name="connsiteX38" fmla="*/ 130409 w 1590224"/>
              <a:gd name="connsiteY38" fmla="*/ 549595 h 1566389"/>
              <a:gd name="connsiteX39" fmla="*/ 1001949 w 1590224"/>
              <a:gd name="connsiteY39" fmla="*/ 0 h 1566389"/>
              <a:gd name="connsiteX40" fmla="*/ 994329 w 1590224"/>
              <a:gd name="connsiteY40" fmla="*/ 45720 h 1566389"/>
              <a:gd name="connsiteX41" fmla="*/ 933369 w 1590224"/>
              <a:gd name="connsiteY41" fmla="*/ 76200 h 1566389"/>
              <a:gd name="connsiteX42" fmla="*/ 910509 w 1590224"/>
              <a:gd name="connsiteY42" fmla="*/ 91440 h 1566389"/>
              <a:gd name="connsiteX43" fmla="*/ 912414 w 1590224"/>
              <a:gd name="connsiteY43" fmla="*/ 122397 h 1566389"/>
              <a:gd name="connsiteX44" fmla="*/ 927654 w 1590224"/>
              <a:gd name="connsiteY44" fmla="*/ 152876 h 1566389"/>
              <a:gd name="connsiteX45" fmla="*/ 967183 w 1590224"/>
              <a:gd name="connsiteY45" fmla="*/ 178117 h 1566389"/>
              <a:gd name="connsiteX46" fmla="*/ 1047669 w 1590224"/>
              <a:gd name="connsiteY46" fmla="*/ 220980 h 1566389"/>
              <a:gd name="connsiteX47" fmla="*/ 1101009 w 1590224"/>
              <a:gd name="connsiteY47" fmla="*/ 251460 h 1566389"/>
              <a:gd name="connsiteX48" fmla="*/ 1222929 w 1590224"/>
              <a:gd name="connsiteY48" fmla="*/ 336233 h 1566389"/>
              <a:gd name="connsiteX49" fmla="*/ 1267220 w 1590224"/>
              <a:gd name="connsiteY49" fmla="*/ 375761 h 1566389"/>
              <a:gd name="connsiteX50" fmla="*/ 1352469 w 1590224"/>
              <a:gd name="connsiteY50" fmla="*/ 472440 h 1566389"/>
              <a:gd name="connsiteX51" fmla="*/ 1428669 w 1590224"/>
              <a:gd name="connsiteY51" fmla="*/ 586740 h 1566389"/>
              <a:gd name="connsiteX52" fmla="*/ 1588689 w 1590224"/>
              <a:gd name="connsiteY52" fmla="*/ 792480 h 1566389"/>
              <a:gd name="connsiteX53" fmla="*/ 1590224 w 1590224"/>
              <a:gd name="connsiteY53" fmla="*/ 794546 h 1566389"/>
              <a:gd name="connsiteX54" fmla="*/ 1590115 w 1590224"/>
              <a:gd name="connsiteY54" fmla="*/ 794864 h 1566389"/>
              <a:gd name="connsiteX55" fmla="*/ 1582971 w 1590224"/>
              <a:gd name="connsiteY55" fmla="*/ 835346 h 1566389"/>
              <a:gd name="connsiteX56" fmla="*/ 1575827 w 1590224"/>
              <a:gd name="connsiteY56" fmla="*/ 871064 h 1566389"/>
              <a:gd name="connsiteX57" fmla="*/ 1566302 w 1590224"/>
              <a:gd name="connsiteY57" fmla="*/ 894877 h 1566389"/>
              <a:gd name="connsiteX58" fmla="*/ 1563921 w 1590224"/>
              <a:gd name="connsiteY58" fmla="*/ 916308 h 1566389"/>
              <a:gd name="connsiteX59" fmla="*/ 1559159 w 1590224"/>
              <a:gd name="connsiteY59" fmla="*/ 928214 h 1566389"/>
              <a:gd name="connsiteX60" fmla="*/ 1556777 w 1590224"/>
              <a:gd name="connsiteY60" fmla="*/ 935358 h 1566389"/>
              <a:gd name="connsiteX61" fmla="*/ 1547252 w 1590224"/>
              <a:gd name="connsiteY61" fmla="*/ 952027 h 1566389"/>
              <a:gd name="connsiteX62" fmla="*/ 1528202 w 1590224"/>
              <a:gd name="connsiteY62" fmla="*/ 971077 h 1566389"/>
              <a:gd name="connsiteX63" fmla="*/ 1513915 w 1590224"/>
              <a:gd name="connsiteY63" fmla="*/ 985364 h 1566389"/>
              <a:gd name="connsiteX64" fmla="*/ 1488243 w 1590224"/>
              <a:gd name="connsiteY64" fmla="*/ 1005393 h 1566389"/>
              <a:gd name="connsiteX65" fmla="*/ 1488108 w 1590224"/>
              <a:gd name="connsiteY65" fmla="*/ 1005576 h 1566389"/>
              <a:gd name="connsiteX66" fmla="*/ 1475815 w 1590224"/>
              <a:gd name="connsiteY66" fmla="*/ 1013939 h 1566389"/>
              <a:gd name="connsiteX67" fmla="*/ 1466290 w 1590224"/>
              <a:gd name="connsiteY67" fmla="*/ 1021083 h 1566389"/>
              <a:gd name="connsiteX68" fmla="*/ 1452002 w 1590224"/>
              <a:gd name="connsiteY68" fmla="*/ 1025846 h 1566389"/>
              <a:gd name="connsiteX69" fmla="*/ 1418665 w 1590224"/>
              <a:gd name="connsiteY69" fmla="*/ 1047277 h 1566389"/>
              <a:gd name="connsiteX70" fmla="*/ 1413902 w 1590224"/>
              <a:gd name="connsiteY70" fmla="*/ 1059183 h 1566389"/>
              <a:gd name="connsiteX71" fmla="*/ 1421046 w 1590224"/>
              <a:gd name="connsiteY71" fmla="*/ 1097283 h 1566389"/>
              <a:gd name="connsiteX72" fmla="*/ 1430571 w 1590224"/>
              <a:gd name="connsiteY72" fmla="*/ 1118714 h 1566389"/>
              <a:gd name="connsiteX73" fmla="*/ 1437715 w 1590224"/>
              <a:gd name="connsiteY73" fmla="*/ 1125858 h 1566389"/>
              <a:gd name="connsiteX74" fmla="*/ 1452002 w 1590224"/>
              <a:gd name="connsiteY74" fmla="*/ 1156814 h 1566389"/>
              <a:gd name="connsiteX75" fmla="*/ 1468671 w 1590224"/>
              <a:gd name="connsiteY75" fmla="*/ 1175864 h 1566389"/>
              <a:gd name="connsiteX76" fmla="*/ 1475815 w 1590224"/>
              <a:gd name="connsiteY76" fmla="*/ 1183008 h 1566389"/>
              <a:gd name="connsiteX77" fmla="*/ 1482959 w 1590224"/>
              <a:gd name="connsiteY77" fmla="*/ 1194914 h 1566389"/>
              <a:gd name="connsiteX78" fmla="*/ 1492484 w 1590224"/>
              <a:gd name="connsiteY78" fmla="*/ 1204439 h 1566389"/>
              <a:gd name="connsiteX79" fmla="*/ 1511534 w 1590224"/>
              <a:gd name="connsiteY79" fmla="*/ 1228252 h 1566389"/>
              <a:gd name="connsiteX80" fmla="*/ 1530584 w 1590224"/>
              <a:gd name="connsiteY80" fmla="*/ 1256827 h 1566389"/>
              <a:gd name="connsiteX81" fmla="*/ 1544871 w 1590224"/>
              <a:gd name="connsiteY81" fmla="*/ 1278258 h 1566389"/>
              <a:gd name="connsiteX82" fmla="*/ 1552015 w 1590224"/>
              <a:gd name="connsiteY82" fmla="*/ 1302071 h 1566389"/>
              <a:gd name="connsiteX83" fmla="*/ 1559159 w 1590224"/>
              <a:gd name="connsiteY83" fmla="*/ 1333027 h 1566389"/>
              <a:gd name="connsiteX84" fmla="*/ 1552015 w 1590224"/>
              <a:gd name="connsiteY84" fmla="*/ 1390177 h 1566389"/>
              <a:gd name="connsiteX85" fmla="*/ 1549634 w 1590224"/>
              <a:gd name="connsiteY85" fmla="*/ 1399702 h 1566389"/>
              <a:gd name="connsiteX86" fmla="*/ 1544871 w 1590224"/>
              <a:gd name="connsiteY86" fmla="*/ 1406846 h 1566389"/>
              <a:gd name="connsiteX87" fmla="*/ 1542490 w 1590224"/>
              <a:gd name="connsiteY87" fmla="*/ 1418752 h 1566389"/>
              <a:gd name="connsiteX88" fmla="*/ 1535346 w 1590224"/>
              <a:gd name="connsiteY88" fmla="*/ 1430658 h 1566389"/>
              <a:gd name="connsiteX89" fmla="*/ 1516296 w 1590224"/>
              <a:gd name="connsiteY89" fmla="*/ 1454471 h 1566389"/>
              <a:gd name="connsiteX90" fmla="*/ 1506771 w 1590224"/>
              <a:gd name="connsiteY90" fmla="*/ 1461614 h 1566389"/>
              <a:gd name="connsiteX91" fmla="*/ 1494865 w 1590224"/>
              <a:gd name="connsiteY91" fmla="*/ 1463996 h 1566389"/>
              <a:gd name="connsiteX92" fmla="*/ 1480577 w 1590224"/>
              <a:gd name="connsiteY92" fmla="*/ 1468758 h 1566389"/>
              <a:gd name="connsiteX93" fmla="*/ 1425809 w 1590224"/>
              <a:gd name="connsiteY93" fmla="*/ 1463996 h 1566389"/>
              <a:gd name="connsiteX94" fmla="*/ 1413902 w 1590224"/>
              <a:gd name="connsiteY94" fmla="*/ 1459233 h 1566389"/>
              <a:gd name="connsiteX95" fmla="*/ 1385327 w 1590224"/>
              <a:gd name="connsiteY95" fmla="*/ 1454471 h 1566389"/>
              <a:gd name="connsiteX96" fmla="*/ 1347227 w 1590224"/>
              <a:gd name="connsiteY96" fmla="*/ 1447327 h 1566389"/>
              <a:gd name="connsiteX97" fmla="*/ 1340084 w 1590224"/>
              <a:gd name="connsiteY97" fmla="*/ 1442564 h 1566389"/>
              <a:gd name="connsiteX98" fmla="*/ 1325796 w 1590224"/>
              <a:gd name="connsiteY98" fmla="*/ 1416371 h 1566389"/>
              <a:gd name="connsiteX99" fmla="*/ 1323415 w 1590224"/>
              <a:gd name="connsiteY99" fmla="*/ 1409227 h 1566389"/>
              <a:gd name="connsiteX100" fmla="*/ 1318652 w 1590224"/>
              <a:gd name="connsiteY100" fmla="*/ 1387796 h 1566389"/>
              <a:gd name="connsiteX101" fmla="*/ 1311509 w 1590224"/>
              <a:gd name="connsiteY101" fmla="*/ 1356839 h 1566389"/>
              <a:gd name="connsiteX102" fmla="*/ 1301984 w 1590224"/>
              <a:gd name="connsiteY102" fmla="*/ 1342552 h 1566389"/>
              <a:gd name="connsiteX103" fmla="*/ 1294840 w 1590224"/>
              <a:gd name="connsiteY103" fmla="*/ 1340171 h 1566389"/>
              <a:gd name="connsiteX104" fmla="*/ 1278171 w 1590224"/>
              <a:gd name="connsiteY104" fmla="*/ 1333027 h 1566389"/>
              <a:gd name="connsiteX105" fmla="*/ 1254359 w 1590224"/>
              <a:gd name="connsiteY105" fmla="*/ 1328264 h 1566389"/>
              <a:gd name="connsiteX106" fmla="*/ 1240071 w 1590224"/>
              <a:gd name="connsiteY106" fmla="*/ 1323502 h 1566389"/>
              <a:gd name="connsiteX107" fmla="*/ 1230546 w 1590224"/>
              <a:gd name="connsiteY107" fmla="*/ 1321121 h 1566389"/>
              <a:gd name="connsiteX108" fmla="*/ 1216259 w 1590224"/>
              <a:gd name="connsiteY108" fmla="*/ 1316358 h 1566389"/>
              <a:gd name="connsiteX109" fmla="*/ 1194827 w 1590224"/>
              <a:gd name="connsiteY109" fmla="*/ 1311596 h 1566389"/>
              <a:gd name="connsiteX110" fmla="*/ 1182921 w 1590224"/>
              <a:gd name="connsiteY110" fmla="*/ 1304452 h 1566389"/>
              <a:gd name="connsiteX111" fmla="*/ 1173396 w 1590224"/>
              <a:gd name="connsiteY111" fmla="*/ 1297308 h 1566389"/>
              <a:gd name="connsiteX112" fmla="*/ 1163871 w 1590224"/>
              <a:gd name="connsiteY112" fmla="*/ 1292546 h 1566389"/>
              <a:gd name="connsiteX113" fmla="*/ 1144821 w 1590224"/>
              <a:gd name="connsiteY113" fmla="*/ 1299689 h 1566389"/>
              <a:gd name="connsiteX114" fmla="*/ 1135296 w 1590224"/>
              <a:gd name="connsiteY114" fmla="*/ 1313977 h 1566389"/>
              <a:gd name="connsiteX115" fmla="*/ 1128152 w 1590224"/>
              <a:gd name="connsiteY115" fmla="*/ 1325883 h 1566389"/>
              <a:gd name="connsiteX116" fmla="*/ 1118627 w 1590224"/>
              <a:gd name="connsiteY116" fmla="*/ 1352077 h 1566389"/>
              <a:gd name="connsiteX117" fmla="*/ 1101959 w 1590224"/>
              <a:gd name="connsiteY117" fmla="*/ 1378271 h 1566389"/>
              <a:gd name="connsiteX118" fmla="*/ 1090052 w 1590224"/>
              <a:gd name="connsiteY118" fmla="*/ 1397321 h 1566389"/>
              <a:gd name="connsiteX119" fmla="*/ 1075765 w 1590224"/>
              <a:gd name="connsiteY119" fmla="*/ 1411608 h 1566389"/>
              <a:gd name="connsiteX120" fmla="*/ 1059096 w 1590224"/>
              <a:gd name="connsiteY120" fmla="*/ 1425896 h 1566389"/>
              <a:gd name="connsiteX121" fmla="*/ 1049571 w 1590224"/>
              <a:gd name="connsiteY121" fmla="*/ 1428277 h 1566389"/>
              <a:gd name="connsiteX122" fmla="*/ 1040046 w 1590224"/>
              <a:gd name="connsiteY122" fmla="*/ 1433039 h 1566389"/>
              <a:gd name="connsiteX123" fmla="*/ 985277 w 1590224"/>
              <a:gd name="connsiteY123" fmla="*/ 1449708 h 1566389"/>
              <a:gd name="connsiteX124" fmla="*/ 954321 w 1590224"/>
              <a:gd name="connsiteY124" fmla="*/ 1456852 h 1566389"/>
              <a:gd name="connsiteX125" fmla="*/ 916221 w 1590224"/>
              <a:gd name="connsiteY125" fmla="*/ 1468758 h 1566389"/>
              <a:gd name="connsiteX126" fmla="*/ 904315 w 1590224"/>
              <a:gd name="connsiteY126" fmla="*/ 1471139 h 1566389"/>
              <a:gd name="connsiteX127" fmla="*/ 882884 w 1590224"/>
              <a:gd name="connsiteY127" fmla="*/ 1478283 h 1566389"/>
              <a:gd name="connsiteX128" fmla="*/ 870977 w 1590224"/>
              <a:gd name="connsiteY128" fmla="*/ 1483046 h 1566389"/>
              <a:gd name="connsiteX129" fmla="*/ 842402 w 1590224"/>
              <a:gd name="connsiteY129" fmla="*/ 1490189 h 1566389"/>
              <a:gd name="connsiteX130" fmla="*/ 820971 w 1590224"/>
              <a:gd name="connsiteY130" fmla="*/ 1499714 h 1566389"/>
              <a:gd name="connsiteX131" fmla="*/ 804302 w 1590224"/>
              <a:gd name="connsiteY131" fmla="*/ 1506858 h 1566389"/>
              <a:gd name="connsiteX132" fmla="*/ 794777 w 1590224"/>
              <a:gd name="connsiteY132" fmla="*/ 1514002 h 1566389"/>
              <a:gd name="connsiteX133" fmla="*/ 787634 w 1590224"/>
              <a:gd name="connsiteY133" fmla="*/ 1518764 h 1566389"/>
              <a:gd name="connsiteX134" fmla="*/ 768584 w 1590224"/>
              <a:gd name="connsiteY134" fmla="*/ 1540196 h 1566389"/>
              <a:gd name="connsiteX135" fmla="*/ 747152 w 1590224"/>
              <a:gd name="connsiteY135" fmla="*/ 1564008 h 1566389"/>
              <a:gd name="connsiteX136" fmla="*/ 737627 w 1590224"/>
              <a:gd name="connsiteY136" fmla="*/ 1566389 h 1566389"/>
              <a:gd name="connsiteX137" fmla="*/ 720959 w 1590224"/>
              <a:gd name="connsiteY137" fmla="*/ 1561627 h 1566389"/>
              <a:gd name="connsiteX138" fmla="*/ 718577 w 1590224"/>
              <a:gd name="connsiteY138" fmla="*/ 1530671 h 1566389"/>
              <a:gd name="connsiteX139" fmla="*/ 728102 w 1590224"/>
              <a:gd name="connsiteY139" fmla="*/ 1502096 h 1566389"/>
              <a:gd name="connsiteX140" fmla="*/ 732865 w 1590224"/>
              <a:gd name="connsiteY140" fmla="*/ 1490189 h 1566389"/>
              <a:gd name="connsiteX141" fmla="*/ 730484 w 1590224"/>
              <a:gd name="connsiteY141" fmla="*/ 1463996 h 1566389"/>
              <a:gd name="connsiteX142" fmla="*/ 709052 w 1590224"/>
              <a:gd name="connsiteY142" fmla="*/ 1444946 h 1566389"/>
              <a:gd name="connsiteX143" fmla="*/ 680477 w 1590224"/>
              <a:gd name="connsiteY143" fmla="*/ 1430658 h 1566389"/>
              <a:gd name="connsiteX144" fmla="*/ 654284 w 1590224"/>
              <a:gd name="connsiteY144" fmla="*/ 1423514 h 1566389"/>
              <a:gd name="connsiteX145" fmla="*/ 635234 w 1590224"/>
              <a:gd name="connsiteY145" fmla="*/ 1416371 h 1566389"/>
              <a:gd name="connsiteX146" fmla="*/ 616184 w 1590224"/>
              <a:gd name="connsiteY146" fmla="*/ 1413989 h 1566389"/>
              <a:gd name="connsiteX147" fmla="*/ 597134 w 1590224"/>
              <a:gd name="connsiteY147" fmla="*/ 1409227 h 1566389"/>
              <a:gd name="connsiteX148" fmla="*/ 573321 w 1590224"/>
              <a:gd name="connsiteY148" fmla="*/ 1404464 h 1566389"/>
              <a:gd name="connsiteX149" fmla="*/ 539984 w 1590224"/>
              <a:gd name="connsiteY149" fmla="*/ 1392558 h 1566389"/>
              <a:gd name="connsiteX150" fmla="*/ 528077 w 1590224"/>
              <a:gd name="connsiteY150" fmla="*/ 1387796 h 1566389"/>
              <a:gd name="connsiteX151" fmla="*/ 506646 w 1590224"/>
              <a:gd name="connsiteY151" fmla="*/ 1373508 h 1566389"/>
              <a:gd name="connsiteX152" fmla="*/ 487596 w 1590224"/>
              <a:gd name="connsiteY152" fmla="*/ 1368746 h 1566389"/>
              <a:gd name="connsiteX153" fmla="*/ 478071 w 1590224"/>
              <a:gd name="connsiteY153" fmla="*/ 1366364 h 1566389"/>
              <a:gd name="connsiteX154" fmla="*/ 449496 w 1590224"/>
              <a:gd name="connsiteY154" fmla="*/ 1347314 h 1566389"/>
              <a:gd name="connsiteX155" fmla="*/ 444734 w 1590224"/>
              <a:gd name="connsiteY155" fmla="*/ 1335408 h 1566389"/>
              <a:gd name="connsiteX156" fmla="*/ 442352 w 1590224"/>
              <a:gd name="connsiteY156" fmla="*/ 1328264 h 1566389"/>
              <a:gd name="connsiteX157" fmla="*/ 435209 w 1590224"/>
              <a:gd name="connsiteY157" fmla="*/ 1311596 h 1566389"/>
              <a:gd name="connsiteX158" fmla="*/ 437590 w 1590224"/>
              <a:gd name="connsiteY158" fmla="*/ 1287783 h 1566389"/>
              <a:gd name="connsiteX159" fmla="*/ 447115 w 1590224"/>
              <a:gd name="connsiteY159" fmla="*/ 1275877 h 1566389"/>
              <a:gd name="connsiteX160" fmla="*/ 459021 w 1590224"/>
              <a:gd name="connsiteY160" fmla="*/ 1249683 h 1566389"/>
              <a:gd name="connsiteX161" fmla="*/ 444734 w 1590224"/>
              <a:gd name="connsiteY161" fmla="*/ 1211583 h 1566389"/>
              <a:gd name="connsiteX162" fmla="*/ 406634 w 1590224"/>
              <a:gd name="connsiteY162" fmla="*/ 1178246 h 1566389"/>
              <a:gd name="connsiteX163" fmla="*/ 403078 w 1590224"/>
              <a:gd name="connsiteY163" fmla="*/ 1176069 h 1566389"/>
              <a:gd name="connsiteX164" fmla="*/ 399174 w 1590224"/>
              <a:gd name="connsiteY164" fmla="*/ 1160912 h 1566389"/>
              <a:gd name="connsiteX165" fmla="*/ 389965 w 1590224"/>
              <a:gd name="connsiteY165" fmla="*/ 1144908 h 1566389"/>
              <a:gd name="connsiteX166" fmla="*/ 392346 w 1590224"/>
              <a:gd name="connsiteY166" fmla="*/ 1085377 h 1566389"/>
              <a:gd name="connsiteX167" fmla="*/ 397109 w 1590224"/>
              <a:gd name="connsiteY167" fmla="*/ 1078233 h 1566389"/>
              <a:gd name="connsiteX168" fmla="*/ 413777 w 1590224"/>
              <a:gd name="connsiteY168" fmla="*/ 1056802 h 1566389"/>
              <a:gd name="connsiteX169" fmla="*/ 420921 w 1590224"/>
              <a:gd name="connsiteY169" fmla="*/ 1047277 h 1566389"/>
              <a:gd name="connsiteX170" fmla="*/ 425684 w 1590224"/>
              <a:gd name="connsiteY170" fmla="*/ 1040133 h 1566389"/>
              <a:gd name="connsiteX171" fmla="*/ 420921 w 1590224"/>
              <a:gd name="connsiteY171" fmla="*/ 994889 h 1566389"/>
              <a:gd name="connsiteX172" fmla="*/ 411396 w 1590224"/>
              <a:gd name="connsiteY172" fmla="*/ 980602 h 1566389"/>
              <a:gd name="connsiteX173" fmla="*/ 409015 w 1590224"/>
              <a:gd name="connsiteY173" fmla="*/ 971077 h 1566389"/>
              <a:gd name="connsiteX174" fmla="*/ 404252 w 1590224"/>
              <a:gd name="connsiteY174" fmla="*/ 961552 h 1566389"/>
              <a:gd name="connsiteX175" fmla="*/ 401871 w 1590224"/>
              <a:gd name="connsiteY175" fmla="*/ 954408 h 1566389"/>
              <a:gd name="connsiteX176" fmla="*/ 404252 w 1590224"/>
              <a:gd name="connsiteY176" fmla="*/ 892496 h 1566389"/>
              <a:gd name="connsiteX177" fmla="*/ 406634 w 1590224"/>
              <a:gd name="connsiteY177" fmla="*/ 859158 h 1566389"/>
              <a:gd name="connsiteX178" fmla="*/ 397109 w 1590224"/>
              <a:gd name="connsiteY178" fmla="*/ 699614 h 1566389"/>
              <a:gd name="connsiteX179" fmla="*/ 382821 w 1590224"/>
              <a:gd name="connsiteY179" fmla="*/ 675802 h 1566389"/>
              <a:gd name="connsiteX180" fmla="*/ 359009 w 1590224"/>
              <a:gd name="connsiteY180" fmla="*/ 642464 h 1566389"/>
              <a:gd name="connsiteX181" fmla="*/ 347102 w 1590224"/>
              <a:gd name="connsiteY181" fmla="*/ 630558 h 1566389"/>
              <a:gd name="connsiteX182" fmla="*/ 345889 w 1590224"/>
              <a:gd name="connsiteY182" fmla="*/ 628535 h 1566389"/>
              <a:gd name="connsiteX183" fmla="*/ 359009 w 1590224"/>
              <a:gd name="connsiteY183" fmla="*/ 625795 h 1566389"/>
              <a:gd name="connsiteX184" fmla="*/ 361390 w 1590224"/>
              <a:gd name="connsiteY184" fmla="*/ 594838 h 1566389"/>
              <a:gd name="connsiteX185" fmla="*/ 368534 w 1590224"/>
              <a:gd name="connsiteY185" fmla="*/ 592457 h 1566389"/>
              <a:gd name="connsiteX186" fmla="*/ 382821 w 1590224"/>
              <a:gd name="connsiteY186" fmla="*/ 580551 h 1566389"/>
              <a:gd name="connsiteX187" fmla="*/ 387584 w 1590224"/>
              <a:gd name="connsiteY187" fmla="*/ 571026 h 1566389"/>
              <a:gd name="connsiteX188" fmla="*/ 382821 w 1590224"/>
              <a:gd name="connsiteY188" fmla="*/ 547213 h 1566389"/>
              <a:gd name="connsiteX189" fmla="*/ 363771 w 1590224"/>
              <a:gd name="connsiteY189" fmla="*/ 535307 h 1566389"/>
              <a:gd name="connsiteX190" fmla="*/ 344721 w 1590224"/>
              <a:gd name="connsiteY190" fmla="*/ 528163 h 1566389"/>
              <a:gd name="connsiteX191" fmla="*/ 325671 w 1590224"/>
              <a:gd name="connsiteY191" fmla="*/ 521020 h 1566389"/>
              <a:gd name="connsiteX192" fmla="*/ 318527 w 1590224"/>
              <a:gd name="connsiteY192" fmla="*/ 511495 h 1566389"/>
              <a:gd name="connsiteX193" fmla="*/ 313765 w 1590224"/>
              <a:gd name="connsiteY193" fmla="*/ 487682 h 1566389"/>
              <a:gd name="connsiteX194" fmla="*/ 311384 w 1590224"/>
              <a:gd name="connsiteY194" fmla="*/ 456726 h 1566389"/>
              <a:gd name="connsiteX195" fmla="*/ 309002 w 1590224"/>
              <a:gd name="connsiteY195" fmla="*/ 449582 h 1566389"/>
              <a:gd name="connsiteX196" fmla="*/ 289952 w 1590224"/>
              <a:gd name="connsiteY196" fmla="*/ 432913 h 1566389"/>
              <a:gd name="connsiteX197" fmla="*/ 270902 w 1590224"/>
              <a:gd name="connsiteY197" fmla="*/ 409101 h 1566389"/>
              <a:gd name="connsiteX198" fmla="*/ 268521 w 1590224"/>
              <a:gd name="connsiteY198" fmla="*/ 401957 h 1566389"/>
              <a:gd name="connsiteX199" fmla="*/ 270902 w 1590224"/>
              <a:gd name="connsiteY199" fmla="*/ 382907 h 1566389"/>
              <a:gd name="connsiteX200" fmla="*/ 278046 w 1590224"/>
              <a:gd name="connsiteY200" fmla="*/ 373382 h 1566389"/>
              <a:gd name="connsiteX201" fmla="*/ 278409 w 1590224"/>
              <a:gd name="connsiteY201" fmla="*/ 372848 h 1566389"/>
              <a:gd name="connsiteX202" fmla="*/ 280396 w 1590224"/>
              <a:gd name="connsiteY202" fmla="*/ 374614 h 1566389"/>
              <a:gd name="connsiteX203" fmla="*/ 293289 w 1590224"/>
              <a:gd name="connsiteY203" fmla="*/ 381000 h 1566389"/>
              <a:gd name="connsiteX204" fmla="*/ 316149 w 1590224"/>
              <a:gd name="connsiteY204" fmla="*/ 358140 h 1566389"/>
              <a:gd name="connsiteX205" fmla="*/ 438069 w 1590224"/>
              <a:gd name="connsiteY205" fmla="*/ 350520 h 1566389"/>
              <a:gd name="connsiteX206" fmla="*/ 491409 w 1590224"/>
              <a:gd name="connsiteY206" fmla="*/ 289560 h 1566389"/>
              <a:gd name="connsiteX207" fmla="*/ 537129 w 1590224"/>
              <a:gd name="connsiteY207" fmla="*/ 274320 h 1566389"/>
              <a:gd name="connsiteX208" fmla="*/ 559989 w 1590224"/>
              <a:gd name="connsiteY208" fmla="*/ 266700 h 1566389"/>
              <a:gd name="connsiteX209" fmla="*/ 620949 w 1590224"/>
              <a:gd name="connsiteY209" fmla="*/ 220980 h 1566389"/>
              <a:gd name="connsiteX210" fmla="*/ 636189 w 1590224"/>
              <a:gd name="connsiteY210" fmla="*/ 190500 h 1566389"/>
              <a:gd name="connsiteX211" fmla="*/ 697149 w 1590224"/>
              <a:gd name="connsiteY211" fmla="*/ 160020 h 1566389"/>
              <a:gd name="connsiteX212" fmla="*/ 780969 w 1590224"/>
              <a:gd name="connsiteY212" fmla="*/ 129540 h 1566389"/>
              <a:gd name="connsiteX213" fmla="*/ 788589 w 1590224"/>
              <a:gd name="connsiteY213" fmla="*/ 106680 h 1566389"/>
              <a:gd name="connsiteX214" fmla="*/ 811449 w 1590224"/>
              <a:gd name="connsiteY214" fmla="*/ 91440 h 1566389"/>
              <a:gd name="connsiteX215" fmla="*/ 819069 w 1590224"/>
              <a:gd name="connsiteY215" fmla="*/ 30480 h 1566389"/>
              <a:gd name="connsiteX216" fmla="*/ 925749 w 1590224"/>
              <a:gd name="connsiteY216" fmla="*/ 22860 h 1566389"/>
              <a:gd name="connsiteX217" fmla="*/ 948609 w 1590224"/>
              <a:gd name="connsiteY217" fmla="*/ 15240 h 1566389"/>
              <a:gd name="connsiteX218" fmla="*/ 1001949 w 1590224"/>
              <a:gd name="connsiteY218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256615 w 1590224"/>
              <a:gd name="connsiteY12" fmla="*/ 618651 h 1566389"/>
              <a:gd name="connsiteX13" fmla="*/ 278046 w 1590224"/>
              <a:gd name="connsiteY13" fmla="*/ 623413 h 1566389"/>
              <a:gd name="connsiteX14" fmla="*/ 256615 w 1590224"/>
              <a:gd name="connsiteY14" fmla="*/ 618652 h 1566389"/>
              <a:gd name="connsiteX15" fmla="*/ 218515 w 1590224"/>
              <a:gd name="connsiteY15" fmla="*/ 616271 h 1566389"/>
              <a:gd name="connsiteX16" fmla="*/ 208990 w 1590224"/>
              <a:gd name="connsiteY16" fmla="*/ 613889 h 1566389"/>
              <a:gd name="connsiteX17" fmla="*/ 185177 w 1590224"/>
              <a:gd name="connsiteY17" fmla="*/ 606746 h 1566389"/>
              <a:gd name="connsiteX18" fmla="*/ 161365 w 1590224"/>
              <a:gd name="connsiteY18" fmla="*/ 594839 h 1566389"/>
              <a:gd name="connsiteX19" fmla="*/ 158984 w 1590224"/>
              <a:gd name="connsiteY19" fmla="*/ 582933 h 1566389"/>
              <a:gd name="connsiteX20" fmla="*/ 154221 w 1590224"/>
              <a:gd name="connsiteY20" fmla="*/ 571027 h 1566389"/>
              <a:gd name="connsiteX21" fmla="*/ 151840 w 1590224"/>
              <a:gd name="connsiteY21" fmla="*/ 561502 h 1566389"/>
              <a:gd name="connsiteX22" fmla="*/ 130409 w 1590224"/>
              <a:gd name="connsiteY22" fmla="*/ 549596 h 1566389"/>
              <a:gd name="connsiteX23" fmla="*/ 106596 w 1590224"/>
              <a:gd name="connsiteY23" fmla="*/ 554358 h 1566389"/>
              <a:gd name="connsiteX24" fmla="*/ 99452 w 1590224"/>
              <a:gd name="connsiteY24" fmla="*/ 559121 h 1566389"/>
              <a:gd name="connsiteX25" fmla="*/ 80402 w 1590224"/>
              <a:gd name="connsiteY25" fmla="*/ 563883 h 1566389"/>
              <a:gd name="connsiteX26" fmla="*/ 63734 w 1590224"/>
              <a:gd name="connsiteY26" fmla="*/ 568646 h 1566389"/>
              <a:gd name="connsiteX27" fmla="*/ 44684 w 1590224"/>
              <a:gd name="connsiteY27" fmla="*/ 571027 h 1566389"/>
              <a:gd name="connsiteX28" fmla="*/ 35159 w 1590224"/>
              <a:gd name="connsiteY28" fmla="*/ 573408 h 1566389"/>
              <a:gd name="connsiteX29" fmla="*/ 0 w 1590224"/>
              <a:gd name="connsiteY29" fmla="*/ 576338 h 1566389"/>
              <a:gd name="connsiteX30" fmla="*/ 44684 w 1590224"/>
              <a:gd name="connsiteY30" fmla="*/ 571026 h 1566389"/>
              <a:gd name="connsiteX31" fmla="*/ 63734 w 1590224"/>
              <a:gd name="connsiteY31" fmla="*/ 568645 h 1566389"/>
              <a:gd name="connsiteX32" fmla="*/ 80402 w 1590224"/>
              <a:gd name="connsiteY32" fmla="*/ 563882 h 1566389"/>
              <a:gd name="connsiteX33" fmla="*/ 99452 w 1590224"/>
              <a:gd name="connsiteY33" fmla="*/ 559120 h 1566389"/>
              <a:gd name="connsiteX34" fmla="*/ 106596 w 1590224"/>
              <a:gd name="connsiteY34" fmla="*/ 554357 h 1566389"/>
              <a:gd name="connsiteX35" fmla="*/ 130409 w 1590224"/>
              <a:gd name="connsiteY35" fmla="*/ 549595 h 1566389"/>
              <a:gd name="connsiteX36" fmla="*/ 1001949 w 1590224"/>
              <a:gd name="connsiteY36" fmla="*/ 0 h 1566389"/>
              <a:gd name="connsiteX37" fmla="*/ 994329 w 1590224"/>
              <a:gd name="connsiteY37" fmla="*/ 45720 h 1566389"/>
              <a:gd name="connsiteX38" fmla="*/ 933369 w 1590224"/>
              <a:gd name="connsiteY38" fmla="*/ 76200 h 1566389"/>
              <a:gd name="connsiteX39" fmla="*/ 910509 w 1590224"/>
              <a:gd name="connsiteY39" fmla="*/ 91440 h 1566389"/>
              <a:gd name="connsiteX40" fmla="*/ 912414 w 1590224"/>
              <a:gd name="connsiteY40" fmla="*/ 122397 h 1566389"/>
              <a:gd name="connsiteX41" fmla="*/ 927654 w 1590224"/>
              <a:gd name="connsiteY41" fmla="*/ 152876 h 1566389"/>
              <a:gd name="connsiteX42" fmla="*/ 967183 w 1590224"/>
              <a:gd name="connsiteY42" fmla="*/ 178117 h 1566389"/>
              <a:gd name="connsiteX43" fmla="*/ 1047669 w 1590224"/>
              <a:gd name="connsiteY43" fmla="*/ 220980 h 1566389"/>
              <a:gd name="connsiteX44" fmla="*/ 1101009 w 1590224"/>
              <a:gd name="connsiteY44" fmla="*/ 251460 h 1566389"/>
              <a:gd name="connsiteX45" fmla="*/ 1222929 w 1590224"/>
              <a:gd name="connsiteY45" fmla="*/ 336233 h 1566389"/>
              <a:gd name="connsiteX46" fmla="*/ 1267220 w 1590224"/>
              <a:gd name="connsiteY46" fmla="*/ 375761 h 1566389"/>
              <a:gd name="connsiteX47" fmla="*/ 1352469 w 1590224"/>
              <a:gd name="connsiteY47" fmla="*/ 472440 h 1566389"/>
              <a:gd name="connsiteX48" fmla="*/ 1428669 w 1590224"/>
              <a:gd name="connsiteY48" fmla="*/ 586740 h 1566389"/>
              <a:gd name="connsiteX49" fmla="*/ 1588689 w 1590224"/>
              <a:gd name="connsiteY49" fmla="*/ 792480 h 1566389"/>
              <a:gd name="connsiteX50" fmla="*/ 1590224 w 1590224"/>
              <a:gd name="connsiteY50" fmla="*/ 794546 h 1566389"/>
              <a:gd name="connsiteX51" fmla="*/ 1590115 w 1590224"/>
              <a:gd name="connsiteY51" fmla="*/ 794864 h 1566389"/>
              <a:gd name="connsiteX52" fmla="*/ 1582971 w 1590224"/>
              <a:gd name="connsiteY52" fmla="*/ 835346 h 1566389"/>
              <a:gd name="connsiteX53" fmla="*/ 1575827 w 1590224"/>
              <a:gd name="connsiteY53" fmla="*/ 871064 h 1566389"/>
              <a:gd name="connsiteX54" fmla="*/ 1566302 w 1590224"/>
              <a:gd name="connsiteY54" fmla="*/ 894877 h 1566389"/>
              <a:gd name="connsiteX55" fmla="*/ 1563921 w 1590224"/>
              <a:gd name="connsiteY55" fmla="*/ 916308 h 1566389"/>
              <a:gd name="connsiteX56" fmla="*/ 1559159 w 1590224"/>
              <a:gd name="connsiteY56" fmla="*/ 928214 h 1566389"/>
              <a:gd name="connsiteX57" fmla="*/ 1556777 w 1590224"/>
              <a:gd name="connsiteY57" fmla="*/ 935358 h 1566389"/>
              <a:gd name="connsiteX58" fmla="*/ 1547252 w 1590224"/>
              <a:gd name="connsiteY58" fmla="*/ 952027 h 1566389"/>
              <a:gd name="connsiteX59" fmla="*/ 1528202 w 1590224"/>
              <a:gd name="connsiteY59" fmla="*/ 971077 h 1566389"/>
              <a:gd name="connsiteX60" fmla="*/ 1513915 w 1590224"/>
              <a:gd name="connsiteY60" fmla="*/ 985364 h 1566389"/>
              <a:gd name="connsiteX61" fmla="*/ 1488243 w 1590224"/>
              <a:gd name="connsiteY61" fmla="*/ 1005393 h 1566389"/>
              <a:gd name="connsiteX62" fmla="*/ 1488108 w 1590224"/>
              <a:gd name="connsiteY62" fmla="*/ 1005576 h 1566389"/>
              <a:gd name="connsiteX63" fmla="*/ 1475815 w 1590224"/>
              <a:gd name="connsiteY63" fmla="*/ 1013939 h 1566389"/>
              <a:gd name="connsiteX64" fmla="*/ 1466290 w 1590224"/>
              <a:gd name="connsiteY64" fmla="*/ 1021083 h 1566389"/>
              <a:gd name="connsiteX65" fmla="*/ 1452002 w 1590224"/>
              <a:gd name="connsiteY65" fmla="*/ 1025846 h 1566389"/>
              <a:gd name="connsiteX66" fmla="*/ 1418665 w 1590224"/>
              <a:gd name="connsiteY66" fmla="*/ 1047277 h 1566389"/>
              <a:gd name="connsiteX67" fmla="*/ 1413902 w 1590224"/>
              <a:gd name="connsiteY67" fmla="*/ 1059183 h 1566389"/>
              <a:gd name="connsiteX68" fmla="*/ 1421046 w 1590224"/>
              <a:gd name="connsiteY68" fmla="*/ 1097283 h 1566389"/>
              <a:gd name="connsiteX69" fmla="*/ 1430571 w 1590224"/>
              <a:gd name="connsiteY69" fmla="*/ 1118714 h 1566389"/>
              <a:gd name="connsiteX70" fmla="*/ 1437715 w 1590224"/>
              <a:gd name="connsiteY70" fmla="*/ 1125858 h 1566389"/>
              <a:gd name="connsiteX71" fmla="*/ 1452002 w 1590224"/>
              <a:gd name="connsiteY71" fmla="*/ 1156814 h 1566389"/>
              <a:gd name="connsiteX72" fmla="*/ 1468671 w 1590224"/>
              <a:gd name="connsiteY72" fmla="*/ 1175864 h 1566389"/>
              <a:gd name="connsiteX73" fmla="*/ 1475815 w 1590224"/>
              <a:gd name="connsiteY73" fmla="*/ 1183008 h 1566389"/>
              <a:gd name="connsiteX74" fmla="*/ 1482959 w 1590224"/>
              <a:gd name="connsiteY74" fmla="*/ 1194914 h 1566389"/>
              <a:gd name="connsiteX75" fmla="*/ 1492484 w 1590224"/>
              <a:gd name="connsiteY75" fmla="*/ 1204439 h 1566389"/>
              <a:gd name="connsiteX76" fmla="*/ 1511534 w 1590224"/>
              <a:gd name="connsiteY76" fmla="*/ 1228252 h 1566389"/>
              <a:gd name="connsiteX77" fmla="*/ 1530584 w 1590224"/>
              <a:gd name="connsiteY77" fmla="*/ 1256827 h 1566389"/>
              <a:gd name="connsiteX78" fmla="*/ 1544871 w 1590224"/>
              <a:gd name="connsiteY78" fmla="*/ 1278258 h 1566389"/>
              <a:gd name="connsiteX79" fmla="*/ 1552015 w 1590224"/>
              <a:gd name="connsiteY79" fmla="*/ 1302071 h 1566389"/>
              <a:gd name="connsiteX80" fmla="*/ 1559159 w 1590224"/>
              <a:gd name="connsiteY80" fmla="*/ 1333027 h 1566389"/>
              <a:gd name="connsiteX81" fmla="*/ 1552015 w 1590224"/>
              <a:gd name="connsiteY81" fmla="*/ 1390177 h 1566389"/>
              <a:gd name="connsiteX82" fmla="*/ 1549634 w 1590224"/>
              <a:gd name="connsiteY82" fmla="*/ 1399702 h 1566389"/>
              <a:gd name="connsiteX83" fmla="*/ 1544871 w 1590224"/>
              <a:gd name="connsiteY83" fmla="*/ 1406846 h 1566389"/>
              <a:gd name="connsiteX84" fmla="*/ 1542490 w 1590224"/>
              <a:gd name="connsiteY84" fmla="*/ 1418752 h 1566389"/>
              <a:gd name="connsiteX85" fmla="*/ 1535346 w 1590224"/>
              <a:gd name="connsiteY85" fmla="*/ 1430658 h 1566389"/>
              <a:gd name="connsiteX86" fmla="*/ 1516296 w 1590224"/>
              <a:gd name="connsiteY86" fmla="*/ 1454471 h 1566389"/>
              <a:gd name="connsiteX87" fmla="*/ 1506771 w 1590224"/>
              <a:gd name="connsiteY87" fmla="*/ 1461614 h 1566389"/>
              <a:gd name="connsiteX88" fmla="*/ 1494865 w 1590224"/>
              <a:gd name="connsiteY88" fmla="*/ 1463996 h 1566389"/>
              <a:gd name="connsiteX89" fmla="*/ 1480577 w 1590224"/>
              <a:gd name="connsiteY89" fmla="*/ 1468758 h 1566389"/>
              <a:gd name="connsiteX90" fmla="*/ 1425809 w 1590224"/>
              <a:gd name="connsiteY90" fmla="*/ 1463996 h 1566389"/>
              <a:gd name="connsiteX91" fmla="*/ 1413902 w 1590224"/>
              <a:gd name="connsiteY91" fmla="*/ 1459233 h 1566389"/>
              <a:gd name="connsiteX92" fmla="*/ 1385327 w 1590224"/>
              <a:gd name="connsiteY92" fmla="*/ 1454471 h 1566389"/>
              <a:gd name="connsiteX93" fmla="*/ 1347227 w 1590224"/>
              <a:gd name="connsiteY93" fmla="*/ 1447327 h 1566389"/>
              <a:gd name="connsiteX94" fmla="*/ 1340084 w 1590224"/>
              <a:gd name="connsiteY94" fmla="*/ 1442564 h 1566389"/>
              <a:gd name="connsiteX95" fmla="*/ 1325796 w 1590224"/>
              <a:gd name="connsiteY95" fmla="*/ 1416371 h 1566389"/>
              <a:gd name="connsiteX96" fmla="*/ 1323415 w 1590224"/>
              <a:gd name="connsiteY96" fmla="*/ 1409227 h 1566389"/>
              <a:gd name="connsiteX97" fmla="*/ 1318652 w 1590224"/>
              <a:gd name="connsiteY97" fmla="*/ 1387796 h 1566389"/>
              <a:gd name="connsiteX98" fmla="*/ 1311509 w 1590224"/>
              <a:gd name="connsiteY98" fmla="*/ 1356839 h 1566389"/>
              <a:gd name="connsiteX99" fmla="*/ 1301984 w 1590224"/>
              <a:gd name="connsiteY99" fmla="*/ 1342552 h 1566389"/>
              <a:gd name="connsiteX100" fmla="*/ 1294840 w 1590224"/>
              <a:gd name="connsiteY100" fmla="*/ 1340171 h 1566389"/>
              <a:gd name="connsiteX101" fmla="*/ 1278171 w 1590224"/>
              <a:gd name="connsiteY101" fmla="*/ 1333027 h 1566389"/>
              <a:gd name="connsiteX102" fmla="*/ 1254359 w 1590224"/>
              <a:gd name="connsiteY102" fmla="*/ 1328264 h 1566389"/>
              <a:gd name="connsiteX103" fmla="*/ 1240071 w 1590224"/>
              <a:gd name="connsiteY103" fmla="*/ 1323502 h 1566389"/>
              <a:gd name="connsiteX104" fmla="*/ 1230546 w 1590224"/>
              <a:gd name="connsiteY104" fmla="*/ 1321121 h 1566389"/>
              <a:gd name="connsiteX105" fmla="*/ 1216259 w 1590224"/>
              <a:gd name="connsiteY105" fmla="*/ 1316358 h 1566389"/>
              <a:gd name="connsiteX106" fmla="*/ 1194827 w 1590224"/>
              <a:gd name="connsiteY106" fmla="*/ 1311596 h 1566389"/>
              <a:gd name="connsiteX107" fmla="*/ 1182921 w 1590224"/>
              <a:gd name="connsiteY107" fmla="*/ 1304452 h 1566389"/>
              <a:gd name="connsiteX108" fmla="*/ 1173396 w 1590224"/>
              <a:gd name="connsiteY108" fmla="*/ 1297308 h 1566389"/>
              <a:gd name="connsiteX109" fmla="*/ 1163871 w 1590224"/>
              <a:gd name="connsiteY109" fmla="*/ 1292546 h 1566389"/>
              <a:gd name="connsiteX110" fmla="*/ 1144821 w 1590224"/>
              <a:gd name="connsiteY110" fmla="*/ 1299689 h 1566389"/>
              <a:gd name="connsiteX111" fmla="*/ 1135296 w 1590224"/>
              <a:gd name="connsiteY111" fmla="*/ 1313977 h 1566389"/>
              <a:gd name="connsiteX112" fmla="*/ 1128152 w 1590224"/>
              <a:gd name="connsiteY112" fmla="*/ 1325883 h 1566389"/>
              <a:gd name="connsiteX113" fmla="*/ 1118627 w 1590224"/>
              <a:gd name="connsiteY113" fmla="*/ 1352077 h 1566389"/>
              <a:gd name="connsiteX114" fmla="*/ 1101959 w 1590224"/>
              <a:gd name="connsiteY114" fmla="*/ 1378271 h 1566389"/>
              <a:gd name="connsiteX115" fmla="*/ 1090052 w 1590224"/>
              <a:gd name="connsiteY115" fmla="*/ 1397321 h 1566389"/>
              <a:gd name="connsiteX116" fmla="*/ 1075765 w 1590224"/>
              <a:gd name="connsiteY116" fmla="*/ 1411608 h 1566389"/>
              <a:gd name="connsiteX117" fmla="*/ 1059096 w 1590224"/>
              <a:gd name="connsiteY117" fmla="*/ 1425896 h 1566389"/>
              <a:gd name="connsiteX118" fmla="*/ 1049571 w 1590224"/>
              <a:gd name="connsiteY118" fmla="*/ 1428277 h 1566389"/>
              <a:gd name="connsiteX119" fmla="*/ 1040046 w 1590224"/>
              <a:gd name="connsiteY119" fmla="*/ 1433039 h 1566389"/>
              <a:gd name="connsiteX120" fmla="*/ 985277 w 1590224"/>
              <a:gd name="connsiteY120" fmla="*/ 1449708 h 1566389"/>
              <a:gd name="connsiteX121" fmla="*/ 954321 w 1590224"/>
              <a:gd name="connsiteY121" fmla="*/ 1456852 h 1566389"/>
              <a:gd name="connsiteX122" fmla="*/ 916221 w 1590224"/>
              <a:gd name="connsiteY122" fmla="*/ 1468758 h 1566389"/>
              <a:gd name="connsiteX123" fmla="*/ 904315 w 1590224"/>
              <a:gd name="connsiteY123" fmla="*/ 1471139 h 1566389"/>
              <a:gd name="connsiteX124" fmla="*/ 882884 w 1590224"/>
              <a:gd name="connsiteY124" fmla="*/ 1478283 h 1566389"/>
              <a:gd name="connsiteX125" fmla="*/ 870977 w 1590224"/>
              <a:gd name="connsiteY125" fmla="*/ 1483046 h 1566389"/>
              <a:gd name="connsiteX126" fmla="*/ 842402 w 1590224"/>
              <a:gd name="connsiteY126" fmla="*/ 1490189 h 1566389"/>
              <a:gd name="connsiteX127" fmla="*/ 820971 w 1590224"/>
              <a:gd name="connsiteY127" fmla="*/ 1499714 h 1566389"/>
              <a:gd name="connsiteX128" fmla="*/ 804302 w 1590224"/>
              <a:gd name="connsiteY128" fmla="*/ 1506858 h 1566389"/>
              <a:gd name="connsiteX129" fmla="*/ 794777 w 1590224"/>
              <a:gd name="connsiteY129" fmla="*/ 1514002 h 1566389"/>
              <a:gd name="connsiteX130" fmla="*/ 787634 w 1590224"/>
              <a:gd name="connsiteY130" fmla="*/ 1518764 h 1566389"/>
              <a:gd name="connsiteX131" fmla="*/ 768584 w 1590224"/>
              <a:gd name="connsiteY131" fmla="*/ 1540196 h 1566389"/>
              <a:gd name="connsiteX132" fmla="*/ 747152 w 1590224"/>
              <a:gd name="connsiteY132" fmla="*/ 1564008 h 1566389"/>
              <a:gd name="connsiteX133" fmla="*/ 737627 w 1590224"/>
              <a:gd name="connsiteY133" fmla="*/ 1566389 h 1566389"/>
              <a:gd name="connsiteX134" fmla="*/ 720959 w 1590224"/>
              <a:gd name="connsiteY134" fmla="*/ 1561627 h 1566389"/>
              <a:gd name="connsiteX135" fmla="*/ 718577 w 1590224"/>
              <a:gd name="connsiteY135" fmla="*/ 1530671 h 1566389"/>
              <a:gd name="connsiteX136" fmla="*/ 728102 w 1590224"/>
              <a:gd name="connsiteY136" fmla="*/ 1502096 h 1566389"/>
              <a:gd name="connsiteX137" fmla="*/ 732865 w 1590224"/>
              <a:gd name="connsiteY137" fmla="*/ 1490189 h 1566389"/>
              <a:gd name="connsiteX138" fmla="*/ 730484 w 1590224"/>
              <a:gd name="connsiteY138" fmla="*/ 1463996 h 1566389"/>
              <a:gd name="connsiteX139" fmla="*/ 709052 w 1590224"/>
              <a:gd name="connsiteY139" fmla="*/ 1444946 h 1566389"/>
              <a:gd name="connsiteX140" fmla="*/ 680477 w 1590224"/>
              <a:gd name="connsiteY140" fmla="*/ 1430658 h 1566389"/>
              <a:gd name="connsiteX141" fmla="*/ 654284 w 1590224"/>
              <a:gd name="connsiteY141" fmla="*/ 1423514 h 1566389"/>
              <a:gd name="connsiteX142" fmla="*/ 635234 w 1590224"/>
              <a:gd name="connsiteY142" fmla="*/ 1416371 h 1566389"/>
              <a:gd name="connsiteX143" fmla="*/ 616184 w 1590224"/>
              <a:gd name="connsiteY143" fmla="*/ 1413989 h 1566389"/>
              <a:gd name="connsiteX144" fmla="*/ 597134 w 1590224"/>
              <a:gd name="connsiteY144" fmla="*/ 1409227 h 1566389"/>
              <a:gd name="connsiteX145" fmla="*/ 573321 w 1590224"/>
              <a:gd name="connsiteY145" fmla="*/ 1404464 h 1566389"/>
              <a:gd name="connsiteX146" fmla="*/ 539984 w 1590224"/>
              <a:gd name="connsiteY146" fmla="*/ 1392558 h 1566389"/>
              <a:gd name="connsiteX147" fmla="*/ 528077 w 1590224"/>
              <a:gd name="connsiteY147" fmla="*/ 1387796 h 1566389"/>
              <a:gd name="connsiteX148" fmla="*/ 506646 w 1590224"/>
              <a:gd name="connsiteY148" fmla="*/ 1373508 h 1566389"/>
              <a:gd name="connsiteX149" fmla="*/ 487596 w 1590224"/>
              <a:gd name="connsiteY149" fmla="*/ 1368746 h 1566389"/>
              <a:gd name="connsiteX150" fmla="*/ 478071 w 1590224"/>
              <a:gd name="connsiteY150" fmla="*/ 1366364 h 1566389"/>
              <a:gd name="connsiteX151" fmla="*/ 449496 w 1590224"/>
              <a:gd name="connsiteY151" fmla="*/ 1347314 h 1566389"/>
              <a:gd name="connsiteX152" fmla="*/ 444734 w 1590224"/>
              <a:gd name="connsiteY152" fmla="*/ 1335408 h 1566389"/>
              <a:gd name="connsiteX153" fmla="*/ 442352 w 1590224"/>
              <a:gd name="connsiteY153" fmla="*/ 1328264 h 1566389"/>
              <a:gd name="connsiteX154" fmla="*/ 435209 w 1590224"/>
              <a:gd name="connsiteY154" fmla="*/ 1311596 h 1566389"/>
              <a:gd name="connsiteX155" fmla="*/ 437590 w 1590224"/>
              <a:gd name="connsiteY155" fmla="*/ 1287783 h 1566389"/>
              <a:gd name="connsiteX156" fmla="*/ 447115 w 1590224"/>
              <a:gd name="connsiteY156" fmla="*/ 1275877 h 1566389"/>
              <a:gd name="connsiteX157" fmla="*/ 459021 w 1590224"/>
              <a:gd name="connsiteY157" fmla="*/ 1249683 h 1566389"/>
              <a:gd name="connsiteX158" fmla="*/ 444734 w 1590224"/>
              <a:gd name="connsiteY158" fmla="*/ 1211583 h 1566389"/>
              <a:gd name="connsiteX159" fmla="*/ 406634 w 1590224"/>
              <a:gd name="connsiteY159" fmla="*/ 1178246 h 1566389"/>
              <a:gd name="connsiteX160" fmla="*/ 403078 w 1590224"/>
              <a:gd name="connsiteY160" fmla="*/ 1176069 h 1566389"/>
              <a:gd name="connsiteX161" fmla="*/ 399174 w 1590224"/>
              <a:gd name="connsiteY161" fmla="*/ 1160912 h 1566389"/>
              <a:gd name="connsiteX162" fmla="*/ 389965 w 1590224"/>
              <a:gd name="connsiteY162" fmla="*/ 1144908 h 1566389"/>
              <a:gd name="connsiteX163" fmla="*/ 392346 w 1590224"/>
              <a:gd name="connsiteY163" fmla="*/ 1085377 h 1566389"/>
              <a:gd name="connsiteX164" fmla="*/ 397109 w 1590224"/>
              <a:gd name="connsiteY164" fmla="*/ 1078233 h 1566389"/>
              <a:gd name="connsiteX165" fmla="*/ 413777 w 1590224"/>
              <a:gd name="connsiteY165" fmla="*/ 1056802 h 1566389"/>
              <a:gd name="connsiteX166" fmla="*/ 420921 w 1590224"/>
              <a:gd name="connsiteY166" fmla="*/ 1047277 h 1566389"/>
              <a:gd name="connsiteX167" fmla="*/ 425684 w 1590224"/>
              <a:gd name="connsiteY167" fmla="*/ 1040133 h 1566389"/>
              <a:gd name="connsiteX168" fmla="*/ 420921 w 1590224"/>
              <a:gd name="connsiteY168" fmla="*/ 994889 h 1566389"/>
              <a:gd name="connsiteX169" fmla="*/ 411396 w 1590224"/>
              <a:gd name="connsiteY169" fmla="*/ 980602 h 1566389"/>
              <a:gd name="connsiteX170" fmla="*/ 409015 w 1590224"/>
              <a:gd name="connsiteY170" fmla="*/ 971077 h 1566389"/>
              <a:gd name="connsiteX171" fmla="*/ 404252 w 1590224"/>
              <a:gd name="connsiteY171" fmla="*/ 961552 h 1566389"/>
              <a:gd name="connsiteX172" fmla="*/ 401871 w 1590224"/>
              <a:gd name="connsiteY172" fmla="*/ 954408 h 1566389"/>
              <a:gd name="connsiteX173" fmla="*/ 404252 w 1590224"/>
              <a:gd name="connsiteY173" fmla="*/ 892496 h 1566389"/>
              <a:gd name="connsiteX174" fmla="*/ 406634 w 1590224"/>
              <a:gd name="connsiteY174" fmla="*/ 859158 h 1566389"/>
              <a:gd name="connsiteX175" fmla="*/ 397109 w 1590224"/>
              <a:gd name="connsiteY175" fmla="*/ 699614 h 1566389"/>
              <a:gd name="connsiteX176" fmla="*/ 382821 w 1590224"/>
              <a:gd name="connsiteY176" fmla="*/ 675802 h 1566389"/>
              <a:gd name="connsiteX177" fmla="*/ 359009 w 1590224"/>
              <a:gd name="connsiteY177" fmla="*/ 642464 h 1566389"/>
              <a:gd name="connsiteX178" fmla="*/ 347102 w 1590224"/>
              <a:gd name="connsiteY178" fmla="*/ 630558 h 1566389"/>
              <a:gd name="connsiteX179" fmla="*/ 345889 w 1590224"/>
              <a:gd name="connsiteY179" fmla="*/ 628535 h 1566389"/>
              <a:gd name="connsiteX180" fmla="*/ 359009 w 1590224"/>
              <a:gd name="connsiteY180" fmla="*/ 625795 h 1566389"/>
              <a:gd name="connsiteX181" fmla="*/ 361390 w 1590224"/>
              <a:gd name="connsiteY181" fmla="*/ 594838 h 1566389"/>
              <a:gd name="connsiteX182" fmla="*/ 368534 w 1590224"/>
              <a:gd name="connsiteY182" fmla="*/ 592457 h 1566389"/>
              <a:gd name="connsiteX183" fmla="*/ 382821 w 1590224"/>
              <a:gd name="connsiteY183" fmla="*/ 580551 h 1566389"/>
              <a:gd name="connsiteX184" fmla="*/ 387584 w 1590224"/>
              <a:gd name="connsiteY184" fmla="*/ 571026 h 1566389"/>
              <a:gd name="connsiteX185" fmla="*/ 382821 w 1590224"/>
              <a:gd name="connsiteY185" fmla="*/ 547213 h 1566389"/>
              <a:gd name="connsiteX186" fmla="*/ 363771 w 1590224"/>
              <a:gd name="connsiteY186" fmla="*/ 535307 h 1566389"/>
              <a:gd name="connsiteX187" fmla="*/ 344721 w 1590224"/>
              <a:gd name="connsiteY187" fmla="*/ 528163 h 1566389"/>
              <a:gd name="connsiteX188" fmla="*/ 325671 w 1590224"/>
              <a:gd name="connsiteY188" fmla="*/ 521020 h 1566389"/>
              <a:gd name="connsiteX189" fmla="*/ 318527 w 1590224"/>
              <a:gd name="connsiteY189" fmla="*/ 511495 h 1566389"/>
              <a:gd name="connsiteX190" fmla="*/ 313765 w 1590224"/>
              <a:gd name="connsiteY190" fmla="*/ 487682 h 1566389"/>
              <a:gd name="connsiteX191" fmla="*/ 311384 w 1590224"/>
              <a:gd name="connsiteY191" fmla="*/ 456726 h 1566389"/>
              <a:gd name="connsiteX192" fmla="*/ 309002 w 1590224"/>
              <a:gd name="connsiteY192" fmla="*/ 449582 h 1566389"/>
              <a:gd name="connsiteX193" fmla="*/ 289952 w 1590224"/>
              <a:gd name="connsiteY193" fmla="*/ 432913 h 1566389"/>
              <a:gd name="connsiteX194" fmla="*/ 270902 w 1590224"/>
              <a:gd name="connsiteY194" fmla="*/ 409101 h 1566389"/>
              <a:gd name="connsiteX195" fmla="*/ 268521 w 1590224"/>
              <a:gd name="connsiteY195" fmla="*/ 401957 h 1566389"/>
              <a:gd name="connsiteX196" fmla="*/ 270902 w 1590224"/>
              <a:gd name="connsiteY196" fmla="*/ 382907 h 1566389"/>
              <a:gd name="connsiteX197" fmla="*/ 278046 w 1590224"/>
              <a:gd name="connsiteY197" fmla="*/ 373382 h 1566389"/>
              <a:gd name="connsiteX198" fmla="*/ 278409 w 1590224"/>
              <a:gd name="connsiteY198" fmla="*/ 372848 h 1566389"/>
              <a:gd name="connsiteX199" fmla="*/ 280396 w 1590224"/>
              <a:gd name="connsiteY199" fmla="*/ 374614 h 1566389"/>
              <a:gd name="connsiteX200" fmla="*/ 293289 w 1590224"/>
              <a:gd name="connsiteY200" fmla="*/ 381000 h 1566389"/>
              <a:gd name="connsiteX201" fmla="*/ 316149 w 1590224"/>
              <a:gd name="connsiteY201" fmla="*/ 358140 h 1566389"/>
              <a:gd name="connsiteX202" fmla="*/ 438069 w 1590224"/>
              <a:gd name="connsiteY202" fmla="*/ 350520 h 1566389"/>
              <a:gd name="connsiteX203" fmla="*/ 491409 w 1590224"/>
              <a:gd name="connsiteY203" fmla="*/ 289560 h 1566389"/>
              <a:gd name="connsiteX204" fmla="*/ 537129 w 1590224"/>
              <a:gd name="connsiteY204" fmla="*/ 274320 h 1566389"/>
              <a:gd name="connsiteX205" fmla="*/ 559989 w 1590224"/>
              <a:gd name="connsiteY205" fmla="*/ 266700 h 1566389"/>
              <a:gd name="connsiteX206" fmla="*/ 620949 w 1590224"/>
              <a:gd name="connsiteY206" fmla="*/ 220980 h 1566389"/>
              <a:gd name="connsiteX207" fmla="*/ 636189 w 1590224"/>
              <a:gd name="connsiteY207" fmla="*/ 190500 h 1566389"/>
              <a:gd name="connsiteX208" fmla="*/ 697149 w 1590224"/>
              <a:gd name="connsiteY208" fmla="*/ 160020 h 1566389"/>
              <a:gd name="connsiteX209" fmla="*/ 780969 w 1590224"/>
              <a:gd name="connsiteY209" fmla="*/ 129540 h 1566389"/>
              <a:gd name="connsiteX210" fmla="*/ 788589 w 1590224"/>
              <a:gd name="connsiteY210" fmla="*/ 106680 h 1566389"/>
              <a:gd name="connsiteX211" fmla="*/ 811449 w 1590224"/>
              <a:gd name="connsiteY211" fmla="*/ 91440 h 1566389"/>
              <a:gd name="connsiteX212" fmla="*/ 819069 w 1590224"/>
              <a:gd name="connsiteY212" fmla="*/ 30480 h 1566389"/>
              <a:gd name="connsiteX213" fmla="*/ 925749 w 1590224"/>
              <a:gd name="connsiteY213" fmla="*/ 22860 h 1566389"/>
              <a:gd name="connsiteX214" fmla="*/ 948609 w 1590224"/>
              <a:gd name="connsiteY214" fmla="*/ 15240 h 1566389"/>
              <a:gd name="connsiteX215" fmla="*/ 1001949 w 1590224"/>
              <a:gd name="connsiteY215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256615 w 1590224"/>
              <a:gd name="connsiteY12" fmla="*/ 618651 h 1566389"/>
              <a:gd name="connsiteX13" fmla="*/ 256615 w 1590224"/>
              <a:gd name="connsiteY13" fmla="*/ 618652 h 1566389"/>
              <a:gd name="connsiteX14" fmla="*/ 218515 w 1590224"/>
              <a:gd name="connsiteY14" fmla="*/ 616271 h 1566389"/>
              <a:gd name="connsiteX15" fmla="*/ 208990 w 1590224"/>
              <a:gd name="connsiteY15" fmla="*/ 613889 h 1566389"/>
              <a:gd name="connsiteX16" fmla="*/ 185177 w 1590224"/>
              <a:gd name="connsiteY16" fmla="*/ 606746 h 1566389"/>
              <a:gd name="connsiteX17" fmla="*/ 161365 w 1590224"/>
              <a:gd name="connsiteY17" fmla="*/ 594839 h 1566389"/>
              <a:gd name="connsiteX18" fmla="*/ 158984 w 1590224"/>
              <a:gd name="connsiteY18" fmla="*/ 582933 h 1566389"/>
              <a:gd name="connsiteX19" fmla="*/ 154221 w 1590224"/>
              <a:gd name="connsiteY19" fmla="*/ 571027 h 1566389"/>
              <a:gd name="connsiteX20" fmla="*/ 151840 w 1590224"/>
              <a:gd name="connsiteY20" fmla="*/ 561502 h 1566389"/>
              <a:gd name="connsiteX21" fmla="*/ 130409 w 1590224"/>
              <a:gd name="connsiteY21" fmla="*/ 549596 h 1566389"/>
              <a:gd name="connsiteX22" fmla="*/ 106596 w 1590224"/>
              <a:gd name="connsiteY22" fmla="*/ 554358 h 1566389"/>
              <a:gd name="connsiteX23" fmla="*/ 99452 w 1590224"/>
              <a:gd name="connsiteY23" fmla="*/ 559121 h 1566389"/>
              <a:gd name="connsiteX24" fmla="*/ 80402 w 1590224"/>
              <a:gd name="connsiteY24" fmla="*/ 563883 h 1566389"/>
              <a:gd name="connsiteX25" fmla="*/ 63734 w 1590224"/>
              <a:gd name="connsiteY25" fmla="*/ 568646 h 1566389"/>
              <a:gd name="connsiteX26" fmla="*/ 44684 w 1590224"/>
              <a:gd name="connsiteY26" fmla="*/ 571027 h 1566389"/>
              <a:gd name="connsiteX27" fmla="*/ 35159 w 1590224"/>
              <a:gd name="connsiteY27" fmla="*/ 573408 h 1566389"/>
              <a:gd name="connsiteX28" fmla="*/ 0 w 1590224"/>
              <a:gd name="connsiteY28" fmla="*/ 576338 h 1566389"/>
              <a:gd name="connsiteX29" fmla="*/ 44684 w 1590224"/>
              <a:gd name="connsiteY29" fmla="*/ 571026 h 1566389"/>
              <a:gd name="connsiteX30" fmla="*/ 63734 w 1590224"/>
              <a:gd name="connsiteY30" fmla="*/ 568645 h 1566389"/>
              <a:gd name="connsiteX31" fmla="*/ 80402 w 1590224"/>
              <a:gd name="connsiteY31" fmla="*/ 563882 h 1566389"/>
              <a:gd name="connsiteX32" fmla="*/ 99452 w 1590224"/>
              <a:gd name="connsiteY32" fmla="*/ 559120 h 1566389"/>
              <a:gd name="connsiteX33" fmla="*/ 106596 w 1590224"/>
              <a:gd name="connsiteY33" fmla="*/ 554357 h 1566389"/>
              <a:gd name="connsiteX34" fmla="*/ 130409 w 1590224"/>
              <a:gd name="connsiteY34" fmla="*/ 549595 h 1566389"/>
              <a:gd name="connsiteX35" fmla="*/ 1001949 w 1590224"/>
              <a:gd name="connsiteY35" fmla="*/ 0 h 1566389"/>
              <a:gd name="connsiteX36" fmla="*/ 994329 w 1590224"/>
              <a:gd name="connsiteY36" fmla="*/ 45720 h 1566389"/>
              <a:gd name="connsiteX37" fmla="*/ 933369 w 1590224"/>
              <a:gd name="connsiteY37" fmla="*/ 76200 h 1566389"/>
              <a:gd name="connsiteX38" fmla="*/ 910509 w 1590224"/>
              <a:gd name="connsiteY38" fmla="*/ 91440 h 1566389"/>
              <a:gd name="connsiteX39" fmla="*/ 912414 w 1590224"/>
              <a:gd name="connsiteY39" fmla="*/ 122397 h 1566389"/>
              <a:gd name="connsiteX40" fmla="*/ 927654 w 1590224"/>
              <a:gd name="connsiteY40" fmla="*/ 152876 h 1566389"/>
              <a:gd name="connsiteX41" fmla="*/ 967183 w 1590224"/>
              <a:gd name="connsiteY41" fmla="*/ 178117 h 1566389"/>
              <a:gd name="connsiteX42" fmla="*/ 1047669 w 1590224"/>
              <a:gd name="connsiteY42" fmla="*/ 220980 h 1566389"/>
              <a:gd name="connsiteX43" fmla="*/ 1101009 w 1590224"/>
              <a:gd name="connsiteY43" fmla="*/ 251460 h 1566389"/>
              <a:gd name="connsiteX44" fmla="*/ 1222929 w 1590224"/>
              <a:gd name="connsiteY44" fmla="*/ 336233 h 1566389"/>
              <a:gd name="connsiteX45" fmla="*/ 1267220 w 1590224"/>
              <a:gd name="connsiteY45" fmla="*/ 375761 h 1566389"/>
              <a:gd name="connsiteX46" fmla="*/ 1352469 w 1590224"/>
              <a:gd name="connsiteY46" fmla="*/ 472440 h 1566389"/>
              <a:gd name="connsiteX47" fmla="*/ 1428669 w 1590224"/>
              <a:gd name="connsiteY47" fmla="*/ 586740 h 1566389"/>
              <a:gd name="connsiteX48" fmla="*/ 1588689 w 1590224"/>
              <a:gd name="connsiteY48" fmla="*/ 792480 h 1566389"/>
              <a:gd name="connsiteX49" fmla="*/ 1590224 w 1590224"/>
              <a:gd name="connsiteY49" fmla="*/ 794546 h 1566389"/>
              <a:gd name="connsiteX50" fmla="*/ 1590115 w 1590224"/>
              <a:gd name="connsiteY50" fmla="*/ 794864 h 1566389"/>
              <a:gd name="connsiteX51" fmla="*/ 1582971 w 1590224"/>
              <a:gd name="connsiteY51" fmla="*/ 835346 h 1566389"/>
              <a:gd name="connsiteX52" fmla="*/ 1575827 w 1590224"/>
              <a:gd name="connsiteY52" fmla="*/ 871064 h 1566389"/>
              <a:gd name="connsiteX53" fmla="*/ 1566302 w 1590224"/>
              <a:gd name="connsiteY53" fmla="*/ 894877 h 1566389"/>
              <a:gd name="connsiteX54" fmla="*/ 1563921 w 1590224"/>
              <a:gd name="connsiteY54" fmla="*/ 916308 h 1566389"/>
              <a:gd name="connsiteX55" fmla="*/ 1559159 w 1590224"/>
              <a:gd name="connsiteY55" fmla="*/ 928214 h 1566389"/>
              <a:gd name="connsiteX56" fmla="*/ 1556777 w 1590224"/>
              <a:gd name="connsiteY56" fmla="*/ 935358 h 1566389"/>
              <a:gd name="connsiteX57" fmla="*/ 1547252 w 1590224"/>
              <a:gd name="connsiteY57" fmla="*/ 952027 h 1566389"/>
              <a:gd name="connsiteX58" fmla="*/ 1528202 w 1590224"/>
              <a:gd name="connsiteY58" fmla="*/ 971077 h 1566389"/>
              <a:gd name="connsiteX59" fmla="*/ 1513915 w 1590224"/>
              <a:gd name="connsiteY59" fmla="*/ 985364 h 1566389"/>
              <a:gd name="connsiteX60" fmla="*/ 1488243 w 1590224"/>
              <a:gd name="connsiteY60" fmla="*/ 1005393 h 1566389"/>
              <a:gd name="connsiteX61" fmla="*/ 1488108 w 1590224"/>
              <a:gd name="connsiteY61" fmla="*/ 1005576 h 1566389"/>
              <a:gd name="connsiteX62" fmla="*/ 1475815 w 1590224"/>
              <a:gd name="connsiteY62" fmla="*/ 1013939 h 1566389"/>
              <a:gd name="connsiteX63" fmla="*/ 1466290 w 1590224"/>
              <a:gd name="connsiteY63" fmla="*/ 1021083 h 1566389"/>
              <a:gd name="connsiteX64" fmla="*/ 1452002 w 1590224"/>
              <a:gd name="connsiteY64" fmla="*/ 1025846 h 1566389"/>
              <a:gd name="connsiteX65" fmla="*/ 1418665 w 1590224"/>
              <a:gd name="connsiteY65" fmla="*/ 1047277 h 1566389"/>
              <a:gd name="connsiteX66" fmla="*/ 1413902 w 1590224"/>
              <a:gd name="connsiteY66" fmla="*/ 1059183 h 1566389"/>
              <a:gd name="connsiteX67" fmla="*/ 1421046 w 1590224"/>
              <a:gd name="connsiteY67" fmla="*/ 1097283 h 1566389"/>
              <a:gd name="connsiteX68" fmla="*/ 1430571 w 1590224"/>
              <a:gd name="connsiteY68" fmla="*/ 1118714 h 1566389"/>
              <a:gd name="connsiteX69" fmla="*/ 1437715 w 1590224"/>
              <a:gd name="connsiteY69" fmla="*/ 1125858 h 1566389"/>
              <a:gd name="connsiteX70" fmla="*/ 1452002 w 1590224"/>
              <a:gd name="connsiteY70" fmla="*/ 1156814 h 1566389"/>
              <a:gd name="connsiteX71" fmla="*/ 1468671 w 1590224"/>
              <a:gd name="connsiteY71" fmla="*/ 1175864 h 1566389"/>
              <a:gd name="connsiteX72" fmla="*/ 1475815 w 1590224"/>
              <a:gd name="connsiteY72" fmla="*/ 1183008 h 1566389"/>
              <a:gd name="connsiteX73" fmla="*/ 1482959 w 1590224"/>
              <a:gd name="connsiteY73" fmla="*/ 1194914 h 1566389"/>
              <a:gd name="connsiteX74" fmla="*/ 1492484 w 1590224"/>
              <a:gd name="connsiteY74" fmla="*/ 1204439 h 1566389"/>
              <a:gd name="connsiteX75" fmla="*/ 1511534 w 1590224"/>
              <a:gd name="connsiteY75" fmla="*/ 1228252 h 1566389"/>
              <a:gd name="connsiteX76" fmla="*/ 1530584 w 1590224"/>
              <a:gd name="connsiteY76" fmla="*/ 1256827 h 1566389"/>
              <a:gd name="connsiteX77" fmla="*/ 1544871 w 1590224"/>
              <a:gd name="connsiteY77" fmla="*/ 1278258 h 1566389"/>
              <a:gd name="connsiteX78" fmla="*/ 1552015 w 1590224"/>
              <a:gd name="connsiteY78" fmla="*/ 1302071 h 1566389"/>
              <a:gd name="connsiteX79" fmla="*/ 1559159 w 1590224"/>
              <a:gd name="connsiteY79" fmla="*/ 1333027 h 1566389"/>
              <a:gd name="connsiteX80" fmla="*/ 1552015 w 1590224"/>
              <a:gd name="connsiteY80" fmla="*/ 1390177 h 1566389"/>
              <a:gd name="connsiteX81" fmla="*/ 1549634 w 1590224"/>
              <a:gd name="connsiteY81" fmla="*/ 1399702 h 1566389"/>
              <a:gd name="connsiteX82" fmla="*/ 1544871 w 1590224"/>
              <a:gd name="connsiteY82" fmla="*/ 1406846 h 1566389"/>
              <a:gd name="connsiteX83" fmla="*/ 1542490 w 1590224"/>
              <a:gd name="connsiteY83" fmla="*/ 1418752 h 1566389"/>
              <a:gd name="connsiteX84" fmla="*/ 1535346 w 1590224"/>
              <a:gd name="connsiteY84" fmla="*/ 1430658 h 1566389"/>
              <a:gd name="connsiteX85" fmla="*/ 1516296 w 1590224"/>
              <a:gd name="connsiteY85" fmla="*/ 1454471 h 1566389"/>
              <a:gd name="connsiteX86" fmla="*/ 1506771 w 1590224"/>
              <a:gd name="connsiteY86" fmla="*/ 1461614 h 1566389"/>
              <a:gd name="connsiteX87" fmla="*/ 1494865 w 1590224"/>
              <a:gd name="connsiteY87" fmla="*/ 1463996 h 1566389"/>
              <a:gd name="connsiteX88" fmla="*/ 1480577 w 1590224"/>
              <a:gd name="connsiteY88" fmla="*/ 1468758 h 1566389"/>
              <a:gd name="connsiteX89" fmla="*/ 1425809 w 1590224"/>
              <a:gd name="connsiteY89" fmla="*/ 1463996 h 1566389"/>
              <a:gd name="connsiteX90" fmla="*/ 1413902 w 1590224"/>
              <a:gd name="connsiteY90" fmla="*/ 1459233 h 1566389"/>
              <a:gd name="connsiteX91" fmla="*/ 1385327 w 1590224"/>
              <a:gd name="connsiteY91" fmla="*/ 1454471 h 1566389"/>
              <a:gd name="connsiteX92" fmla="*/ 1347227 w 1590224"/>
              <a:gd name="connsiteY92" fmla="*/ 1447327 h 1566389"/>
              <a:gd name="connsiteX93" fmla="*/ 1340084 w 1590224"/>
              <a:gd name="connsiteY93" fmla="*/ 1442564 h 1566389"/>
              <a:gd name="connsiteX94" fmla="*/ 1325796 w 1590224"/>
              <a:gd name="connsiteY94" fmla="*/ 1416371 h 1566389"/>
              <a:gd name="connsiteX95" fmla="*/ 1323415 w 1590224"/>
              <a:gd name="connsiteY95" fmla="*/ 1409227 h 1566389"/>
              <a:gd name="connsiteX96" fmla="*/ 1318652 w 1590224"/>
              <a:gd name="connsiteY96" fmla="*/ 1387796 h 1566389"/>
              <a:gd name="connsiteX97" fmla="*/ 1311509 w 1590224"/>
              <a:gd name="connsiteY97" fmla="*/ 1356839 h 1566389"/>
              <a:gd name="connsiteX98" fmla="*/ 1301984 w 1590224"/>
              <a:gd name="connsiteY98" fmla="*/ 1342552 h 1566389"/>
              <a:gd name="connsiteX99" fmla="*/ 1294840 w 1590224"/>
              <a:gd name="connsiteY99" fmla="*/ 1340171 h 1566389"/>
              <a:gd name="connsiteX100" fmla="*/ 1278171 w 1590224"/>
              <a:gd name="connsiteY100" fmla="*/ 1333027 h 1566389"/>
              <a:gd name="connsiteX101" fmla="*/ 1254359 w 1590224"/>
              <a:gd name="connsiteY101" fmla="*/ 1328264 h 1566389"/>
              <a:gd name="connsiteX102" fmla="*/ 1240071 w 1590224"/>
              <a:gd name="connsiteY102" fmla="*/ 1323502 h 1566389"/>
              <a:gd name="connsiteX103" fmla="*/ 1230546 w 1590224"/>
              <a:gd name="connsiteY103" fmla="*/ 1321121 h 1566389"/>
              <a:gd name="connsiteX104" fmla="*/ 1216259 w 1590224"/>
              <a:gd name="connsiteY104" fmla="*/ 1316358 h 1566389"/>
              <a:gd name="connsiteX105" fmla="*/ 1194827 w 1590224"/>
              <a:gd name="connsiteY105" fmla="*/ 1311596 h 1566389"/>
              <a:gd name="connsiteX106" fmla="*/ 1182921 w 1590224"/>
              <a:gd name="connsiteY106" fmla="*/ 1304452 h 1566389"/>
              <a:gd name="connsiteX107" fmla="*/ 1173396 w 1590224"/>
              <a:gd name="connsiteY107" fmla="*/ 1297308 h 1566389"/>
              <a:gd name="connsiteX108" fmla="*/ 1163871 w 1590224"/>
              <a:gd name="connsiteY108" fmla="*/ 1292546 h 1566389"/>
              <a:gd name="connsiteX109" fmla="*/ 1144821 w 1590224"/>
              <a:gd name="connsiteY109" fmla="*/ 1299689 h 1566389"/>
              <a:gd name="connsiteX110" fmla="*/ 1135296 w 1590224"/>
              <a:gd name="connsiteY110" fmla="*/ 1313977 h 1566389"/>
              <a:gd name="connsiteX111" fmla="*/ 1128152 w 1590224"/>
              <a:gd name="connsiteY111" fmla="*/ 1325883 h 1566389"/>
              <a:gd name="connsiteX112" fmla="*/ 1118627 w 1590224"/>
              <a:gd name="connsiteY112" fmla="*/ 1352077 h 1566389"/>
              <a:gd name="connsiteX113" fmla="*/ 1101959 w 1590224"/>
              <a:gd name="connsiteY113" fmla="*/ 1378271 h 1566389"/>
              <a:gd name="connsiteX114" fmla="*/ 1090052 w 1590224"/>
              <a:gd name="connsiteY114" fmla="*/ 1397321 h 1566389"/>
              <a:gd name="connsiteX115" fmla="*/ 1075765 w 1590224"/>
              <a:gd name="connsiteY115" fmla="*/ 1411608 h 1566389"/>
              <a:gd name="connsiteX116" fmla="*/ 1059096 w 1590224"/>
              <a:gd name="connsiteY116" fmla="*/ 1425896 h 1566389"/>
              <a:gd name="connsiteX117" fmla="*/ 1049571 w 1590224"/>
              <a:gd name="connsiteY117" fmla="*/ 1428277 h 1566389"/>
              <a:gd name="connsiteX118" fmla="*/ 1040046 w 1590224"/>
              <a:gd name="connsiteY118" fmla="*/ 1433039 h 1566389"/>
              <a:gd name="connsiteX119" fmla="*/ 985277 w 1590224"/>
              <a:gd name="connsiteY119" fmla="*/ 1449708 h 1566389"/>
              <a:gd name="connsiteX120" fmla="*/ 954321 w 1590224"/>
              <a:gd name="connsiteY120" fmla="*/ 1456852 h 1566389"/>
              <a:gd name="connsiteX121" fmla="*/ 916221 w 1590224"/>
              <a:gd name="connsiteY121" fmla="*/ 1468758 h 1566389"/>
              <a:gd name="connsiteX122" fmla="*/ 904315 w 1590224"/>
              <a:gd name="connsiteY122" fmla="*/ 1471139 h 1566389"/>
              <a:gd name="connsiteX123" fmla="*/ 882884 w 1590224"/>
              <a:gd name="connsiteY123" fmla="*/ 1478283 h 1566389"/>
              <a:gd name="connsiteX124" fmla="*/ 870977 w 1590224"/>
              <a:gd name="connsiteY124" fmla="*/ 1483046 h 1566389"/>
              <a:gd name="connsiteX125" fmla="*/ 842402 w 1590224"/>
              <a:gd name="connsiteY125" fmla="*/ 1490189 h 1566389"/>
              <a:gd name="connsiteX126" fmla="*/ 820971 w 1590224"/>
              <a:gd name="connsiteY126" fmla="*/ 1499714 h 1566389"/>
              <a:gd name="connsiteX127" fmla="*/ 804302 w 1590224"/>
              <a:gd name="connsiteY127" fmla="*/ 1506858 h 1566389"/>
              <a:gd name="connsiteX128" fmla="*/ 794777 w 1590224"/>
              <a:gd name="connsiteY128" fmla="*/ 1514002 h 1566389"/>
              <a:gd name="connsiteX129" fmla="*/ 787634 w 1590224"/>
              <a:gd name="connsiteY129" fmla="*/ 1518764 h 1566389"/>
              <a:gd name="connsiteX130" fmla="*/ 768584 w 1590224"/>
              <a:gd name="connsiteY130" fmla="*/ 1540196 h 1566389"/>
              <a:gd name="connsiteX131" fmla="*/ 747152 w 1590224"/>
              <a:gd name="connsiteY131" fmla="*/ 1564008 h 1566389"/>
              <a:gd name="connsiteX132" fmla="*/ 737627 w 1590224"/>
              <a:gd name="connsiteY132" fmla="*/ 1566389 h 1566389"/>
              <a:gd name="connsiteX133" fmla="*/ 720959 w 1590224"/>
              <a:gd name="connsiteY133" fmla="*/ 1561627 h 1566389"/>
              <a:gd name="connsiteX134" fmla="*/ 718577 w 1590224"/>
              <a:gd name="connsiteY134" fmla="*/ 1530671 h 1566389"/>
              <a:gd name="connsiteX135" fmla="*/ 728102 w 1590224"/>
              <a:gd name="connsiteY135" fmla="*/ 1502096 h 1566389"/>
              <a:gd name="connsiteX136" fmla="*/ 732865 w 1590224"/>
              <a:gd name="connsiteY136" fmla="*/ 1490189 h 1566389"/>
              <a:gd name="connsiteX137" fmla="*/ 730484 w 1590224"/>
              <a:gd name="connsiteY137" fmla="*/ 1463996 h 1566389"/>
              <a:gd name="connsiteX138" fmla="*/ 709052 w 1590224"/>
              <a:gd name="connsiteY138" fmla="*/ 1444946 h 1566389"/>
              <a:gd name="connsiteX139" fmla="*/ 680477 w 1590224"/>
              <a:gd name="connsiteY139" fmla="*/ 1430658 h 1566389"/>
              <a:gd name="connsiteX140" fmla="*/ 654284 w 1590224"/>
              <a:gd name="connsiteY140" fmla="*/ 1423514 h 1566389"/>
              <a:gd name="connsiteX141" fmla="*/ 635234 w 1590224"/>
              <a:gd name="connsiteY141" fmla="*/ 1416371 h 1566389"/>
              <a:gd name="connsiteX142" fmla="*/ 616184 w 1590224"/>
              <a:gd name="connsiteY142" fmla="*/ 1413989 h 1566389"/>
              <a:gd name="connsiteX143" fmla="*/ 597134 w 1590224"/>
              <a:gd name="connsiteY143" fmla="*/ 1409227 h 1566389"/>
              <a:gd name="connsiteX144" fmla="*/ 573321 w 1590224"/>
              <a:gd name="connsiteY144" fmla="*/ 1404464 h 1566389"/>
              <a:gd name="connsiteX145" fmla="*/ 539984 w 1590224"/>
              <a:gd name="connsiteY145" fmla="*/ 1392558 h 1566389"/>
              <a:gd name="connsiteX146" fmla="*/ 528077 w 1590224"/>
              <a:gd name="connsiteY146" fmla="*/ 1387796 h 1566389"/>
              <a:gd name="connsiteX147" fmla="*/ 506646 w 1590224"/>
              <a:gd name="connsiteY147" fmla="*/ 1373508 h 1566389"/>
              <a:gd name="connsiteX148" fmla="*/ 487596 w 1590224"/>
              <a:gd name="connsiteY148" fmla="*/ 1368746 h 1566389"/>
              <a:gd name="connsiteX149" fmla="*/ 478071 w 1590224"/>
              <a:gd name="connsiteY149" fmla="*/ 1366364 h 1566389"/>
              <a:gd name="connsiteX150" fmla="*/ 449496 w 1590224"/>
              <a:gd name="connsiteY150" fmla="*/ 1347314 h 1566389"/>
              <a:gd name="connsiteX151" fmla="*/ 444734 w 1590224"/>
              <a:gd name="connsiteY151" fmla="*/ 1335408 h 1566389"/>
              <a:gd name="connsiteX152" fmla="*/ 442352 w 1590224"/>
              <a:gd name="connsiteY152" fmla="*/ 1328264 h 1566389"/>
              <a:gd name="connsiteX153" fmla="*/ 435209 w 1590224"/>
              <a:gd name="connsiteY153" fmla="*/ 1311596 h 1566389"/>
              <a:gd name="connsiteX154" fmla="*/ 437590 w 1590224"/>
              <a:gd name="connsiteY154" fmla="*/ 1287783 h 1566389"/>
              <a:gd name="connsiteX155" fmla="*/ 447115 w 1590224"/>
              <a:gd name="connsiteY155" fmla="*/ 1275877 h 1566389"/>
              <a:gd name="connsiteX156" fmla="*/ 459021 w 1590224"/>
              <a:gd name="connsiteY156" fmla="*/ 1249683 h 1566389"/>
              <a:gd name="connsiteX157" fmla="*/ 444734 w 1590224"/>
              <a:gd name="connsiteY157" fmla="*/ 1211583 h 1566389"/>
              <a:gd name="connsiteX158" fmla="*/ 406634 w 1590224"/>
              <a:gd name="connsiteY158" fmla="*/ 1178246 h 1566389"/>
              <a:gd name="connsiteX159" fmla="*/ 403078 w 1590224"/>
              <a:gd name="connsiteY159" fmla="*/ 1176069 h 1566389"/>
              <a:gd name="connsiteX160" fmla="*/ 399174 w 1590224"/>
              <a:gd name="connsiteY160" fmla="*/ 1160912 h 1566389"/>
              <a:gd name="connsiteX161" fmla="*/ 389965 w 1590224"/>
              <a:gd name="connsiteY161" fmla="*/ 1144908 h 1566389"/>
              <a:gd name="connsiteX162" fmla="*/ 392346 w 1590224"/>
              <a:gd name="connsiteY162" fmla="*/ 1085377 h 1566389"/>
              <a:gd name="connsiteX163" fmla="*/ 397109 w 1590224"/>
              <a:gd name="connsiteY163" fmla="*/ 1078233 h 1566389"/>
              <a:gd name="connsiteX164" fmla="*/ 413777 w 1590224"/>
              <a:gd name="connsiteY164" fmla="*/ 1056802 h 1566389"/>
              <a:gd name="connsiteX165" fmla="*/ 420921 w 1590224"/>
              <a:gd name="connsiteY165" fmla="*/ 1047277 h 1566389"/>
              <a:gd name="connsiteX166" fmla="*/ 425684 w 1590224"/>
              <a:gd name="connsiteY166" fmla="*/ 1040133 h 1566389"/>
              <a:gd name="connsiteX167" fmla="*/ 420921 w 1590224"/>
              <a:gd name="connsiteY167" fmla="*/ 994889 h 1566389"/>
              <a:gd name="connsiteX168" fmla="*/ 411396 w 1590224"/>
              <a:gd name="connsiteY168" fmla="*/ 980602 h 1566389"/>
              <a:gd name="connsiteX169" fmla="*/ 409015 w 1590224"/>
              <a:gd name="connsiteY169" fmla="*/ 971077 h 1566389"/>
              <a:gd name="connsiteX170" fmla="*/ 404252 w 1590224"/>
              <a:gd name="connsiteY170" fmla="*/ 961552 h 1566389"/>
              <a:gd name="connsiteX171" fmla="*/ 401871 w 1590224"/>
              <a:gd name="connsiteY171" fmla="*/ 954408 h 1566389"/>
              <a:gd name="connsiteX172" fmla="*/ 404252 w 1590224"/>
              <a:gd name="connsiteY172" fmla="*/ 892496 h 1566389"/>
              <a:gd name="connsiteX173" fmla="*/ 406634 w 1590224"/>
              <a:gd name="connsiteY173" fmla="*/ 859158 h 1566389"/>
              <a:gd name="connsiteX174" fmla="*/ 397109 w 1590224"/>
              <a:gd name="connsiteY174" fmla="*/ 699614 h 1566389"/>
              <a:gd name="connsiteX175" fmla="*/ 382821 w 1590224"/>
              <a:gd name="connsiteY175" fmla="*/ 675802 h 1566389"/>
              <a:gd name="connsiteX176" fmla="*/ 359009 w 1590224"/>
              <a:gd name="connsiteY176" fmla="*/ 642464 h 1566389"/>
              <a:gd name="connsiteX177" fmla="*/ 347102 w 1590224"/>
              <a:gd name="connsiteY177" fmla="*/ 630558 h 1566389"/>
              <a:gd name="connsiteX178" fmla="*/ 345889 w 1590224"/>
              <a:gd name="connsiteY178" fmla="*/ 628535 h 1566389"/>
              <a:gd name="connsiteX179" fmla="*/ 359009 w 1590224"/>
              <a:gd name="connsiteY179" fmla="*/ 625795 h 1566389"/>
              <a:gd name="connsiteX180" fmla="*/ 361390 w 1590224"/>
              <a:gd name="connsiteY180" fmla="*/ 594838 h 1566389"/>
              <a:gd name="connsiteX181" fmla="*/ 368534 w 1590224"/>
              <a:gd name="connsiteY181" fmla="*/ 592457 h 1566389"/>
              <a:gd name="connsiteX182" fmla="*/ 382821 w 1590224"/>
              <a:gd name="connsiteY182" fmla="*/ 580551 h 1566389"/>
              <a:gd name="connsiteX183" fmla="*/ 387584 w 1590224"/>
              <a:gd name="connsiteY183" fmla="*/ 571026 h 1566389"/>
              <a:gd name="connsiteX184" fmla="*/ 382821 w 1590224"/>
              <a:gd name="connsiteY184" fmla="*/ 547213 h 1566389"/>
              <a:gd name="connsiteX185" fmla="*/ 363771 w 1590224"/>
              <a:gd name="connsiteY185" fmla="*/ 535307 h 1566389"/>
              <a:gd name="connsiteX186" fmla="*/ 344721 w 1590224"/>
              <a:gd name="connsiteY186" fmla="*/ 528163 h 1566389"/>
              <a:gd name="connsiteX187" fmla="*/ 325671 w 1590224"/>
              <a:gd name="connsiteY187" fmla="*/ 521020 h 1566389"/>
              <a:gd name="connsiteX188" fmla="*/ 318527 w 1590224"/>
              <a:gd name="connsiteY188" fmla="*/ 511495 h 1566389"/>
              <a:gd name="connsiteX189" fmla="*/ 313765 w 1590224"/>
              <a:gd name="connsiteY189" fmla="*/ 487682 h 1566389"/>
              <a:gd name="connsiteX190" fmla="*/ 311384 w 1590224"/>
              <a:gd name="connsiteY190" fmla="*/ 456726 h 1566389"/>
              <a:gd name="connsiteX191" fmla="*/ 309002 w 1590224"/>
              <a:gd name="connsiteY191" fmla="*/ 449582 h 1566389"/>
              <a:gd name="connsiteX192" fmla="*/ 289952 w 1590224"/>
              <a:gd name="connsiteY192" fmla="*/ 432913 h 1566389"/>
              <a:gd name="connsiteX193" fmla="*/ 270902 w 1590224"/>
              <a:gd name="connsiteY193" fmla="*/ 409101 h 1566389"/>
              <a:gd name="connsiteX194" fmla="*/ 268521 w 1590224"/>
              <a:gd name="connsiteY194" fmla="*/ 401957 h 1566389"/>
              <a:gd name="connsiteX195" fmla="*/ 270902 w 1590224"/>
              <a:gd name="connsiteY195" fmla="*/ 382907 h 1566389"/>
              <a:gd name="connsiteX196" fmla="*/ 278046 w 1590224"/>
              <a:gd name="connsiteY196" fmla="*/ 373382 h 1566389"/>
              <a:gd name="connsiteX197" fmla="*/ 278409 w 1590224"/>
              <a:gd name="connsiteY197" fmla="*/ 372848 h 1566389"/>
              <a:gd name="connsiteX198" fmla="*/ 280396 w 1590224"/>
              <a:gd name="connsiteY198" fmla="*/ 374614 h 1566389"/>
              <a:gd name="connsiteX199" fmla="*/ 293289 w 1590224"/>
              <a:gd name="connsiteY199" fmla="*/ 381000 h 1566389"/>
              <a:gd name="connsiteX200" fmla="*/ 316149 w 1590224"/>
              <a:gd name="connsiteY200" fmla="*/ 358140 h 1566389"/>
              <a:gd name="connsiteX201" fmla="*/ 438069 w 1590224"/>
              <a:gd name="connsiteY201" fmla="*/ 350520 h 1566389"/>
              <a:gd name="connsiteX202" fmla="*/ 491409 w 1590224"/>
              <a:gd name="connsiteY202" fmla="*/ 289560 h 1566389"/>
              <a:gd name="connsiteX203" fmla="*/ 537129 w 1590224"/>
              <a:gd name="connsiteY203" fmla="*/ 274320 h 1566389"/>
              <a:gd name="connsiteX204" fmla="*/ 559989 w 1590224"/>
              <a:gd name="connsiteY204" fmla="*/ 266700 h 1566389"/>
              <a:gd name="connsiteX205" fmla="*/ 620949 w 1590224"/>
              <a:gd name="connsiteY205" fmla="*/ 220980 h 1566389"/>
              <a:gd name="connsiteX206" fmla="*/ 636189 w 1590224"/>
              <a:gd name="connsiteY206" fmla="*/ 190500 h 1566389"/>
              <a:gd name="connsiteX207" fmla="*/ 697149 w 1590224"/>
              <a:gd name="connsiteY207" fmla="*/ 160020 h 1566389"/>
              <a:gd name="connsiteX208" fmla="*/ 780969 w 1590224"/>
              <a:gd name="connsiteY208" fmla="*/ 129540 h 1566389"/>
              <a:gd name="connsiteX209" fmla="*/ 788589 w 1590224"/>
              <a:gd name="connsiteY209" fmla="*/ 106680 h 1566389"/>
              <a:gd name="connsiteX210" fmla="*/ 811449 w 1590224"/>
              <a:gd name="connsiteY210" fmla="*/ 91440 h 1566389"/>
              <a:gd name="connsiteX211" fmla="*/ 819069 w 1590224"/>
              <a:gd name="connsiteY211" fmla="*/ 30480 h 1566389"/>
              <a:gd name="connsiteX212" fmla="*/ 925749 w 1590224"/>
              <a:gd name="connsiteY212" fmla="*/ 22860 h 1566389"/>
              <a:gd name="connsiteX213" fmla="*/ 948609 w 1590224"/>
              <a:gd name="connsiteY213" fmla="*/ 15240 h 1566389"/>
              <a:gd name="connsiteX214" fmla="*/ 1001949 w 1590224"/>
              <a:gd name="connsiteY214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256615 w 1590224"/>
              <a:gd name="connsiteY12" fmla="*/ 618651 h 1566389"/>
              <a:gd name="connsiteX13" fmla="*/ 218515 w 1590224"/>
              <a:gd name="connsiteY13" fmla="*/ 616271 h 1566389"/>
              <a:gd name="connsiteX14" fmla="*/ 208990 w 1590224"/>
              <a:gd name="connsiteY14" fmla="*/ 613889 h 1566389"/>
              <a:gd name="connsiteX15" fmla="*/ 185177 w 1590224"/>
              <a:gd name="connsiteY15" fmla="*/ 606746 h 1566389"/>
              <a:gd name="connsiteX16" fmla="*/ 161365 w 1590224"/>
              <a:gd name="connsiteY16" fmla="*/ 594839 h 1566389"/>
              <a:gd name="connsiteX17" fmla="*/ 158984 w 1590224"/>
              <a:gd name="connsiteY17" fmla="*/ 582933 h 1566389"/>
              <a:gd name="connsiteX18" fmla="*/ 154221 w 1590224"/>
              <a:gd name="connsiteY18" fmla="*/ 571027 h 1566389"/>
              <a:gd name="connsiteX19" fmla="*/ 151840 w 1590224"/>
              <a:gd name="connsiteY19" fmla="*/ 561502 h 1566389"/>
              <a:gd name="connsiteX20" fmla="*/ 130409 w 1590224"/>
              <a:gd name="connsiteY20" fmla="*/ 549596 h 1566389"/>
              <a:gd name="connsiteX21" fmla="*/ 106596 w 1590224"/>
              <a:gd name="connsiteY21" fmla="*/ 554358 h 1566389"/>
              <a:gd name="connsiteX22" fmla="*/ 99452 w 1590224"/>
              <a:gd name="connsiteY22" fmla="*/ 559121 h 1566389"/>
              <a:gd name="connsiteX23" fmla="*/ 80402 w 1590224"/>
              <a:gd name="connsiteY23" fmla="*/ 563883 h 1566389"/>
              <a:gd name="connsiteX24" fmla="*/ 63734 w 1590224"/>
              <a:gd name="connsiteY24" fmla="*/ 568646 h 1566389"/>
              <a:gd name="connsiteX25" fmla="*/ 44684 w 1590224"/>
              <a:gd name="connsiteY25" fmla="*/ 571027 h 1566389"/>
              <a:gd name="connsiteX26" fmla="*/ 35159 w 1590224"/>
              <a:gd name="connsiteY26" fmla="*/ 573408 h 1566389"/>
              <a:gd name="connsiteX27" fmla="*/ 0 w 1590224"/>
              <a:gd name="connsiteY27" fmla="*/ 576338 h 1566389"/>
              <a:gd name="connsiteX28" fmla="*/ 44684 w 1590224"/>
              <a:gd name="connsiteY28" fmla="*/ 571026 h 1566389"/>
              <a:gd name="connsiteX29" fmla="*/ 63734 w 1590224"/>
              <a:gd name="connsiteY29" fmla="*/ 568645 h 1566389"/>
              <a:gd name="connsiteX30" fmla="*/ 80402 w 1590224"/>
              <a:gd name="connsiteY30" fmla="*/ 563882 h 1566389"/>
              <a:gd name="connsiteX31" fmla="*/ 99452 w 1590224"/>
              <a:gd name="connsiteY31" fmla="*/ 559120 h 1566389"/>
              <a:gd name="connsiteX32" fmla="*/ 106596 w 1590224"/>
              <a:gd name="connsiteY32" fmla="*/ 554357 h 1566389"/>
              <a:gd name="connsiteX33" fmla="*/ 130409 w 1590224"/>
              <a:gd name="connsiteY33" fmla="*/ 549595 h 1566389"/>
              <a:gd name="connsiteX34" fmla="*/ 1001949 w 1590224"/>
              <a:gd name="connsiteY34" fmla="*/ 0 h 1566389"/>
              <a:gd name="connsiteX35" fmla="*/ 994329 w 1590224"/>
              <a:gd name="connsiteY35" fmla="*/ 45720 h 1566389"/>
              <a:gd name="connsiteX36" fmla="*/ 933369 w 1590224"/>
              <a:gd name="connsiteY36" fmla="*/ 76200 h 1566389"/>
              <a:gd name="connsiteX37" fmla="*/ 910509 w 1590224"/>
              <a:gd name="connsiteY37" fmla="*/ 91440 h 1566389"/>
              <a:gd name="connsiteX38" fmla="*/ 912414 w 1590224"/>
              <a:gd name="connsiteY38" fmla="*/ 122397 h 1566389"/>
              <a:gd name="connsiteX39" fmla="*/ 927654 w 1590224"/>
              <a:gd name="connsiteY39" fmla="*/ 152876 h 1566389"/>
              <a:gd name="connsiteX40" fmla="*/ 967183 w 1590224"/>
              <a:gd name="connsiteY40" fmla="*/ 178117 h 1566389"/>
              <a:gd name="connsiteX41" fmla="*/ 1047669 w 1590224"/>
              <a:gd name="connsiteY41" fmla="*/ 220980 h 1566389"/>
              <a:gd name="connsiteX42" fmla="*/ 1101009 w 1590224"/>
              <a:gd name="connsiteY42" fmla="*/ 251460 h 1566389"/>
              <a:gd name="connsiteX43" fmla="*/ 1222929 w 1590224"/>
              <a:gd name="connsiteY43" fmla="*/ 336233 h 1566389"/>
              <a:gd name="connsiteX44" fmla="*/ 1267220 w 1590224"/>
              <a:gd name="connsiteY44" fmla="*/ 375761 h 1566389"/>
              <a:gd name="connsiteX45" fmla="*/ 1352469 w 1590224"/>
              <a:gd name="connsiteY45" fmla="*/ 472440 h 1566389"/>
              <a:gd name="connsiteX46" fmla="*/ 1428669 w 1590224"/>
              <a:gd name="connsiteY46" fmla="*/ 586740 h 1566389"/>
              <a:gd name="connsiteX47" fmla="*/ 1588689 w 1590224"/>
              <a:gd name="connsiteY47" fmla="*/ 792480 h 1566389"/>
              <a:gd name="connsiteX48" fmla="*/ 1590224 w 1590224"/>
              <a:gd name="connsiteY48" fmla="*/ 794546 h 1566389"/>
              <a:gd name="connsiteX49" fmla="*/ 1590115 w 1590224"/>
              <a:gd name="connsiteY49" fmla="*/ 794864 h 1566389"/>
              <a:gd name="connsiteX50" fmla="*/ 1582971 w 1590224"/>
              <a:gd name="connsiteY50" fmla="*/ 835346 h 1566389"/>
              <a:gd name="connsiteX51" fmla="*/ 1575827 w 1590224"/>
              <a:gd name="connsiteY51" fmla="*/ 871064 h 1566389"/>
              <a:gd name="connsiteX52" fmla="*/ 1566302 w 1590224"/>
              <a:gd name="connsiteY52" fmla="*/ 894877 h 1566389"/>
              <a:gd name="connsiteX53" fmla="*/ 1563921 w 1590224"/>
              <a:gd name="connsiteY53" fmla="*/ 916308 h 1566389"/>
              <a:gd name="connsiteX54" fmla="*/ 1559159 w 1590224"/>
              <a:gd name="connsiteY54" fmla="*/ 928214 h 1566389"/>
              <a:gd name="connsiteX55" fmla="*/ 1556777 w 1590224"/>
              <a:gd name="connsiteY55" fmla="*/ 935358 h 1566389"/>
              <a:gd name="connsiteX56" fmla="*/ 1547252 w 1590224"/>
              <a:gd name="connsiteY56" fmla="*/ 952027 h 1566389"/>
              <a:gd name="connsiteX57" fmla="*/ 1528202 w 1590224"/>
              <a:gd name="connsiteY57" fmla="*/ 971077 h 1566389"/>
              <a:gd name="connsiteX58" fmla="*/ 1513915 w 1590224"/>
              <a:gd name="connsiteY58" fmla="*/ 985364 h 1566389"/>
              <a:gd name="connsiteX59" fmla="*/ 1488243 w 1590224"/>
              <a:gd name="connsiteY59" fmla="*/ 1005393 h 1566389"/>
              <a:gd name="connsiteX60" fmla="*/ 1488108 w 1590224"/>
              <a:gd name="connsiteY60" fmla="*/ 1005576 h 1566389"/>
              <a:gd name="connsiteX61" fmla="*/ 1475815 w 1590224"/>
              <a:gd name="connsiteY61" fmla="*/ 1013939 h 1566389"/>
              <a:gd name="connsiteX62" fmla="*/ 1466290 w 1590224"/>
              <a:gd name="connsiteY62" fmla="*/ 1021083 h 1566389"/>
              <a:gd name="connsiteX63" fmla="*/ 1452002 w 1590224"/>
              <a:gd name="connsiteY63" fmla="*/ 1025846 h 1566389"/>
              <a:gd name="connsiteX64" fmla="*/ 1418665 w 1590224"/>
              <a:gd name="connsiteY64" fmla="*/ 1047277 h 1566389"/>
              <a:gd name="connsiteX65" fmla="*/ 1413902 w 1590224"/>
              <a:gd name="connsiteY65" fmla="*/ 1059183 h 1566389"/>
              <a:gd name="connsiteX66" fmla="*/ 1421046 w 1590224"/>
              <a:gd name="connsiteY66" fmla="*/ 1097283 h 1566389"/>
              <a:gd name="connsiteX67" fmla="*/ 1430571 w 1590224"/>
              <a:gd name="connsiteY67" fmla="*/ 1118714 h 1566389"/>
              <a:gd name="connsiteX68" fmla="*/ 1437715 w 1590224"/>
              <a:gd name="connsiteY68" fmla="*/ 1125858 h 1566389"/>
              <a:gd name="connsiteX69" fmla="*/ 1452002 w 1590224"/>
              <a:gd name="connsiteY69" fmla="*/ 1156814 h 1566389"/>
              <a:gd name="connsiteX70" fmla="*/ 1468671 w 1590224"/>
              <a:gd name="connsiteY70" fmla="*/ 1175864 h 1566389"/>
              <a:gd name="connsiteX71" fmla="*/ 1475815 w 1590224"/>
              <a:gd name="connsiteY71" fmla="*/ 1183008 h 1566389"/>
              <a:gd name="connsiteX72" fmla="*/ 1482959 w 1590224"/>
              <a:gd name="connsiteY72" fmla="*/ 1194914 h 1566389"/>
              <a:gd name="connsiteX73" fmla="*/ 1492484 w 1590224"/>
              <a:gd name="connsiteY73" fmla="*/ 1204439 h 1566389"/>
              <a:gd name="connsiteX74" fmla="*/ 1511534 w 1590224"/>
              <a:gd name="connsiteY74" fmla="*/ 1228252 h 1566389"/>
              <a:gd name="connsiteX75" fmla="*/ 1530584 w 1590224"/>
              <a:gd name="connsiteY75" fmla="*/ 1256827 h 1566389"/>
              <a:gd name="connsiteX76" fmla="*/ 1544871 w 1590224"/>
              <a:gd name="connsiteY76" fmla="*/ 1278258 h 1566389"/>
              <a:gd name="connsiteX77" fmla="*/ 1552015 w 1590224"/>
              <a:gd name="connsiteY77" fmla="*/ 1302071 h 1566389"/>
              <a:gd name="connsiteX78" fmla="*/ 1559159 w 1590224"/>
              <a:gd name="connsiteY78" fmla="*/ 1333027 h 1566389"/>
              <a:gd name="connsiteX79" fmla="*/ 1552015 w 1590224"/>
              <a:gd name="connsiteY79" fmla="*/ 1390177 h 1566389"/>
              <a:gd name="connsiteX80" fmla="*/ 1549634 w 1590224"/>
              <a:gd name="connsiteY80" fmla="*/ 1399702 h 1566389"/>
              <a:gd name="connsiteX81" fmla="*/ 1544871 w 1590224"/>
              <a:gd name="connsiteY81" fmla="*/ 1406846 h 1566389"/>
              <a:gd name="connsiteX82" fmla="*/ 1542490 w 1590224"/>
              <a:gd name="connsiteY82" fmla="*/ 1418752 h 1566389"/>
              <a:gd name="connsiteX83" fmla="*/ 1535346 w 1590224"/>
              <a:gd name="connsiteY83" fmla="*/ 1430658 h 1566389"/>
              <a:gd name="connsiteX84" fmla="*/ 1516296 w 1590224"/>
              <a:gd name="connsiteY84" fmla="*/ 1454471 h 1566389"/>
              <a:gd name="connsiteX85" fmla="*/ 1506771 w 1590224"/>
              <a:gd name="connsiteY85" fmla="*/ 1461614 h 1566389"/>
              <a:gd name="connsiteX86" fmla="*/ 1494865 w 1590224"/>
              <a:gd name="connsiteY86" fmla="*/ 1463996 h 1566389"/>
              <a:gd name="connsiteX87" fmla="*/ 1480577 w 1590224"/>
              <a:gd name="connsiteY87" fmla="*/ 1468758 h 1566389"/>
              <a:gd name="connsiteX88" fmla="*/ 1425809 w 1590224"/>
              <a:gd name="connsiteY88" fmla="*/ 1463996 h 1566389"/>
              <a:gd name="connsiteX89" fmla="*/ 1413902 w 1590224"/>
              <a:gd name="connsiteY89" fmla="*/ 1459233 h 1566389"/>
              <a:gd name="connsiteX90" fmla="*/ 1385327 w 1590224"/>
              <a:gd name="connsiteY90" fmla="*/ 1454471 h 1566389"/>
              <a:gd name="connsiteX91" fmla="*/ 1347227 w 1590224"/>
              <a:gd name="connsiteY91" fmla="*/ 1447327 h 1566389"/>
              <a:gd name="connsiteX92" fmla="*/ 1340084 w 1590224"/>
              <a:gd name="connsiteY92" fmla="*/ 1442564 h 1566389"/>
              <a:gd name="connsiteX93" fmla="*/ 1325796 w 1590224"/>
              <a:gd name="connsiteY93" fmla="*/ 1416371 h 1566389"/>
              <a:gd name="connsiteX94" fmla="*/ 1323415 w 1590224"/>
              <a:gd name="connsiteY94" fmla="*/ 1409227 h 1566389"/>
              <a:gd name="connsiteX95" fmla="*/ 1318652 w 1590224"/>
              <a:gd name="connsiteY95" fmla="*/ 1387796 h 1566389"/>
              <a:gd name="connsiteX96" fmla="*/ 1311509 w 1590224"/>
              <a:gd name="connsiteY96" fmla="*/ 1356839 h 1566389"/>
              <a:gd name="connsiteX97" fmla="*/ 1301984 w 1590224"/>
              <a:gd name="connsiteY97" fmla="*/ 1342552 h 1566389"/>
              <a:gd name="connsiteX98" fmla="*/ 1294840 w 1590224"/>
              <a:gd name="connsiteY98" fmla="*/ 1340171 h 1566389"/>
              <a:gd name="connsiteX99" fmla="*/ 1278171 w 1590224"/>
              <a:gd name="connsiteY99" fmla="*/ 1333027 h 1566389"/>
              <a:gd name="connsiteX100" fmla="*/ 1254359 w 1590224"/>
              <a:gd name="connsiteY100" fmla="*/ 1328264 h 1566389"/>
              <a:gd name="connsiteX101" fmla="*/ 1240071 w 1590224"/>
              <a:gd name="connsiteY101" fmla="*/ 1323502 h 1566389"/>
              <a:gd name="connsiteX102" fmla="*/ 1230546 w 1590224"/>
              <a:gd name="connsiteY102" fmla="*/ 1321121 h 1566389"/>
              <a:gd name="connsiteX103" fmla="*/ 1216259 w 1590224"/>
              <a:gd name="connsiteY103" fmla="*/ 1316358 h 1566389"/>
              <a:gd name="connsiteX104" fmla="*/ 1194827 w 1590224"/>
              <a:gd name="connsiteY104" fmla="*/ 1311596 h 1566389"/>
              <a:gd name="connsiteX105" fmla="*/ 1182921 w 1590224"/>
              <a:gd name="connsiteY105" fmla="*/ 1304452 h 1566389"/>
              <a:gd name="connsiteX106" fmla="*/ 1173396 w 1590224"/>
              <a:gd name="connsiteY106" fmla="*/ 1297308 h 1566389"/>
              <a:gd name="connsiteX107" fmla="*/ 1163871 w 1590224"/>
              <a:gd name="connsiteY107" fmla="*/ 1292546 h 1566389"/>
              <a:gd name="connsiteX108" fmla="*/ 1144821 w 1590224"/>
              <a:gd name="connsiteY108" fmla="*/ 1299689 h 1566389"/>
              <a:gd name="connsiteX109" fmla="*/ 1135296 w 1590224"/>
              <a:gd name="connsiteY109" fmla="*/ 1313977 h 1566389"/>
              <a:gd name="connsiteX110" fmla="*/ 1128152 w 1590224"/>
              <a:gd name="connsiteY110" fmla="*/ 1325883 h 1566389"/>
              <a:gd name="connsiteX111" fmla="*/ 1118627 w 1590224"/>
              <a:gd name="connsiteY111" fmla="*/ 1352077 h 1566389"/>
              <a:gd name="connsiteX112" fmla="*/ 1101959 w 1590224"/>
              <a:gd name="connsiteY112" fmla="*/ 1378271 h 1566389"/>
              <a:gd name="connsiteX113" fmla="*/ 1090052 w 1590224"/>
              <a:gd name="connsiteY113" fmla="*/ 1397321 h 1566389"/>
              <a:gd name="connsiteX114" fmla="*/ 1075765 w 1590224"/>
              <a:gd name="connsiteY114" fmla="*/ 1411608 h 1566389"/>
              <a:gd name="connsiteX115" fmla="*/ 1059096 w 1590224"/>
              <a:gd name="connsiteY115" fmla="*/ 1425896 h 1566389"/>
              <a:gd name="connsiteX116" fmla="*/ 1049571 w 1590224"/>
              <a:gd name="connsiteY116" fmla="*/ 1428277 h 1566389"/>
              <a:gd name="connsiteX117" fmla="*/ 1040046 w 1590224"/>
              <a:gd name="connsiteY117" fmla="*/ 1433039 h 1566389"/>
              <a:gd name="connsiteX118" fmla="*/ 985277 w 1590224"/>
              <a:gd name="connsiteY118" fmla="*/ 1449708 h 1566389"/>
              <a:gd name="connsiteX119" fmla="*/ 954321 w 1590224"/>
              <a:gd name="connsiteY119" fmla="*/ 1456852 h 1566389"/>
              <a:gd name="connsiteX120" fmla="*/ 916221 w 1590224"/>
              <a:gd name="connsiteY120" fmla="*/ 1468758 h 1566389"/>
              <a:gd name="connsiteX121" fmla="*/ 904315 w 1590224"/>
              <a:gd name="connsiteY121" fmla="*/ 1471139 h 1566389"/>
              <a:gd name="connsiteX122" fmla="*/ 882884 w 1590224"/>
              <a:gd name="connsiteY122" fmla="*/ 1478283 h 1566389"/>
              <a:gd name="connsiteX123" fmla="*/ 870977 w 1590224"/>
              <a:gd name="connsiteY123" fmla="*/ 1483046 h 1566389"/>
              <a:gd name="connsiteX124" fmla="*/ 842402 w 1590224"/>
              <a:gd name="connsiteY124" fmla="*/ 1490189 h 1566389"/>
              <a:gd name="connsiteX125" fmla="*/ 820971 w 1590224"/>
              <a:gd name="connsiteY125" fmla="*/ 1499714 h 1566389"/>
              <a:gd name="connsiteX126" fmla="*/ 804302 w 1590224"/>
              <a:gd name="connsiteY126" fmla="*/ 1506858 h 1566389"/>
              <a:gd name="connsiteX127" fmla="*/ 794777 w 1590224"/>
              <a:gd name="connsiteY127" fmla="*/ 1514002 h 1566389"/>
              <a:gd name="connsiteX128" fmla="*/ 787634 w 1590224"/>
              <a:gd name="connsiteY128" fmla="*/ 1518764 h 1566389"/>
              <a:gd name="connsiteX129" fmla="*/ 768584 w 1590224"/>
              <a:gd name="connsiteY129" fmla="*/ 1540196 h 1566389"/>
              <a:gd name="connsiteX130" fmla="*/ 747152 w 1590224"/>
              <a:gd name="connsiteY130" fmla="*/ 1564008 h 1566389"/>
              <a:gd name="connsiteX131" fmla="*/ 737627 w 1590224"/>
              <a:gd name="connsiteY131" fmla="*/ 1566389 h 1566389"/>
              <a:gd name="connsiteX132" fmla="*/ 720959 w 1590224"/>
              <a:gd name="connsiteY132" fmla="*/ 1561627 h 1566389"/>
              <a:gd name="connsiteX133" fmla="*/ 718577 w 1590224"/>
              <a:gd name="connsiteY133" fmla="*/ 1530671 h 1566389"/>
              <a:gd name="connsiteX134" fmla="*/ 728102 w 1590224"/>
              <a:gd name="connsiteY134" fmla="*/ 1502096 h 1566389"/>
              <a:gd name="connsiteX135" fmla="*/ 732865 w 1590224"/>
              <a:gd name="connsiteY135" fmla="*/ 1490189 h 1566389"/>
              <a:gd name="connsiteX136" fmla="*/ 730484 w 1590224"/>
              <a:gd name="connsiteY136" fmla="*/ 1463996 h 1566389"/>
              <a:gd name="connsiteX137" fmla="*/ 709052 w 1590224"/>
              <a:gd name="connsiteY137" fmla="*/ 1444946 h 1566389"/>
              <a:gd name="connsiteX138" fmla="*/ 680477 w 1590224"/>
              <a:gd name="connsiteY138" fmla="*/ 1430658 h 1566389"/>
              <a:gd name="connsiteX139" fmla="*/ 654284 w 1590224"/>
              <a:gd name="connsiteY139" fmla="*/ 1423514 h 1566389"/>
              <a:gd name="connsiteX140" fmla="*/ 635234 w 1590224"/>
              <a:gd name="connsiteY140" fmla="*/ 1416371 h 1566389"/>
              <a:gd name="connsiteX141" fmla="*/ 616184 w 1590224"/>
              <a:gd name="connsiteY141" fmla="*/ 1413989 h 1566389"/>
              <a:gd name="connsiteX142" fmla="*/ 597134 w 1590224"/>
              <a:gd name="connsiteY142" fmla="*/ 1409227 h 1566389"/>
              <a:gd name="connsiteX143" fmla="*/ 573321 w 1590224"/>
              <a:gd name="connsiteY143" fmla="*/ 1404464 h 1566389"/>
              <a:gd name="connsiteX144" fmla="*/ 539984 w 1590224"/>
              <a:gd name="connsiteY144" fmla="*/ 1392558 h 1566389"/>
              <a:gd name="connsiteX145" fmla="*/ 528077 w 1590224"/>
              <a:gd name="connsiteY145" fmla="*/ 1387796 h 1566389"/>
              <a:gd name="connsiteX146" fmla="*/ 506646 w 1590224"/>
              <a:gd name="connsiteY146" fmla="*/ 1373508 h 1566389"/>
              <a:gd name="connsiteX147" fmla="*/ 487596 w 1590224"/>
              <a:gd name="connsiteY147" fmla="*/ 1368746 h 1566389"/>
              <a:gd name="connsiteX148" fmla="*/ 478071 w 1590224"/>
              <a:gd name="connsiteY148" fmla="*/ 1366364 h 1566389"/>
              <a:gd name="connsiteX149" fmla="*/ 449496 w 1590224"/>
              <a:gd name="connsiteY149" fmla="*/ 1347314 h 1566389"/>
              <a:gd name="connsiteX150" fmla="*/ 444734 w 1590224"/>
              <a:gd name="connsiteY150" fmla="*/ 1335408 h 1566389"/>
              <a:gd name="connsiteX151" fmla="*/ 442352 w 1590224"/>
              <a:gd name="connsiteY151" fmla="*/ 1328264 h 1566389"/>
              <a:gd name="connsiteX152" fmla="*/ 435209 w 1590224"/>
              <a:gd name="connsiteY152" fmla="*/ 1311596 h 1566389"/>
              <a:gd name="connsiteX153" fmla="*/ 437590 w 1590224"/>
              <a:gd name="connsiteY153" fmla="*/ 1287783 h 1566389"/>
              <a:gd name="connsiteX154" fmla="*/ 447115 w 1590224"/>
              <a:gd name="connsiteY154" fmla="*/ 1275877 h 1566389"/>
              <a:gd name="connsiteX155" fmla="*/ 459021 w 1590224"/>
              <a:gd name="connsiteY155" fmla="*/ 1249683 h 1566389"/>
              <a:gd name="connsiteX156" fmla="*/ 444734 w 1590224"/>
              <a:gd name="connsiteY156" fmla="*/ 1211583 h 1566389"/>
              <a:gd name="connsiteX157" fmla="*/ 406634 w 1590224"/>
              <a:gd name="connsiteY157" fmla="*/ 1178246 h 1566389"/>
              <a:gd name="connsiteX158" fmla="*/ 403078 w 1590224"/>
              <a:gd name="connsiteY158" fmla="*/ 1176069 h 1566389"/>
              <a:gd name="connsiteX159" fmla="*/ 399174 w 1590224"/>
              <a:gd name="connsiteY159" fmla="*/ 1160912 h 1566389"/>
              <a:gd name="connsiteX160" fmla="*/ 389965 w 1590224"/>
              <a:gd name="connsiteY160" fmla="*/ 1144908 h 1566389"/>
              <a:gd name="connsiteX161" fmla="*/ 392346 w 1590224"/>
              <a:gd name="connsiteY161" fmla="*/ 1085377 h 1566389"/>
              <a:gd name="connsiteX162" fmla="*/ 397109 w 1590224"/>
              <a:gd name="connsiteY162" fmla="*/ 1078233 h 1566389"/>
              <a:gd name="connsiteX163" fmla="*/ 413777 w 1590224"/>
              <a:gd name="connsiteY163" fmla="*/ 1056802 h 1566389"/>
              <a:gd name="connsiteX164" fmla="*/ 420921 w 1590224"/>
              <a:gd name="connsiteY164" fmla="*/ 1047277 h 1566389"/>
              <a:gd name="connsiteX165" fmla="*/ 425684 w 1590224"/>
              <a:gd name="connsiteY165" fmla="*/ 1040133 h 1566389"/>
              <a:gd name="connsiteX166" fmla="*/ 420921 w 1590224"/>
              <a:gd name="connsiteY166" fmla="*/ 994889 h 1566389"/>
              <a:gd name="connsiteX167" fmla="*/ 411396 w 1590224"/>
              <a:gd name="connsiteY167" fmla="*/ 980602 h 1566389"/>
              <a:gd name="connsiteX168" fmla="*/ 409015 w 1590224"/>
              <a:gd name="connsiteY168" fmla="*/ 971077 h 1566389"/>
              <a:gd name="connsiteX169" fmla="*/ 404252 w 1590224"/>
              <a:gd name="connsiteY169" fmla="*/ 961552 h 1566389"/>
              <a:gd name="connsiteX170" fmla="*/ 401871 w 1590224"/>
              <a:gd name="connsiteY170" fmla="*/ 954408 h 1566389"/>
              <a:gd name="connsiteX171" fmla="*/ 404252 w 1590224"/>
              <a:gd name="connsiteY171" fmla="*/ 892496 h 1566389"/>
              <a:gd name="connsiteX172" fmla="*/ 406634 w 1590224"/>
              <a:gd name="connsiteY172" fmla="*/ 859158 h 1566389"/>
              <a:gd name="connsiteX173" fmla="*/ 397109 w 1590224"/>
              <a:gd name="connsiteY173" fmla="*/ 699614 h 1566389"/>
              <a:gd name="connsiteX174" fmla="*/ 382821 w 1590224"/>
              <a:gd name="connsiteY174" fmla="*/ 675802 h 1566389"/>
              <a:gd name="connsiteX175" fmla="*/ 359009 w 1590224"/>
              <a:gd name="connsiteY175" fmla="*/ 642464 h 1566389"/>
              <a:gd name="connsiteX176" fmla="*/ 347102 w 1590224"/>
              <a:gd name="connsiteY176" fmla="*/ 630558 h 1566389"/>
              <a:gd name="connsiteX177" fmla="*/ 345889 w 1590224"/>
              <a:gd name="connsiteY177" fmla="*/ 628535 h 1566389"/>
              <a:gd name="connsiteX178" fmla="*/ 359009 w 1590224"/>
              <a:gd name="connsiteY178" fmla="*/ 625795 h 1566389"/>
              <a:gd name="connsiteX179" fmla="*/ 361390 w 1590224"/>
              <a:gd name="connsiteY179" fmla="*/ 594838 h 1566389"/>
              <a:gd name="connsiteX180" fmla="*/ 368534 w 1590224"/>
              <a:gd name="connsiteY180" fmla="*/ 592457 h 1566389"/>
              <a:gd name="connsiteX181" fmla="*/ 382821 w 1590224"/>
              <a:gd name="connsiteY181" fmla="*/ 580551 h 1566389"/>
              <a:gd name="connsiteX182" fmla="*/ 387584 w 1590224"/>
              <a:gd name="connsiteY182" fmla="*/ 571026 h 1566389"/>
              <a:gd name="connsiteX183" fmla="*/ 382821 w 1590224"/>
              <a:gd name="connsiteY183" fmla="*/ 547213 h 1566389"/>
              <a:gd name="connsiteX184" fmla="*/ 363771 w 1590224"/>
              <a:gd name="connsiteY184" fmla="*/ 535307 h 1566389"/>
              <a:gd name="connsiteX185" fmla="*/ 344721 w 1590224"/>
              <a:gd name="connsiteY185" fmla="*/ 528163 h 1566389"/>
              <a:gd name="connsiteX186" fmla="*/ 325671 w 1590224"/>
              <a:gd name="connsiteY186" fmla="*/ 521020 h 1566389"/>
              <a:gd name="connsiteX187" fmla="*/ 318527 w 1590224"/>
              <a:gd name="connsiteY187" fmla="*/ 511495 h 1566389"/>
              <a:gd name="connsiteX188" fmla="*/ 313765 w 1590224"/>
              <a:gd name="connsiteY188" fmla="*/ 487682 h 1566389"/>
              <a:gd name="connsiteX189" fmla="*/ 311384 w 1590224"/>
              <a:gd name="connsiteY189" fmla="*/ 456726 h 1566389"/>
              <a:gd name="connsiteX190" fmla="*/ 309002 w 1590224"/>
              <a:gd name="connsiteY190" fmla="*/ 449582 h 1566389"/>
              <a:gd name="connsiteX191" fmla="*/ 289952 w 1590224"/>
              <a:gd name="connsiteY191" fmla="*/ 432913 h 1566389"/>
              <a:gd name="connsiteX192" fmla="*/ 270902 w 1590224"/>
              <a:gd name="connsiteY192" fmla="*/ 409101 h 1566389"/>
              <a:gd name="connsiteX193" fmla="*/ 268521 w 1590224"/>
              <a:gd name="connsiteY193" fmla="*/ 401957 h 1566389"/>
              <a:gd name="connsiteX194" fmla="*/ 270902 w 1590224"/>
              <a:gd name="connsiteY194" fmla="*/ 382907 h 1566389"/>
              <a:gd name="connsiteX195" fmla="*/ 278046 w 1590224"/>
              <a:gd name="connsiteY195" fmla="*/ 373382 h 1566389"/>
              <a:gd name="connsiteX196" fmla="*/ 278409 w 1590224"/>
              <a:gd name="connsiteY196" fmla="*/ 372848 h 1566389"/>
              <a:gd name="connsiteX197" fmla="*/ 280396 w 1590224"/>
              <a:gd name="connsiteY197" fmla="*/ 374614 h 1566389"/>
              <a:gd name="connsiteX198" fmla="*/ 293289 w 1590224"/>
              <a:gd name="connsiteY198" fmla="*/ 381000 h 1566389"/>
              <a:gd name="connsiteX199" fmla="*/ 316149 w 1590224"/>
              <a:gd name="connsiteY199" fmla="*/ 358140 h 1566389"/>
              <a:gd name="connsiteX200" fmla="*/ 438069 w 1590224"/>
              <a:gd name="connsiteY200" fmla="*/ 350520 h 1566389"/>
              <a:gd name="connsiteX201" fmla="*/ 491409 w 1590224"/>
              <a:gd name="connsiteY201" fmla="*/ 289560 h 1566389"/>
              <a:gd name="connsiteX202" fmla="*/ 537129 w 1590224"/>
              <a:gd name="connsiteY202" fmla="*/ 274320 h 1566389"/>
              <a:gd name="connsiteX203" fmla="*/ 559989 w 1590224"/>
              <a:gd name="connsiteY203" fmla="*/ 266700 h 1566389"/>
              <a:gd name="connsiteX204" fmla="*/ 620949 w 1590224"/>
              <a:gd name="connsiteY204" fmla="*/ 220980 h 1566389"/>
              <a:gd name="connsiteX205" fmla="*/ 636189 w 1590224"/>
              <a:gd name="connsiteY205" fmla="*/ 190500 h 1566389"/>
              <a:gd name="connsiteX206" fmla="*/ 697149 w 1590224"/>
              <a:gd name="connsiteY206" fmla="*/ 160020 h 1566389"/>
              <a:gd name="connsiteX207" fmla="*/ 780969 w 1590224"/>
              <a:gd name="connsiteY207" fmla="*/ 129540 h 1566389"/>
              <a:gd name="connsiteX208" fmla="*/ 788589 w 1590224"/>
              <a:gd name="connsiteY208" fmla="*/ 106680 h 1566389"/>
              <a:gd name="connsiteX209" fmla="*/ 811449 w 1590224"/>
              <a:gd name="connsiteY209" fmla="*/ 91440 h 1566389"/>
              <a:gd name="connsiteX210" fmla="*/ 819069 w 1590224"/>
              <a:gd name="connsiteY210" fmla="*/ 30480 h 1566389"/>
              <a:gd name="connsiteX211" fmla="*/ 925749 w 1590224"/>
              <a:gd name="connsiteY211" fmla="*/ 22860 h 1566389"/>
              <a:gd name="connsiteX212" fmla="*/ 948609 w 1590224"/>
              <a:gd name="connsiteY212" fmla="*/ 15240 h 1566389"/>
              <a:gd name="connsiteX213" fmla="*/ 1001949 w 1590224"/>
              <a:gd name="connsiteY21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218515 w 1590224"/>
              <a:gd name="connsiteY12" fmla="*/ 616271 h 1566389"/>
              <a:gd name="connsiteX13" fmla="*/ 208990 w 1590224"/>
              <a:gd name="connsiteY13" fmla="*/ 613889 h 1566389"/>
              <a:gd name="connsiteX14" fmla="*/ 185177 w 1590224"/>
              <a:gd name="connsiteY14" fmla="*/ 606746 h 1566389"/>
              <a:gd name="connsiteX15" fmla="*/ 161365 w 1590224"/>
              <a:gd name="connsiteY15" fmla="*/ 594839 h 1566389"/>
              <a:gd name="connsiteX16" fmla="*/ 158984 w 1590224"/>
              <a:gd name="connsiteY16" fmla="*/ 582933 h 1566389"/>
              <a:gd name="connsiteX17" fmla="*/ 154221 w 1590224"/>
              <a:gd name="connsiteY17" fmla="*/ 571027 h 1566389"/>
              <a:gd name="connsiteX18" fmla="*/ 151840 w 1590224"/>
              <a:gd name="connsiteY18" fmla="*/ 561502 h 1566389"/>
              <a:gd name="connsiteX19" fmla="*/ 130409 w 1590224"/>
              <a:gd name="connsiteY19" fmla="*/ 549596 h 1566389"/>
              <a:gd name="connsiteX20" fmla="*/ 106596 w 1590224"/>
              <a:gd name="connsiteY20" fmla="*/ 554358 h 1566389"/>
              <a:gd name="connsiteX21" fmla="*/ 99452 w 1590224"/>
              <a:gd name="connsiteY21" fmla="*/ 559121 h 1566389"/>
              <a:gd name="connsiteX22" fmla="*/ 80402 w 1590224"/>
              <a:gd name="connsiteY22" fmla="*/ 563883 h 1566389"/>
              <a:gd name="connsiteX23" fmla="*/ 63734 w 1590224"/>
              <a:gd name="connsiteY23" fmla="*/ 568646 h 1566389"/>
              <a:gd name="connsiteX24" fmla="*/ 44684 w 1590224"/>
              <a:gd name="connsiteY24" fmla="*/ 571027 h 1566389"/>
              <a:gd name="connsiteX25" fmla="*/ 35159 w 1590224"/>
              <a:gd name="connsiteY25" fmla="*/ 573408 h 1566389"/>
              <a:gd name="connsiteX26" fmla="*/ 0 w 1590224"/>
              <a:gd name="connsiteY26" fmla="*/ 576338 h 1566389"/>
              <a:gd name="connsiteX27" fmla="*/ 44684 w 1590224"/>
              <a:gd name="connsiteY27" fmla="*/ 571026 h 1566389"/>
              <a:gd name="connsiteX28" fmla="*/ 63734 w 1590224"/>
              <a:gd name="connsiteY28" fmla="*/ 568645 h 1566389"/>
              <a:gd name="connsiteX29" fmla="*/ 80402 w 1590224"/>
              <a:gd name="connsiteY29" fmla="*/ 563882 h 1566389"/>
              <a:gd name="connsiteX30" fmla="*/ 99452 w 1590224"/>
              <a:gd name="connsiteY30" fmla="*/ 559120 h 1566389"/>
              <a:gd name="connsiteX31" fmla="*/ 106596 w 1590224"/>
              <a:gd name="connsiteY31" fmla="*/ 554357 h 1566389"/>
              <a:gd name="connsiteX32" fmla="*/ 130409 w 1590224"/>
              <a:gd name="connsiteY32" fmla="*/ 549595 h 1566389"/>
              <a:gd name="connsiteX33" fmla="*/ 1001949 w 1590224"/>
              <a:gd name="connsiteY33" fmla="*/ 0 h 1566389"/>
              <a:gd name="connsiteX34" fmla="*/ 994329 w 1590224"/>
              <a:gd name="connsiteY34" fmla="*/ 45720 h 1566389"/>
              <a:gd name="connsiteX35" fmla="*/ 933369 w 1590224"/>
              <a:gd name="connsiteY35" fmla="*/ 76200 h 1566389"/>
              <a:gd name="connsiteX36" fmla="*/ 910509 w 1590224"/>
              <a:gd name="connsiteY36" fmla="*/ 91440 h 1566389"/>
              <a:gd name="connsiteX37" fmla="*/ 912414 w 1590224"/>
              <a:gd name="connsiteY37" fmla="*/ 122397 h 1566389"/>
              <a:gd name="connsiteX38" fmla="*/ 927654 w 1590224"/>
              <a:gd name="connsiteY38" fmla="*/ 152876 h 1566389"/>
              <a:gd name="connsiteX39" fmla="*/ 967183 w 1590224"/>
              <a:gd name="connsiteY39" fmla="*/ 178117 h 1566389"/>
              <a:gd name="connsiteX40" fmla="*/ 1047669 w 1590224"/>
              <a:gd name="connsiteY40" fmla="*/ 220980 h 1566389"/>
              <a:gd name="connsiteX41" fmla="*/ 1101009 w 1590224"/>
              <a:gd name="connsiteY41" fmla="*/ 251460 h 1566389"/>
              <a:gd name="connsiteX42" fmla="*/ 1222929 w 1590224"/>
              <a:gd name="connsiteY42" fmla="*/ 336233 h 1566389"/>
              <a:gd name="connsiteX43" fmla="*/ 1267220 w 1590224"/>
              <a:gd name="connsiteY43" fmla="*/ 375761 h 1566389"/>
              <a:gd name="connsiteX44" fmla="*/ 1352469 w 1590224"/>
              <a:gd name="connsiteY44" fmla="*/ 472440 h 1566389"/>
              <a:gd name="connsiteX45" fmla="*/ 1428669 w 1590224"/>
              <a:gd name="connsiteY45" fmla="*/ 586740 h 1566389"/>
              <a:gd name="connsiteX46" fmla="*/ 1588689 w 1590224"/>
              <a:gd name="connsiteY46" fmla="*/ 792480 h 1566389"/>
              <a:gd name="connsiteX47" fmla="*/ 1590224 w 1590224"/>
              <a:gd name="connsiteY47" fmla="*/ 794546 h 1566389"/>
              <a:gd name="connsiteX48" fmla="*/ 1590115 w 1590224"/>
              <a:gd name="connsiteY48" fmla="*/ 794864 h 1566389"/>
              <a:gd name="connsiteX49" fmla="*/ 1582971 w 1590224"/>
              <a:gd name="connsiteY49" fmla="*/ 835346 h 1566389"/>
              <a:gd name="connsiteX50" fmla="*/ 1575827 w 1590224"/>
              <a:gd name="connsiteY50" fmla="*/ 871064 h 1566389"/>
              <a:gd name="connsiteX51" fmla="*/ 1566302 w 1590224"/>
              <a:gd name="connsiteY51" fmla="*/ 894877 h 1566389"/>
              <a:gd name="connsiteX52" fmla="*/ 1563921 w 1590224"/>
              <a:gd name="connsiteY52" fmla="*/ 916308 h 1566389"/>
              <a:gd name="connsiteX53" fmla="*/ 1559159 w 1590224"/>
              <a:gd name="connsiteY53" fmla="*/ 928214 h 1566389"/>
              <a:gd name="connsiteX54" fmla="*/ 1556777 w 1590224"/>
              <a:gd name="connsiteY54" fmla="*/ 935358 h 1566389"/>
              <a:gd name="connsiteX55" fmla="*/ 1547252 w 1590224"/>
              <a:gd name="connsiteY55" fmla="*/ 952027 h 1566389"/>
              <a:gd name="connsiteX56" fmla="*/ 1528202 w 1590224"/>
              <a:gd name="connsiteY56" fmla="*/ 971077 h 1566389"/>
              <a:gd name="connsiteX57" fmla="*/ 1513915 w 1590224"/>
              <a:gd name="connsiteY57" fmla="*/ 985364 h 1566389"/>
              <a:gd name="connsiteX58" fmla="*/ 1488243 w 1590224"/>
              <a:gd name="connsiteY58" fmla="*/ 1005393 h 1566389"/>
              <a:gd name="connsiteX59" fmla="*/ 1488108 w 1590224"/>
              <a:gd name="connsiteY59" fmla="*/ 1005576 h 1566389"/>
              <a:gd name="connsiteX60" fmla="*/ 1475815 w 1590224"/>
              <a:gd name="connsiteY60" fmla="*/ 1013939 h 1566389"/>
              <a:gd name="connsiteX61" fmla="*/ 1466290 w 1590224"/>
              <a:gd name="connsiteY61" fmla="*/ 1021083 h 1566389"/>
              <a:gd name="connsiteX62" fmla="*/ 1452002 w 1590224"/>
              <a:gd name="connsiteY62" fmla="*/ 1025846 h 1566389"/>
              <a:gd name="connsiteX63" fmla="*/ 1418665 w 1590224"/>
              <a:gd name="connsiteY63" fmla="*/ 1047277 h 1566389"/>
              <a:gd name="connsiteX64" fmla="*/ 1413902 w 1590224"/>
              <a:gd name="connsiteY64" fmla="*/ 1059183 h 1566389"/>
              <a:gd name="connsiteX65" fmla="*/ 1421046 w 1590224"/>
              <a:gd name="connsiteY65" fmla="*/ 1097283 h 1566389"/>
              <a:gd name="connsiteX66" fmla="*/ 1430571 w 1590224"/>
              <a:gd name="connsiteY66" fmla="*/ 1118714 h 1566389"/>
              <a:gd name="connsiteX67" fmla="*/ 1437715 w 1590224"/>
              <a:gd name="connsiteY67" fmla="*/ 1125858 h 1566389"/>
              <a:gd name="connsiteX68" fmla="*/ 1452002 w 1590224"/>
              <a:gd name="connsiteY68" fmla="*/ 1156814 h 1566389"/>
              <a:gd name="connsiteX69" fmla="*/ 1468671 w 1590224"/>
              <a:gd name="connsiteY69" fmla="*/ 1175864 h 1566389"/>
              <a:gd name="connsiteX70" fmla="*/ 1475815 w 1590224"/>
              <a:gd name="connsiteY70" fmla="*/ 1183008 h 1566389"/>
              <a:gd name="connsiteX71" fmla="*/ 1482959 w 1590224"/>
              <a:gd name="connsiteY71" fmla="*/ 1194914 h 1566389"/>
              <a:gd name="connsiteX72" fmla="*/ 1492484 w 1590224"/>
              <a:gd name="connsiteY72" fmla="*/ 1204439 h 1566389"/>
              <a:gd name="connsiteX73" fmla="*/ 1511534 w 1590224"/>
              <a:gd name="connsiteY73" fmla="*/ 1228252 h 1566389"/>
              <a:gd name="connsiteX74" fmla="*/ 1530584 w 1590224"/>
              <a:gd name="connsiteY74" fmla="*/ 1256827 h 1566389"/>
              <a:gd name="connsiteX75" fmla="*/ 1544871 w 1590224"/>
              <a:gd name="connsiteY75" fmla="*/ 1278258 h 1566389"/>
              <a:gd name="connsiteX76" fmla="*/ 1552015 w 1590224"/>
              <a:gd name="connsiteY76" fmla="*/ 1302071 h 1566389"/>
              <a:gd name="connsiteX77" fmla="*/ 1559159 w 1590224"/>
              <a:gd name="connsiteY77" fmla="*/ 1333027 h 1566389"/>
              <a:gd name="connsiteX78" fmla="*/ 1552015 w 1590224"/>
              <a:gd name="connsiteY78" fmla="*/ 1390177 h 1566389"/>
              <a:gd name="connsiteX79" fmla="*/ 1549634 w 1590224"/>
              <a:gd name="connsiteY79" fmla="*/ 1399702 h 1566389"/>
              <a:gd name="connsiteX80" fmla="*/ 1544871 w 1590224"/>
              <a:gd name="connsiteY80" fmla="*/ 1406846 h 1566389"/>
              <a:gd name="connsiteX81" fmla="*/ 1542490 w 1590224"/>
              <a:gd name="connsiteY81" fmla="*/ 1418752 h 1566389"/>
              <a:gd name="connsiteX82" fmla="*/ 1535346 w 1590224"/>
              <a:gd name="connsiteY82" fmla="*/ 1430658 h 1566389"/>
              <a:gd name="connsiteX83" fmla="*/ 1516296 w 1590224"/>
              <a:gd name="connsiteY83" fmla="*/ 1454471 h 1566389"/>
              <a:gd name="connsiteX84" fmla="*/ 1506771 w 1590224"/>
              <a:gd name="connsiteY84" fmla="*/ 1461614 h 1566389"/>
              <a:gd name="connsiteX85" fmla="*/ 1494865 w 1590224"/>
              <a:gd name="connsiteY85" fmla="*/ 1463996 h 1566389"/>
              <a:gd name="connsiteX86" fmla="*/ 1480577 w 1590224"/>
              <a:gd name="connsiteY86" fmla="*/ 1468758 h 1566389"/>
              <a:gd name="connsiteX87" fmla="*/ 1425809 w 1590224"/>
              <a:gd name="connsiteY87" fmla="*/ 1463996 h 1566389"/>
              <a:gd name="connsiteX88" fmla="*/ 1413902 w 1590224"/>
              <a:gd name="connsiteY88" fmla="*/ 1459233 h 1566389"/>
              <a:gd name="connsiteX89" fmla="*/ 1385327 w 1590224"/>
              <a:gd name="connsiteY89" fmla="*/ 1454471 h 1566389"/>
              <a:gd name="connsiteX90" fmla="*/ 1347227 w 1590224"/>
              <a:gd name="connsiteY90" fmla="*/ 1447327 h 1566389"/>
              <a:gd name="connsiteX91" fmla="*/ 1340084 w 1590224"/>
              <a:gd name="connsiteY91" fmla="*/ 1442564 h 1566389"/>
              <a:gd name="connsiteX92" fmla="*/ 1325796 w 1590224"/>
              <a:gd name="connsiteY92" fmla="*/ 1416371 h 1566389"/>
              <a:gd name="connsiteX93" fmla="*/ 1323415 w 1590224"/>
              <a:gd name="connsiteY93" fmla="*/ 1409227 h 1566389"/>
              <a:gd name="connsiteX94" fmla="*/ 1318652 w 1590224"/>
              <a:gd name="connsiteY94" fmla="*/ 1387796 h 1566389"/>
              <a:gd name="connsiteX95" fmla="*/ 1311509 w 1590224"/>
              <a:gd name="connsiteY95" fmla="*/ 1356839 h 1566389"/>
              <a:gd name="connsiteX96" fmla="*/ 1301984 w 1590224"/>
              <a:gd name="connsiteY96" fmla="*/ 1342552 h 1566389"/>
              <a:gd name="connsiteX97" fmla="*/ 1294840 w 1590224"/>
              <a:gd name="connsiteY97" fmla="*/ 1340171 h 1566389"/>
              <a:gd name="connsiteX98" fmla="*/ 1278171 w 1590224"/>
              <a:gd name="connsiteY98" fmla="*/ 1333027 h 1566389"/>
              <a:gd name="connsiteX99" fmla="*/ 1254359 w 1590224"/>
              <a:gd name="connsiteY99" fmla="*/ 1328264 h 1566389"/>
              <a:gd name="connsiteX100" fmla="*/ 1240071 w 1590224"/>
              <a:gd name="connsiteY100" fmla="*/ 1323502 h 1566389"/>
              <a:gd name="connsiteX101" fmla="*/ 1230546 w 1590224"/>
              <a:gd name="connsiteY101" fmla="*/ 1321121 h 1566389"/>
              <a:gd name="connsiteX102" fmla="*/ 1216259 w 1590224"/>
              <a:gd name="connsiteY102" fmla="*/ 1316358 h 1566389"/>
              <a:gd name="connsiteX103" fmla="*/ 1194827 w 1590224"/>
              <a:gd name="connsiteY103" fmla="*/ 1311596 h 1566389"/>
              <a:gd name="connsiteX104" fmla="*/ 1182921 w 1590224"/>
              <a:gd name="connsiteY104" fmla="*/ 1304452 h 1566389"/>
              <a:gd name="connsiteX105" fmla="*/ 1173396 w 1590224"/>
              <a:gd name="connsiteY105" fmla="*/ 1297308 h 1566389"/>
              <a:gd name="connsiteX106" fmla="*/ 1163871 w 1590224"/>
              <a:gd name="connsiteY106" fmla="*/ 1292546 h 1566389"/>
              <a:gd name="connsiteX107" fmla="*/ 1144821 w 1590224"/>
              <a:gd name="connsiteY107" fmla="*/ 1299689 h 1566389"/>
              <a:gd name="connsiteX108" fmla="*/ 1135296 w 1590224"/>
              <a:gd name="connsiteY108" fmla="*/ 1313977 h 1566389"/>
              <a:gd name="connsiteX109" fmla="*/ 1128152 w 1590224"/>
              <a:gd name="connsiteY109" fmla="*/ 1325883 h 1566389"/>
              <a:gd name="connsiteX110" fmla="*/ 1118627 w 1590224"/>
              <a:gd name="connsiteY110" fmla="*/ 1352077 h 1566389"/>
              <a:gd name="connsiteX111" fmla="*/ 1101959 w 1590224"/>
              <a:gd name="connsiteY111" fmla="*/ 1378271 h 1566389"/>
              <a:gd name="connsiteX112" fmla="*/ 1090052 w 1590224"/>
              <a:gd name="connsiteY112" fmla="*/ 1397321 h 1566389"/>
              <a:gd name="connsiteX113" fmla="*/ 1075765 w 1590224"/>
              <a:gd name="connsiteY113" fmla="*/ 1411608 h 1566389"/>
              <a:gd name="connsiteX114" fmla="*/ 1059096 w 1590224"/>
              <a:gd name="connsiteY114" fmla="*/ 1425896 h 1566389"/>
              <a:gd name="connsiteX115" fmla="*/ 1049571 w 1590224"/>
              <a:gd name="connsiteY115" fmla="*/ 1428277 h 1566389"/>
              <a:gd name="connsiteX116" fmla="*/ 1040046 w 1590224"/>
              <a:gd name="connsiteY116" fmla="*/ 1433039 h 1566389"/>
              <a:gd name="connsiteX117" fmla="*/ 985277 w 1590224"/>
              <a:gd name="connsiteY117" fmla="*/ 1449708 h 1566389"/>
              <a:gd name="connsiteX118" fmla="*/ 954321 w 1590224"/>
              <a:gd name="connsiteY118" fmla="*/ 1456852 h 1566389"/>
              <a:gd name="connsiteX119" fmla="*/ 916221 w 1590224"/>
              <a:gd name="connsiteY119" fmla="*/ 1468758 h 1566389"/>
              <a:gd name="connsiteX120" fmla="*/ 904315 w 1590224"/>
              <a:gd name="connsiteY120" fmla="*/ 1471139 h 1566389"/>
              <a:gd name="connsiteX121" fmla="*/ 882884 w 1590224"/>
              <a:gd name="connsiteY121" fmla="*/ 1478283 h 1566389"/>
              <a:gd name="connsiteX122" fmla="*/ 870977 w 1590224"/>
              <a:gd name="connsiteY122" fmla="*/ 1483046 h 1566389"/>
              <a:gd name="connsiteX123" fmla="*/ 842402 w 1590224"/>
              <a:gd name="connsiteY123" fmla="*/ 1490189 h 1566389"/>
              <a:gd name="connsiteX124" fmla="*/ 820971 w 1590224"/>
              <a:gd name="connsiteY124" fmla="*/ 1499714 h 1566389"/>
              <a:gd name="connsiteX125" fmla="*/ 804302 w 1590224"/>
              <a:gd name="connsiteY125" fmla="*/ 1506858 h 1566389"/>
              <a:gd name="connsiteX126" fmla="*/ 794777 w 1590224"/>
              <a:gd name="connsiteY126" fmla="*/ 1514002 h 1566389"/>
              <a:gd name="connsiteX127" fmla="*/ 787634 w 1590224"/>
              <a:gd name="connsiteY127" fmla="*/ 1518764 h 1566389"/>
              <a:gd name="connsiteX128" fmla="*/ 768584 w 1590224"/>
              <a:gd name="connsiteY128" fmla="*/ 1540196 h 1566389"/>
              <a:gd name="connsiteX129" fmla="*/ 747152 w 1590224"/>
              <a:gd name="connsiteY129" fmla="*/ 1564008 h 1566389"/>
              <a:gd name="connsiteX130" fmla="*/ 737627 w 1590224"/>
              <a:gd name="connsiteY130" fmla="*/ 1566389 h 1566389"/>
              <a:gd name="connsiteX131" fmla="*/ 720959 w 1590224"/>
              <a:gd name="connsiteY131" fmla="*/ 1561627 h 1566389"/>
              <a:gd name="connsiteX132" fmla="*/ 718577 w 1590224"/>
              <a:gd name="connsiteY132" fmla="*/ 1530671 h 1566389"/>
              <a:gd name="connsiteX133" fmla="*/ 728102 w 1590224"/>
              <a:gd name="connsiteY133" fmla="*/ 1502096 h 1566389"/>
              <a:gd name="connsiteX134" fmla="*/ 732865 w 1590224"/>
              <a:gd name="connsiteY134" fmla="*/ 1490189 h 1566389"/>
              <a:gd name="connsiteX135" fmla="*/ 730484 w 1590224"/>
              <a:gd name="connsiteY135" fmla="*/ 1463996 h 1566389"/>
              <a:gd name="connsiteX136" fmla="*/ 709052 w 1590224"/>
              <a:gd name="connsiteY136" fmla="*/ 1444946 h 1566389"/>
              <a:gd name="connsiteX137" fmla="*/ 680477 w 1590224"/>
              <a:gd name="connsiteY137" fmla="*/ 1430658 h 1566389"/>
              <a:gd name="connsiteX138" fmla="*/ 654284 w 1590224"/>
              <a:gd name="connsiteY138" fmla="*/ 1423514 h 1566389"/>
              <a:gd name="connsiteX139" fmla="*/ 635234 w 1590224"/>
              <a:gd name="connsiteY139" fmla="*/ 1416371 h 1566389"/>
              <a:gd name="connsiteX140" fmla="*/ 616184 w 1590224"/>
              <a:gd name="connsiteY140" fmla="*/ 1413989 h 1566389"/>
              <a:gd name="connsiteX141" fmla="*/ 597134 w 1590224"/>
              <a:gd name="connsiteY141" fmla="*/ 1409227 h 1566389"/>
              <a:gd name="connsiteX142" fmla="*/ 573321 w 1590224"/>
              <a:gd name="connsiteY142" fmla="*/ 1404464 h 1566389"/>
              <a:gd name="connsiteX143" fmla="*/ 539984 w 1590224"/>
              <a:gd name="connsiteY143" fmla="*/ 1392558 h 1566389"/>
              <a:gd name="connsiteX144" fmla="*/ 528077 w 1590224"/>
              <a:gd name="connsiteY144" fmla="*/ 1387796 h 1566389"/>
              <a:gd name="connsiteX145" fmla="*/ 506646 w 1590224"/>
              <a:gd name="connsiteY145" fmla="*/ 1373508 h 1566389"/>
              <a:gd name="connsiteX146" fmla="*/ 487596 w 1590224"/>
              <a:gd name="connsiteY146" fmla="*/ 1368746 h 1566389"/>
              <a:gd name="connsiteX147" fmla="*/ 478071 w 1590224"/>
              <a:gd name="connsiteY147" fmla="*/ 1366364 h 1566389"/>
              <a:gd name="connsiteX148" fmla="*/ 449496 w 1590224"/>
              <a:gd name="connsiteY148" fmla="*/ 1347314 h 1566389"/>
              <a:gd name="connsiteX149" fmla="*/ 444734 w 1590224"/>
              <a:gd name="connsiteY149" fmla="*/ 1335408 h 1566389"/>
              <a:gd name="connsiteX150" fmla="*/ 442352 w 1590224"/>
              <a:gd name="connsiteY150" fmla="*/ 1328264 h 1566389"/>
              <a:gd name="connsiteX151" fmla="*/ 435209 w 1590224"/>
              <a:gd name="connsiteY151" fmla="*/ 1311596 h 1566389"/>
              <a:gd name="connsiteX152" fmla="*/ 437590 w 1590224"/>
              <a:gd name="connsiteY152" fmla="*/ 1287783 h 1566389"/>
              <a:gd name="connsiteX153" fmla="*/ 447115 w 1590224"/>
              <a:gd name="connsiteY153" fmla="*/ 1275877 h 1566389"/>
              <a:gd name="connsiteX154" fmla="*/ 459021 w 1590224"/>
              <a:gd name="connsiteY154" fmla="*/ 1249683 h 1566389"/>
              <a:gd name="connsiteX155" fmla="*/ 444734 w 1590224"/>
              <a:gd name="connsiteY155" fmla="*/ 1211583 h 1566389"/>
              <a:gd name="connsiteX156" fmla="*/ 406634 w 1590224"/>
              <a:gd name="connsiteY156" fmla="*/ 1178246 h 1566389"/>
              <a:gd name="connsiteX157" fmla="*/ 403078 w 1590224"/>
              <a:gd name="connsiteY157" fmla="*/ 1176069 h 1566389"/>
              <a:gd name="connsiteX158" fmla="*/ 399174 w 1590224"/>
              <a:gd name="connsiteY158" fmla="*/ 1160912 h 1566389"/>
              <a:gd name="connsiteX159" fmla="*/ 389965 w 1590224"/>
              <a:gd name="connsiteY159" fmla="*/ 1144908 h 1566389"/>
              <a:gd name="connsiteX160" fmla="*/ 392346 w 1590224"/>
              <a:gd name="connsiteY160" fmla="*/ 1085377 h 1566389"/>
              <a:gd name="connsiteX161" fmla="*/ 397109 w 1590224"/>
              <a:gd name="connsiteY161" fmla="*/ 1078233 h 1566389"/>
              <a:gd name="connsiteX162" fmla="*/ 413777 w 1590224"/>
              <a:gd name="connsiteY162" fmla="*/ 1056802 h 1566389"/>
              <a:gd name="connsiteX163" fmla="*/ 420921 w 1590224"/>
              <a:gd name="connsiteY163" fmla="*/ 1047277 h 1566389"/>
              <a:gd name="connsiteX164" fmla="*/ 425684 w 1590224"/>
              <a:gd name="connsiteY164" fmla="*/ 1040133 h 1566389"/>
              <a:gd name="connsiteX165" fmla="*/ 420921 w 1590224"/>
              <a:gd name="connsiteY165" fmla="*/ 994889 h 1566389"/>
              <a:gd name="connsiteX166" fmla="*/ 411396 w 1590224"/>
              <a:gd name="connsiteY166" fmla="*/ 980602 h 1566389"/>
              <a:gd name="connsiteX167" fmla="*/ 409015 w 1590224"/>
              <a:gd name="connsiteY167" fmla="*/ 971077 h 1566389"/>
              <a:gd name="connsiteX168" fmla="*/ 404252 w 1590224"/>
              <a:gd name="connsiteY168" fmla="*/ 961552 h 1566389"/>
              <a:gd name="connsiteX169" fmla="*/ 401871 w 1590224"/>
              <a:gd name="connsiteY169" fmla="*/ 954408 h 1566389"/>
              <a:gd name="connsiteX170" fmla="*/ 404252 w 1590224"/>
              <a:gd name="connsiteY170" fmla="*/ 892496 h 1566389"/>
              <a:gd name="connsiteX171" fmla="*/ 406634 w 1590224"/>
              <a:gd name="connsiteY171" fmla="*/ 859158 h 1566389"/>
              <a:gd name="connsiteX172" fmla="*/ 397109 w 1590224"/>
              <a:gd name="connsiteY172" fmla="*/ 699614 h 1566389"/>
              <a:gd name="connsiteX173" fmla="*/ 382821 w 1590224"/>
              <a:gd name="connsiteY173" fmla="*/ 675802 h 1566389"/>
              <a:gd name="connsiteX174" fmla="*/ 359009 w 1590224"/>
              <a:gd name="connsiteY174" fmla="*/ 642464 h 1566389"/>
              <a:gd name="connsiteX175" fmla="*/ 347102 w 1590224"/>
              <a:gd name="connsiteY175" fmla="*/ 630558 h 1566389"/>
              <a:gd name="connsiteX176" fmla="*/ 345889 w 1590224"/>
              <a:gd name="connsiteY176" fmla="*/ 628535 h 1566389"/>
              <a:gd name="connsiteX177" fmla="*/ 359009 w 1590224"/>
              <a:gd name="connsiteY177" fmla="*/ 625795 h 1566389"/>
              <a:gd name="connsiteX178" fmla="*/ 361390 w 1590224"/>
              <a:gd name="connsiteY178" fmla="*/ 594838 h 1566389"/>
              <a:gd name="connsiteX179" fmla="*/ 368534 w 1590224"/>
              <a:gd name="connsiteY179" fmla="*/ 592457 h 1566389"/>
              <a:gd name="connsiteX180" fmla="*/ 382821 w 1590224"/>
              <a:gd name="connsiteY180" fmla="*/ 580551 h 1566389"/>
              <a:gd name="connsiteX181" fmla="*/ 387584 w 1590224"/>
              <a:gd name="connsiteY181" fmla="*/ 571026 h 1566389"/>
              <a:gd name="connsiteX182" fmla="*/ 382821 w 1590224"/>
              <a:gd name="connsiteY182" fmla="*/ 547213 h 1566389"/>
              <a:gd name="connsiteX183" fmla="*/ 363771 w 1590224"/>
              <a:gd name="connsiteY183" fmla="*/ 535307 h 1566389"/>
              <a:gd name="connsiteX184" fmla="*/ 344721 w 1590224"/>
              <a:gd name="connsiteY184" fmla="*/ 528163 h 1566389"/>
              <a:gd name="connsiteX185" fmla="*/ 325671 w 1590224"/>
              <a:gd name="connsiteY185" fmla="*/ 521020 h 1566389"/>
              <a:gd name="connsiteX186" fmla="*/ 318527 w 1590224"/>
              <a:gd name="connsiteY186" fmla="*/ 511495 h 1566389"/>
              <a:gd name="connsiteX187" fmla="*/ 313765 w 1590224"/>
              <a:gd name="connsiteY187" fmla="*/ 487682 h 1566389"/>
              <a:gd name="connsiteX188" fmla="*/ 311384 w 1590224"/>
              <a:gd name="connsiteY188" fmla="*/ 456726 h 1566389"/>
              <a:gd name="connsiteX189" fmla="*/ 309002 w 1590224"/>
              <a:gd name="connsiteY189" fmla="*/ 449582 h 1566389"/>
              <a:gd name="connsiteX190" fmla="*/ 289952 w 1590224"/>
              <a:gd name="connsiteY190" fmla="*/ 432913 h 1566389"/>
              <a:gd name="connsiteX191" fmla="*/ 270902 w 1590224"/>
              <a:gd name="connsiteY191" fmla="*/ 409101 h 1566389"/>
              <a:gd name="connsiteX192" fmla="*/ 268521 w 1590224"/>
              <a:gd name="connsiteY192" fmla="*/ 401957 h 1566389"/>
              <a:gd name="connsiteX193" fmla="*/ 270902 w 1590224"/>
              <a:gd name="connsiteY193" fmla="*/ 382907 h 1566389"/>
              <a:gd name="connsiteX194" fmla="*/ 278046 w 1590224"/>
              <a:gd name="connsiteY194" fmla="*/ 373382 h 1566389"/>
              <a:gd name="connsiteX195" fmla="*/ 278409 w 1590224"/>
              <a:gd name="connsiteY195" fmla="*/ 372848 h 1566389"/>
              <a:gd name="connsiteX196" fmla="*/ 280396 w 1590224"/>
              <a:gd name="connsiteY196" fmla="*/ 374614 h 1566389"/>
              <a:gd name="connsiteX197" fmla="*/ 293289 w 1590224"/>
              <a:gd name="connsiteY197" fmla="*/ 381000 h 1566389"/>
              <a:gd name="connsiteX198" fmla="*/ 316149 w 1590224"/>
              <a:gd name="connsiteY198" fmla="*/ 358140 h 1566389"/>
              <a:gd name="connsiteX199" fmla="*/ 438069 w 1590224"/>
              <a:gd name="connsiteY199" fmla="*/ 350520 h 1566389"/>
              <a:gd name="connsiteX200" fmla="*/ 491409 w 1590224"/>
              <a:gd name="connsiteY200" fmla="*/ 289560 h 1566389"/>
              <a:gd name="connsiteX201" fmla="*/ 537129 w 1590224"/>
              <a:gd name="connsiteY201" fmla="*/ 274320 h 1566389"/>
              <a:gd name="connsiteX202" fmla="*/ 559989 w 1590224"/>
              <a:gd name="connsiteY202" fmla="*/ 266700 h 1566389"/>
              <a:gd name="connsiteX203" fmla="*/ 620949 w 1590224"/>
              <a:gd name="connsiteY203" fmla="*/ 220980 h 1566389"/>
              <a:gd name="connsiteX204" fmla="*/ 636189 w 1590224"/>
              <a:gd name="connsiteY204" fmla="*/ 190500 h 1566389"/>
              <a:gd name="connsiteX205" fmla="*/ 697149 w 1590224"/>
              <a:gd name="connsiteY205" fmla="*/ 160020 h 1566389"/>
              <a:gd name="connsiteX206" fmla="*/ 780969 w 1590224"/>
              <a:gd name="connsiteY206" fmla="*/ 129540 h 1566389"/>
              <a:gd name="connsiteX207" fmla="*/ 788589 w 1590224"/>
              <a:gd name="connsiteY207" fmla="*/ 106680 h 1566389"/>
              <a:gd name="connsiteX208" fmla="*/ 811449 w 1590224"/>
              <a:gd name="connsiteY208" fmla="*/ 91440 h 1566389"/>
              <a:gd name="connsiteX209" fmla="*/ 819069 w 1590224"/>
              <a:gd name="connsiteY209" fmla="*/ 30480 h 1566389"/>
              <a:gd name="connsiteX210" fmla="*/ 925749 w 1590224"/>
              <a:gd name="connsiteY210" fmla="*/ 22860 h 1566389"/>
              <a:gd name="connsiteX211" fmla="*/ 948609 w 1590224"/>
              <a:gd name="connsiteY211" fmla="*/ 15240 h 1566389"/>
              <a:gd name="connsiteX212" fmla="*/ 1001949 w 1590224"/>
              <a:gd name="connsiteY212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208990 w 1590224"/>
              <a:gd name="connsiteY12" fmla="*/ 613889 h 1566389"/>
              <a:gd name="connsiteX13" fmla="*/ 185177 w 1590224"/>
              <a:gd name="connsiteY13" fmla="*/ 606746 h 1566389"/>
              <a:gd name="connsiteX14" fmla="*/ 161365 w 1590224"/>
              <a:gd name="connsiteY14" fmla="*/ 594839 h 1566389"/>
              <a:gd name="connsiteX15" fmla="*/ 158984 w 1590224"/>
              <a:gd name="connsiteY15" fmla="*/ 582933 h 1566389"/>
              <a:gd name="connsiteX16" fmla="*/ 154221 w 1590224"/>
              <a:gd name="connsiteY16" fmla="*/ 571027 h 1566389"/>
              <a:gd name="connsiteX17" fmla="*/ 151840 w 1590224"/>
              <a:gd name="connsiteY17" fmla="*/ 561502 h 1566389"/>
              <a:gd name="connsiteX18" fmla="*/ 130409 w 1590224"/>
              <a:gd name="connsiteY18" fmla="*/ 549596 h 1566389"/>
              <a:gd name="connsiteX19" fmla="*/ 106596 w 1590224"/>
              <a:gd name="connsiteY19" fmla="*/ 554358 h 1566389"/>
              <a:gd name="connsiteX20" fmla="*/ 99452 w 1590224"/>
              <a:gd name="connsiteY20" fmla="*/ 559121 h 1566389"/>
              <a:gd name="connsiteX21" fmla="*/ 80402 w 1590224"/>
              <a:gd name="connsiteY21" fmla="*/ 563883 h 1566389"/>
              <a:gd name="connsiteX22" fmla="*/ 63734 w 1590224"/>
              <a:gd name="connsiteY22" fmla="*/ 568646 h 1566389"/>
              <a:gd name="connsiteX23" fmla="*/ 44684 w 1590224"/>
              <a:gd name="connsiteY23" fmla="*/ 571027 h 1566389"/>
              <a:gd name="connsiteX24" fmla="*/ 35159 w 1590224"/>
              <a:gd name="connsiteY24" fmla="*/ 573408 h 1566389"/>
              <a:gd name="connsiteX25" fmla="*/ 0 w 1590224"/>
              <a:gd name="connsiteY25" fmla="*/ 576338 h 1566389"/>
              <a:gd name="connsiteX26" fmla="*/ 44684 w 1590224"/>
              <a:gd name="connsiteY26" fmla="*/ 571026 h 1566389"/>
              <a:gd name="connsiteX27" fmla="*/ 63734 w 1590224"/>
              <a:gd name="connsiteY27" fmla="*/ 568645 h 1566389"/>
              <a:gd name="connsiteX28" fmla="*/ 80402 w 1590224"/>
              <a:gd name="connsiteY28" fmla="*/ 563882 h 1566389"/>
              <a:gd name="connsiteX29" fmla="*/ 99452 w 1590224"/>
              <a:gd name="connsiteY29" fmla="*/ 559120 h 1566389"/>
              <a:gd name="connsiteX30" fmla="*/ 106596 w 1590224"/>
              <a:gd name="connsiteY30" fmla="*/ 554357 h 1566389"/>
              <a:gd name="connsiteX31" fmla="*/ 130409 w 1590224"/>
              <a:gd name="connsiteY31" fmla="*/ 549595 h 1566389"/>
              <a:gd name="connsiteX32" fmla="*/ 1001949 w 1590224"/>
              <a:gd name="connsiteY32" fmla="*/ 0 h 1566389"/>
              <a:gd name="connsiteX33" fmla="*/ 994329 w 1590224"/>
              <a:gd name="connsiteY33" fmla="*/ 45720 h 1566389"/>
              <a:gd name="connsiteX34" fmla="*/ 933369 w 1590224"/>
              <a:gd name="connsiteY34" fmla="*/ 76200 h 1566389"/>
              <a:gd name="connsiteX35" fmla="*/ 910509 w 1590224"/>
              <a:gd name="connsiteY35" fmla="*/ 91440 h 1566389"/>
              <a:gd name="connsiteX36" fmla="*/ 912414 w 1590224"/>
              <a:gd name="connsiteY36" fmla="*/ 122397 h 1566389"/>
              <a:gd name="connsiteX37" fmla="*/ 927654 w 1590224"/>
              <a:gd name="connsiteY37" fmla="*/ 152876 h 1566389"/>
              <a:gd name="connsiteX38" fmla="*/ 967183 w 1590224"/>
              <a:gd name="connsiteY38" fmla="*/ 178117 h 1566389"/>
              <a:gd name="connsiteX39" fmla="*/ 1047669 w 1590224"/>
              <a:gd name="connsiteY39" fmla="*/ 220980 h 1566389"/>
              <a:gd name="connsiteX40" fmla="*/ 1101009 w 1590224"/>
              <a:gd name="connsiteY40" fmla="*/ 251460 h 1566389"/>
              <a:gd name="connsiteX41" fmla="*/ 1222929 w 1590224"/>
              <a:gd name="connsiteY41" fmla="*/ 336233 h 1566389"/>
              <a:gd name="connsiteX42" fmla="*/ 1267220 w 1590224"/>
              <a:gd name="connsiteY42" fmla="*/ 375761 h 1566389"/>
              <a:gd name="connsiteX43" fmla="*/ 1352469 w 1590224"/>
              <a:gd name="connsiteY43" fmla="*/ 472440 h 1566389"/>
              <a:gd name="connsiteX44" fmla="*/ 1428669 w 1590224"/>
              <a:gd name="connsiteY44" fmla="*/ 586740 h 1566389"/>
              <a:gd name="connsiteX45" fmla="*/ 1588689 w 1590224"/>
              <a:gd name="connsiteY45" fmla="*/ 792480 h 1566389"/>
              <a:gd name="connsiteX46" fmla="*/ 1590224 w 1590224"/>
              <a:gd name="connsiteY46" fmla="*/ 794546 h 1566389"/>
              <a:gd name="connsiteX47" fmla="*/ 1590115 w 1590224"/>
              <a:gd name="connsiteY47" fmla="*/ 794864 h 1566389"/>
              <a:gd name="connsiteX48" fmla="*/ 1582971 w 1590224"/>
              <a:gd name="connsiteY48" fmla="*/ 835346 h 1566389"/>
              <a:gd name="connsiteX49" fmla="*/ 1575827 w 1590224"/>
              <a:gd name="connsiteY49" fmla="*/ 871064 h 1566389"/>
              <a:gd name="connsiteX50" fmla="*/ 1566302 w 1590224"/>
              <a:gd name="connsiteY50" fmla="*/ 894877 h 1566389"/>
              <a:gd name="connsiteX51" fmla="*/ 1563921 w 1590224"/>
              <a:gd name="connsiteY51" fmla="*/ 916308 h 1566389"/>
              <a:gd name="connsiteX52" fmla="*/ 1559159 w 1590224"/>
              <a:gd name="connsiteY52" fmla="*/ 928214 h 1566389"/>
              <a:gd name="connsiteX53" fmla="*/ 1556777 w 1590224"/>
              <a:gd name="connsiteY53" fmla="*/ 935358 h 1566389"/>
              <a:gd name="connsiteX54" fmla="*/ 1547252 w 1590224"/>
              <a:gd name="connsiteY54" fmla="*/ 952027 h 1566389"/>
              <a:gd name="connsiteX55" fmla="*/ 1528202 w 1590224"/>
              <a:gd name="connsiteY55" fmla="*/ 971077 h 1566389"/>
              <a:gd name="connsiteX56" fmla="*/ 1513915 w 1590224"/>
              <a:gd name="connsiteY56" fmla="*/ 985364 h 1566389"/>
              <a:gd name="connsiteX57" fmla="*/ 1488243 w 1590224"/>
              <a:gd name="connsiteY57" fmla="*/ 1005393 h 1566389"/>
              <a:gd name="connsiteX58" fmla="*/ 1488108 w 1590224"/>
              <a:gd name="connsiteY58" fmla="*/ 1005576 h 1566389"/>
              <a:gd name="connsiteX59" fmla="*/ 1475815 w 1590224"/>
              <a:gd name="connsiteY59" fmla="*/ 1013939 h 1566389"/>
              <a:gd name="connsiteX60" fmla="*/ 1466290 w 1590224"/>
              <a:gd name="connsiteY60" fmla="*/ 1021083 h 1566389"/>
              <a:gd name="connsiteX61" fmla="*/ 1452002 w 1590224"/>
              <a:gd name="connsiteY61" fmla="*/ 1025846 h 1566389"/>
              <a:gd name="connsiteX62" fmla="*/ 1418665 w 1590224"/>
              <a:gd name="connsiteY62" fmla="*/ 1047277 h 1566389"/>
              <a:gd name="connsiteX63" fmla="*/ 1413902 w 1590224"/>
              <a:gd name="connsiteY63" fmla="*/ 1059183 h 1566389"/>
              <a:gd name="connsiteX64" fmla="*/ 1421046 w 1590224"/>
              <a:gd name="connsiteY64" fmla="*/ 1097283 h 1566389"/>
              <a:gd name="connsiteX65" fmla="*/ 1430571 w 1590224"/>
              <a:gd name="connsiteY65" fmla="*/ 1118714 h 1566389"/>
              <a:gd name="connsiteX66" fmla="*/ 1437715 w 1590224"/>
              <a:gd name="connsiteY66" fmla="*/ 1125858 h 1566389"/>
              <a:gd name="connsiteX67" fmla="*/ 1452002 w 1590224"/>
              <a:gd name="connsiteY67" fmla="*/ 1156814 h 1566389"/>
              <a:gd name="connsiteX68" fmla="*/ 1468671 w 1590224"/>
              <a:gd name="connsiteY68" fmla="*/ 1175864 h 1566389"/>
              <a:gd name="connsiteX69" fmla="*/ 1475815 w 1590224"/>
              <a:gd name="connsiteY69" fmla="*/ 1183008 h 1566389"/>
              <a:gd name="connsiteX70" fmla="*/ 1482959 w 1590224"/>
              <a:gd name="connsiteY70" fmla="*/ 1194914 h 1566389"/>
              <a:gd name="connsiteX71" fmla="*/ 1492484 w 1590224"/>
              <a:gd name="connsiteY71" fmla="*/ 1204439 h 1566389"/>
              <a:gd name="connsiteX72" fmla="*/ 1511534 w 1590224"/>
              <a:gd name="connsiteY72" fmla="*/ 1228252 h 1566389"/>
              <a:gd name="connsiteX73" fmla="*/ 1530584 w 1590224"/>
              <a:gd name="connsiteY73" fmla="*/ 1256827 h 1566389"/>
              <a:gd name="connsiteX74" fmla="*/ 1544871 w 1590224"/>
              <a:gd name="connsiteY74" fmla="*/ 1278258 h 1566389"/>
              <a:gd name="connsiteX75" fmla="*/ 1552015 w 1590224"/>
              <a:gd name="connsiteY75" fmla="*/ 1302071 h 1566389"/>
              <a:gd name="connsiteX76" fmla="*/ 1559159 w 1590224"/>
              <a:gd name="connsiteY76" fmla="*/ 1333027 h 1566389"/>
              <a:gd name="connsiteX77" fmla="*/ 1552015 w 1590224"/>
              <a:gd name="connsiteY77" fmla="*/ 1390177 h 1566389"/>
              <a:gd name="connsiteX78" fmla="*/ 1549634 w 1590224"/>
              <a:gd name="connsiteY78" fmla="*/ 1399702 h 1566389"/>
              <a:gd name="connsiteX79" fmla="*/ 1544871 w 1590224"/>
              <a:gd name="connsiteY79" fmla="*/ 1406846 h 1566389"/>
              <a:gd name="connsiteX80" fmla="*/ 1542490 w 1590224"/>
              <a:gd name="connsiteY80" fmla="*/ 1418752 h 1566389"/>
              <a:gd name="connsiteX81" fmla="*/ 1535346 w 1590224"/>
              <a:gd name="connsiteY81" fmla="*/ 1430658 h 1566389"/>
              <a:gd name="connsiteX82" fmla="*/ 1516296 w 1590224"/>
              <a:gd name="connsiteY82" fmla="*/ 1454471 h 1566389"/>
              <a:gd name="connsiteX83" fmla="*/ 1506771 w 1590224"/>
              <a:gd name="connsiteY83" fmla="*/ 1461614 h 1566389"/>
              <a:gd name="connsiteX84" fmla="*/ 1494865 w 1590224"/>
              <a:gd name="connsiteY84" fmla="*/ 1463996 h 1566389"/>
              <a:gd name="connsiteX85" fmla="*/ 1480577 w 1590224"/>
              <a:gd name="connsiteY85" fmla="*/ 1468758 h 1566389"/>
              <a:gd name="connsiteX86" fmla="*/ 1425809 w 1590224"/>
              <a:gd name="connsiteY86" fmla="*/ 1463996 h 1566389"/>
              <a:gd name="connsiteX87" fmla="*/ 1413902 w 1590224"/>
              <a:gd name="connsiteY87" fmla="*/ 1459233 h 1566389"/>
              <a:gd name="connsiteX88" fmla="*/ 1385327 w 1590224"/>
              <a:gd name="connsiteY88" fmla="*/ 1454471 h 1566389"/>
              <a:gd name="connsiteX89" fmla="*/ 1347227 w 1590224"/>
              <a:gd name="connsiteY89" fmla="*/ 1447327 h 1566389"/>
              <a:gd name="connsiteX90" fmla="*/ 1340084 w 1590224"/>
              <a:gd name="connsiteY90" fmla="*/ 1442564 h 1566389"/>
              <a:gd name="connsiteX91" fmla="*/ 1325796 w 1590224"/>
              <a:gd name="connsiteY91" fmla="*/ 1416371 h 1566389"/>
              <a:gd name="connsiteX92" fmla="*/ 1323415 w 1590224"/>
              <a:gd name="connsiteY92" fmla="*/ 1409227 h 1566389"/>
              <a:gd name="connsiteX93" fmla="*/ 1318652 w 1590224"/>
              <a:gd name="connsiteY93" fmla="*/ 1387796 h 1566389"/>
              <a:gd name="connsiteX94" fmla="*/ 1311509 w 1590224"/>
              <a:gd name="connsiteY94" fmla="*/ 1356839 h 1566389"/>
              <a:gd name="connsiteX95" fmla="*/ 1301984 w 1590224"/>
              <a:gd name="connsiteY95" fmla="*/ 1342552 h 1566389"/>
              <a:gd name="connsiteX96" fmla="*/ 1294840 w 1590224"/>
              <a:gd name="connsiteY96" fmla="*/ 1340171 h 1566389"/>
              <a:gd name="connsiteX97" fmla="*/ 1278171 w 1590224"/>
              <a:gd name="connsiteY97" fmla="*/ 1333027 h 1566389"/>
              <a:gd name="connsiteX98" fmla="*/ 1254359 w 1590224"/>
              <a:gd name="connsiteY98" fmla="*/ 1328264 h 1566389"/>
              <a:gd name="connsiteX99" fmla="*/ 1240071 w 1590224"/>
              <a:gd name="connsiteY99" fmla="*/ 1323502 h 1566389"/>
              <a:gd name="connsiteX100" fmla="*/ 1230546 w 1590224"/>
              <a:gd name="connsiteY100" fmla="*/ 1321121 h 1566389"/>
              <a:gd name="connsiteX101" fmla="*/ 1216259 w 1590224"/>
              <a:gd name="connsiteY101" fmla="*/ 1316358 h 1566389"/>
              <a:gd name="connsiteX102" fmla="*/ 1194827 w 1590224"/>
              <a:gd name="connsiteY102" fmla="*/ 1311596 h 1566389"/>
              <a:gd name="connsiteX103" fmla="*/ 1182921 w 1590224"/>
              <a:gd name="connsiteY103" fmla="*/ 1304452 h 1566389"/>
              <a:gd name="connsiteX104" fmla="*/ 1173396 w 1590224"/>
              <a:gd name="connsiteY104" fmla="*/ 1297308 h 1566389"/>
              <a:gd name="connsiteX105" fmla="*/ 1163871 w 1590224"/>
              <a:gd name="connsiteY105" fmla="*/ 1292546 h 1566389"/>
              <a:gd name="connsiteX106" fmla="*/ 1144821 w 1590224"/>
              <a:gd name="connsiteY106" fmla="*/ 1299689 h 1566389"/>
              <a:gd name="connsiteX107" fmla="*/ 1135296 w 1590224"/>
              <a:gd name="connsiteY107" fmla="*/ 1313977 h 1566389"/>
              <a:gd name="connsiteX108" fmla="*/ 1128152 w 1590224"/>
              <a:gd name="connsiteY108" fmla="*/ 1325883 h 1566389"/>
              <a:gd name="connsiteX109" fmla="*/ 1118627 w 1590224"/>
              <a:gd name="connsiteY109" fmla="*/ 1352077 h 1566389"/>
              <a:gd name="connsiteX110" fmla="*/ 1101959 w 1590224"/>
              <a:gd name="connsiteY110" fmla="*/ 1378271 h 1566389"/>
              <a:gd name="connsiteX111" fmla="*/ 1090052 w 1590224"/>
              <a:gd name="connsiteY111" fmla="*/ 1397321 h 1566389"/>
              <a:gd name="connsiteX112" fmla="*/ 1075765 w 1590224"/>
              <a:gd name="connsiteY112" fmla="*/ 1411608 h 1566389"/>
              <a:gd name="connsiteX113" fmla="*/ 1059096 w 1590224"/>
              <a:gd name="connsiteY113" fmla="*/ 1425896 h 1566389"/>
              <a:gd name="connsiteX114" fmla="*/ 1049571 w 1590224"/>
              <a:gd name="connsiteY114" fmla="*/ 1428277 h 1566389"/>
              <a:gd name="connsiteX115" fmla="*/ 1040046 w 1590224"/>
              <a:gd name="connsiteY115" fmla="*/ 1433039 h 1566389"/>
              <a:gd name="connsiteX116" fmla="*/ 985277 w 1590224"/>
              <a:gd name="connsiteY116" fmla="*/ 1449708 h 1566389"/>
              <a:gd name="connsiteX117" fmla="*/ 954321 w 1590224"/>
              <a:gd name="connsiteY117" fmla="*/ 1456852 h 1566389"/>
              <a:gd name="connsiteX118" fmla="*/ 916221 w 1590224"/>
              <a:gd name="connsiteY118" fmla="*/ 1468758 h 1566389"/>
              <a:gd name="connsiteX119" fmla="*/ 904315 w 1590224"/>
              <a:gd name="connsiteY119" fmla="*/ 1471139 h 1566389"/>
              <a:gd name="connsiteX120" fmla="*/ 882884 w 1590224"/>
              <a:gd name="connsiteY120" fmla="*/ 1478283 h 1566389"/>
              <a:gd name="connsiteX121" fmla="*/ 870977 w 1590224"/>
              <a:gd name="connsiteY121" fmla="*/ 1483046 h 1566389"/>
              <a:gd name="connsiteX122" fmla="*/ 842402 w 1590224"/>
              <a:gd name="connsiteY122" fmla="*/ 1490189 h 1566389"/>
              <a:gd name="connsiteX123" fmla="*/ 820971 w 1590224"/>
              <a:gd name="connsiteY123" fmla="*/ 1499714 h 1566389"/>
              <a:gd name="connsiteX124" fmla="*/ 804302 w 1590224"/>
              <a:gd name="connsiteY124" fmla="*/ 1506858 h 1566389"/>
              <a:gd name="connsiteX125" fmla="*/ 794777 w 1590224"/>
              <a:gd name="connsiteY125" fmla="*/ 1514002 h 1566389"/>
              <a:gd name="connsiteX126" fmla="*/ 787634 w 1590224"/>
              <a:gd name="connsiteY126" fmla="*/ 1518764 h 1566389"/>
              <a:gd name="connsiteX127" fmla="*/ 768584 w 1590224"/>
              <a:gd name="connsiteY127" fmla="*/ 1540196 h 1566389"/>
              <a:gd name="connsiteX128" fmla="*/ 747152 w 1590224"/>
              <a:gd name="connsiteY128" fmla="*/ 1564008 h 1566389"/>
              <a:gd name="connsiteX129" fmla="*/ 737627 w 1590224"/>
              <a:gd name="connsiteY129" fmla="*/ 1566389 h 1566389"/>
              <a:gd name="connsiteX130" fmla="*/ 720959 w 1590224"/>
              <a:gd name="connsiteY130" fmla="*/ 1561627 h 1566389"/>
              <a:gd name="connsiteX131" fmla="*/ 718577 w 1590224"/>
              <a:gd name="connsiteY131" fmla="*/ 1530671 h 1566389"/>
              <a:gd name="connsiteX132" fmla="*/ 728102 w 1590224"/>
              <a:gd name="connsiteY132" fmla="*/ 1502096 h 1566389"/>
              <a:gd name="connsiteX133" fmla="*/ 732865 w 1590224"/>
              <a:gd name="connsiteY133" fmla="*/ 1490189 h 1566389"/>
              <a:gd name="connsiteX134" fmla="*/ 730484 w 1590224"/>
              <a:gd name="connsiteY134" fmla="*/ 1463996 h 1566389"/>
              <a:gd name="connsiteX135" fmla="*/ 709052 w 1590224"/>
              <a:gd name="connsiteY135" fmla="*/ 1444946 h 1566389"/>
              <a:gd name="connsiteX136" fmla="*/ 680477 w 1590224"/>
              <a:gd name="connsiteY136" fmla="*/ 1430658 h 1566389"/>
              <a:gd name="connsiteX137" fmla="*/ 654284 w 1590224"/>
              <a:gd name="connsiteY137" fmla="*/ 1423514 h 1566389"/>
              <a:gd name="connsiteX138" fmla="*/ 635234 w 1590224"/>
              <a:gd name="connsiteY138" fmla="*/ 1416371 h 1566389"/>
              <a:gd name="connsiteX139" fmla="*/ 616184 w 1590224"/>
              <a:gd name="connsiteY139" fmla="*/ 1413989 h 1566389"/>
              <a:gd name="connsiteX140" fmla="*/ 597134 w 1590224"/>
              <a:gd name="connsiteY140" fmla="*/ 1409227 h 1566389"/>
              <a:gd name="connsiteX141" fmla="*/ 573321 w 1590224"/>
              <a:gd name="connsiteY141" fmla="*/ 1404464 h 1566389"/>
              <a:gd name="connsiteX142" fmla="*/ 539984 w 1590224"/>
              <a:gd name="connsiteY142" fmla="*/ 1392558 h 1566389"/>
              <a:gd name="connsiteX143" fmla="*/ 528077 w 1590224"/>
              <a:gd name="connsiteY143" fmla="*/ 1387796 h 1566389"/>
              <a:gd name="connsiteX144" fmla="*/ 506646 w 1590224"/>
              <a:gd name="connsiteY144" fmla="*/ 1373508 h 1566389"/>
              <a:gd name="connsiteX145" fmla="*/ 487596 w 1590224"/>
              <a:gd name="connsiteY145" fmla="*/ 1368746 h 1566389"/>
              <a:gd name="connsiteX146" fmla="*/ 478071 w 1590224"/>
              <a:gd name="connsiteY146" fmla="*/ 1366364 h 1566389"/>
              <a:gd name="connsiteX147" fmla="*/ 449496 w 1590224"/>
              <a:gd name="connsiteY147" fmla="*/ 1347314 h 1566389"/>
              <a:gd name="connsiteX148" fmla="*/ 444734 w 1590224"/>
              <a:gd name="connsiteY148" fmla="*/ 1335408 h 1566389"/>
              <a:gd name="connsiteX149" fmla="*/ 442352 w 1590224"/>
              <a:gd name="connsiteY149" fmla="*/ 1328264 h 1566389"/>
              <a:gd name="connsiteX150" fmla="*/ 435209 w 1590224"/>
              <a:gd name="connsiteY150" fmla="*/ 1311596 h 1566389"/>
              <a:gd name="connsiteX151" fmla="*/ 437590 w 1590224"/>
              <a:gd name="connsiteY151" fmla="*/ 1287783 h 1566389"/>
              <a:gd name="connsiteX152" fmla="*/ 447115 w 1590224"/>
              <a:gd name="connsiteY152" fmla="*/ 1275877 h 1566389"/>
              <a:gd name="connsiteX153" fmla="*/ 459021 w 1590224"/>
              <a:gd name="connsiteY153" fmla="*/ 1249683 h 1566389"/>
              <a:gd name="connsiteX154" fmla="*/ 444734 w 1590224"/>
              <a:gd name="connsiteY154" fmla="*/ 1211583 h 1566389"/>
              <a:gd name="connsiteX155" fmla="*/ 406634 w 1590224"/>
              <a:gd name="connsiteY155" fmla="*/ 1178246 h 1566389"/>
              <a:gd name="connsiteX156" fmla="*/ 403078 w 1590224"/>
              <a:gd name="connsiteY156" fmla="*/ 1176069 h 1566389"/>
              <a:gd name="connsiteX157" fmla="*/ 399174 w 1590224"/>
              <a:gd name="connsiteY157" fmla="*/ 1160912 h 1566389"/>
              <a:gd name="connsiteX158" fmla="*/ 389965 w 1590224"/>
              <a:gd name="connsiteY158" fmla="*/ 1144908 h 1566389"/>
              <a:gd name="connsiteX159" fmla="*/ 392346 w 1590224"/>
              <a:gd name="connsiteY159" fmla="*/ 1085377 h 1566389"/>
              <a:gd name="connsiteX160" fmla="*/ 397109 w 1590224"/>
              <a:gd name="connsiteY160" fmla="*/ 1078233 h 1566389"/>
              <a:gd name="connsiteX161" fmla="*/ 413777 w 1590224"/>
              <a:gd name="connsiteY161" fmla="*/ 1056802 h 1566389"/>
              <a:gd name="connsiteX162" fmla="*/ 420921 w 1590224"/>
              <a:gd name="connsiteY162" fmla="*/ 1047277 h 1566389"/>
              <a:gd name="connsiteX163" fmla="*/ 425684 w 1590224"/>
              <a:gd name="connsiteY163" fmla="*/ 1040133 h 1566389"/>
              <a:gd name="connsiteX164" fmla="*/ 420921 w 1590224"/>
              <a:gd name="connsiteY164" fmla="*/ 994889 h 1566389"/>
              <a:gd name="connsiteX165" fmla="*/ 411396 w 1590224"/>
              <a:gd name="connsiteY165" fmla="*/ 980602 h 1566389"/>
              <a:gd name="connsiteX166" fmla="*/ 409015 w 1590224"/>
              <a:gd name="connsiteY166" fmla="*/ 971077 h 1566389"/>
              <a:gd name="connsiteX167" fmla="*/ 404252 w 1590224"/>
              <a:gd name="connsiteY167" fmla="*/ 961552 h 1566389"/>
              <a:gd name="connsiteX168" fmla="*/ 401871 w 1590224"/>
              <a:gd name="connsiteY168" fmla="*/ 954408 h 1566389"/>
              <a:gd name="connsiteX169" fmla="*/ 404252 w 1590224"/>
              <a:gd name="connsiteY169" fmla="*/ 892496 h 1566389"/>
              <a:gd name="connsiteX170" fmla="*/ 406634 w 1590224"/>
              <a:gd name="connsiteY170" fmla="*/ 859158 h 1566389"/>
              <a:gd name="connsiteX171" fmla="*/ 397109 w 1590224"/>
              <a:gd name="connsiteY171" fmla="*/ 699614 h 1566389"/>
              <a:gd name="connsiteX172" fmla="*/ 382821 w 1590224"/>
              <a:gd name="connsiteY172" fmla="*/ 675802 h 1566389"/>
              <a:gd name="connsiteX173" fmla="*/ 359009 w 1590224"/>
              <a:gd name="connsiteY173" fmla="*/ 642464 h 1566389"/>
              <a:gd name="connsiteX174" fmla="*/ 347102 w 1590224"/>
              <a:gd name="connsiteY174" fmla="*/ 630558 h 1566389"/>
              <a:gd name="connsiteX175" fmla="*/ 345889 w 1590224"/>
              <a:gd name="connsiteY175" fmla="*/ 628535 h 1566389"/>
              <a:gd name="connsiteX176" fmla="*/ 359009 w 1590224"/>
              <a:gd name="connsiteY176" fmla="*/ 625795 h 1566389"/>
              <a:gd name="connsiteX177" fmla="*/ 361390 w 1590224"/>
              <a:gd name="connsiteY177" fmla="*/ 594838 h 1566389"/>
              <a:gd name="connsiteX178" fmla="*/ 368534 w 1590224"/>
              <a:gd name="connsiteY178" fmla="*/ 592457 h 1566389"/>
              <a:gd name="connsiteX179" fmla="*/ 382821 w 1590224"/>
              <a:gd name="connsiteY179" fmla="*/ 580551 h 1566389"/>
              <a:gd name="connsiteX180" fmla="*/ 387584 w 1590224"/>
              <a:gd name="connsiteY180" fmla="*/ 571026 h 1566389"/>
              <a:gd name="connsiteX181" fmla="*/ 382821 w 1590224"/>
              <a:gd name="connsiteY181" fmla="*/ 547213 h 1566389"/>
              <a:gd name="connsiteX182" fmla="*/ 363771 w 1590224"/>
              <a:gd name="connsiteY182" fmla="*/ 535307 h 1566389"/>
              <a:gd name="connsiteX183" fmla="*/ 344721 w 1590224"/>
              <a:gd name="connsiteY183" fmla="*/ 528163 h 1566389"/>
              <a:gd name="connsiteX184" fmla="*/ 325671 w 1590224"/>
              <a:gd name="connsiteY184" fmla="*/ 521020 h 1566389"/>
              <a:gd name="connsiteX185" fmla="*/ 318527 w 1590224"/>
              <a:gd name="connsiteY185" fmla="*/ 511495 h 1566389"/>
              <a:gd name="connsiteX186" fmla="*/ 313765 w 1590224"/>
              <a:gd name="connsiteY186" fmla="*/ 487682 h 1566389"/>
              <a:gd name="connsiteX187" fmla="*/ 311384 w 1590224"/>
              <a:gd name="connsiteY187" fmla="*/ 456726 h 1566389"/>
              <a:gd name="connsiteX188" fmla="*/ 309002 w 1590224"/>
              <a:gd name="connsiteY188" fmla="*/ 449582 h 1566389"/>
              <a:gd name="connsiteX189" fmla="*/ 289952 w 1590224"/>
              <a:gd name="connsiteY189" fmla="*/ 432913 h 1566389"/>
              <a:gd name="connsiteX190" fmla="*/ 270902 w 1590224"/>
              <a:gd name="connsiteY190" fmla="*/ 409101 h 1566389"/>
              <a:gd name="connsiteX191" fmla="*/ 268521 w 1590224"/>
              <a:gd name="connsiteY191" fmla="*/ 401957 h 1566389"/>
              <a:gd name="connsiteX192" fmla="*/ 270902 w 1590224"/>
              <a:gd name="connsiteY192" fmla="*/ 382907 h 1566389"/>
              <a:gd name="connsiteX193" fmla="*/ 278046 w 1590224"/>
              <a:gd name="connsiteY193" fmla="*/ 373382 h 1566389"/>
              <a:gd name="connsiteX194" fmla="*/ 278409 w 1590224"/>
              <a:gd name="connsiteY194" fmla="*/ 372848 h 1566389"/>
              <a:gd name="connsiteX195" fmla="*/ 280396 w 1590224"/>
              <a:gd name="connsiteY195" fmla="*/ 374614 h 1566389"/>
              <a:gd name="connsiteX196" fmla="*/ 293289 w 1590224"/>
              <a:gd name="connsiteY196" fmla="*/ 381000 h 1566389"/>
              <a:gd name="connsiteX197" fmla="*/ 316149 w 1590224"/>
              <a:gd name="connsiteY197" fmla="*/ 358140 h 1566389"/>
              <a:gd name="connsiteX198" fmla="*/ 438069 w 1590224"/>
              <a:gd name="connsiteY198" fmla="*/ 350520 h 1566389"/>
              <a:gd name="connsiteX199" fmla="*/ 491409 w 1590224"/>
              <a:gd name="connsiteY199" fmla="*/ 289560 h 1566389"/>
              <a:gd name="connsiteX200" fmla="*/ 537129 w 1590224"/>
              <a:gd name="connsiteY200" fmla="*/ 274320 h 1566389"/>
              <a:gd name="connsiteX201" fmla="*/ 559989 w 1590224"/>
              <a:gd name="connsiteY201" fmla="*/ 266700 h 1566389"/>
              <a:gd name="connsiteX202" fmla="*/ 620949 w 1590224"/>
              <a:gd name="connsiteY202" fmla="*/ 220980 h 1566389"/>
              <a:gd name="connsiteX203" fmla="*/ 636189 w 1590224"/>
              <a:gd name="connsiteY203" fmla="*/ 190500 h 1566389"/>
              <a:gd name="connsiteX204" fmla="*/ 697149 w 1590224"/>
              <a:gd name="connsiteY204" fmla="*/ 160020 h 1566389"/>
              <a:gd name="connsiteX205" fmla="*/ 780969 w 1590224"/>
              <a:gd name="connsiteY205" fmla="*/ 129540 h 1566389"/>
              <a:gd name="connsiteX206" fmla="*/ 788589 w 1590224"/>
              <a:gd name="connsiteY206" fmla="*/ 106680 h 1566389"/>
              <a:gd name="connsiteX207" fmla="*/ 811449 w 1590224"/>
              <a:gd name="connsiteY207" fmla="*/ 91440 h 1566389"/>
              <a:gd name="connsiteX208" fmla="*/ 819069 w 1590224"/>
              <a:gd name="connsiteY208" fmla="*/ 30480 h 1566389"/>
              <a:gd name="connsiteX209" fmla="*/ 925749 w 1590224"/>
              <a:gd name="connsiteY209" fmla="*/ 22860 h 1566389"/>
              <a:gd name="connsiteX210" fmla="*/ 948609 w 1590224"/>
              <a:gd name="connsiteY210" fmla="*/ 15240 h 1566389"/>
              <a:gd name="connsiteX211" fmla="*/ 1001949 w 1590224"/>
              <a:gd name="connsiteY21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218515 w 1590224"/>
              <a:gd name="connsiteY11" fmla="*/ 616270 h 1566389"/>
              <a:gd name="connsiteX12" fmla="*/ 185177 w 1590224"/>
              <a:gd name="connsiteY12" fmla="*/ 606746 h 1566389"/>
              <a:gd name="connsiteX13" fmla="*/ 161365 w 1590224"/>
              <a:gd name="connsiteY13" fmla="*/ 594839 h 1566389"/>
              <a:gd name="connsiteX14" fmla="*/ 158984 w 1590224"/>
              <a:gd name="connsiteY14" fmla="*/ 582933 h 1566389"/>
              <a:gd name="connsiteX15" fmla="*/ 154221 w 1590224"/>
              <a:gd name="connsiteY15" fmla="*/ 571027 h 1566389"/>
              <a:gd name="connsiteX16" fmla="*/ 151840 w 1590224"/>
              <a:gd name="connsiteY16" fmla="*/ 561502 h 1566389"/>
              <a:gd name="connsiteX17" fmla="*/ 130409 w 1590224"/>
              <a:gd name="connsiteY17" fmla="*/ 549596 h 1566389"/>
              <a:gd name="connsiteX18" fmla="*/ 106596 w 1590224"/>
              <a:gd name="connsiteY18" fmla="*/ 554358 h 1566389"/>
              <a:gd name="connsiteX19" fmla="*/ 99452 w 1590224"/>
              <a:gd name="connsiteY19" fmla="*/ 559121 h 1566389"/>
              <a:gd name="connsiteX20" fmla="*/ 80402 w 1590224"/>
              <a:gd name="connsiteY20" fmla="*/ 563883 h 1566389"/>
              <a:gd name="connsiteX21" fmla="*/ 63734 w 1590224"/>
              <a:gd name="connsiteY21" fmla="*/ 568646 h 1566389"/>
              <a:gd name="connsiteX22" fmla="*/ 44684 w 1590224"/>
              <a:gd name="connsiteY22" fmla="*/ 571027 h 1566389"/>
              <a:gd name="connsiteX23" fmla="*/ 35159 w 1590224"/>
              <a:gd name="connsiteY23" fmla="*/ 573408 h 1566389"/>
              <a:gd name="connsiteX24" fmla="*/ 0 w 1590224"/>
              <a:gd name="connsiteY24" fmla="*/ 576338 h 1566389"/>
              <a:gd name="connsiteX25" fmla="*/ 44684 w 1590224"/>
              <a:gd name="connsiteY25" fmla="*/ 571026 h 1566389"/>
              <a:gd name="connsiteX26" fmla="*/ 63734 w 1590224"/>
              <a:gd name="connsiteY26" fmla="*/ 568645 h 1566389"/>
              <a:gd name="connsiteX27" fmla="*/ 80402 w 1590224"/>
              <a:gd name="connsiteY27" fmla="*/ 563882 h 1566389"/>
              <a:gd name="connsiteX28" fmla="*/ 99452 w 1590224"/>
              <a:gd name="connsiteY28" fmla="*/ 559120 h 1566389"/>
              <a:gd name="connsiteX29" fmla="*/ 106596 w 1590224"/>
              <a:gd name="connsiteY29" fmla="*/ 554357 h 1566389"/>
              <a:gd name="connsiteX30" fmla="*/ 130409 w 1590224"/>
              <a:gd name="connsiteY30" fmla="*/ 549595 h 1566389"/>
              <a:gd name="connsiteX31" fmla="*/ 1001949 w 1590224"/>
              <a:gd name="connsiteY31" fmla="*/ 0 h 1566389"/>
              <a:gd name="connsiteX32" fmla="*/ 994329 w 1590224"/>
              <a:gd name="connsiteY32" fmla="*/ 45720 h 1566389"/>
              <a:gd name="connsiteX33" fmla="*/ 933369 w 1590224"/>
              <a:gd name="connsiteY33" fmla="*/ 76200 h 1566389"/>
              <a:gd name="connsiteX34" fmla="*/ 910509 w 1590224"/>
              <a:gd name="connsiteY34" fmla="*/ 91440 h 1566389"/>
              <a:gd name="connsiteX35" fmla="*/ 912414 w 1590224"/>
              <a:gd name="connsiteY35" fmla="*/ 122397 h 1566389"/>
              <a:gd name="connsiteX36" fmla="*/ 927654 w 1590224"/>
              <a:gd name="connsiteY36" fmla="*/ 152876 h 1566389"/>
              <a:gd name="connsiteX37" fmla="*/ 967183 w 1590224"/>
              <a:gd name="connsiteY37" fmla="*/ 178117 h 1566389"/>
              <a:gd name="connsiteX38" fmla="*/ 1047669 w 1590224"/>
              <a:gd name="connsiteY38" fmla="*/ 220980 h 1566389"/>
              <a:gd name="connsiteX39" fmla="*/ 1101009 w 1590224"/>
              <a:gd name="connsiteY39" fmla="*/ 251460 h 1566389"/>
              <a:gd name="connsiteX40" fmla="*/ 1222929 w 1590224"/>
              <a:gd name="connsiteY40" fmla="*/ 336233 h 1566389"/>
              <a:gd name="connsiteX41" fmla="*/ 1267220 w 1590224"/>
              <a:gd name="connsiteY41" fmla="*/ 375761 h 1566389"/>
              <a:gd name="connsiteX42" fmla="*/ 1352469 w 1590224"/>
              <a:gd name="connsiteY42" fmla="*/ 472440 h 1566389"/>
              <a:gd name="connsiteX43" fmla="*/ 1428669 w 1590224"/>
              <a:gd name="connsiteY43" fmla="*/ 586740 h 1566389"/>
              <a:gd name="connsiteX44" fmla="*/ 1588689 w 1590224"/>
              <a:gd name="connsiteY44" fmla="*/ 792480 h 1566389"/>
              <a:gd name="connsiteX45" fmla="*/ 1590224 w 1590224"/>
              <a:gd name="connsiteY45" fmla="*/ 794546 h 1566389"/>
              <a:gd name="connsiteX46" fmla="*/ 1590115 w 1590224"/>
              <a:gd name="connsiteY46" fmla="*/ 794864 h 1566389"/>
              <a:gd name="connsiteX47" fmla="*/ 1582971 w 1590224"/>
              <a:gd name="connsiteY47" fmla="*/ 835346 h 1566389"/>
              <a:gd name="connsiteX48" fmla="*/ 1575827 w 1590224"/>
              <a:gd name="connsiteY48" fmla="*/ 871064 h 1566389"/>
              <a:gd name="connsiteX49" fmla="*/ 1566302 w 1590224"/>
              <a:gd name="connsiteY49" fmla="*/ 894877 h 1566389"/>
              <a:gd name="connsiteX50" fmla="*/ 1563921 w 1590224"/>
              <a:gd name="connsiteY50" fmla="*/ 916308 h 1566389"/>
              <a:gd name="connsiteX51" fmla="*/ 1559159 w 1590224"/>
              <a:gd name="connsiteY51" fmla="*/ 928214 h 1566389"/>
              <a:gd name="connsiteX52" fmla="*/ 1556777 w 1590224"/>
              <a:gd name="connsiteY52" fmla="*/ 935358 h 1566389"/>
              <a:gd name="connsiteX53" fmla="*/ 1547252 w 1590224"/>
              <a:gd name="connsiteY53" fmla="*/ 952027 h 1566389"/>
              <a:gd name="connsiteX54" fmla="*/ 1528202 w 1590224"/>
              <a:gd name="connsiteY54" fmla="*/ 971077 h 1566389"/>
              <a:gd name="connsiteX55" fmla="*/ 1513915 w 1590224"/>
              <a:gd name="connsiteY55" fmla="*/ 985364 h 1566389"/>
              <a:gd name="connsiteX56" fmla="*/ 1488243 w 1590224"/>
              <a:gd name="connsiteY56" fmla="*/ 1005393 h 1566389"/>
              <a:gd name="connsiteX57" fmla="*/ 1488108 w 1590224"/>
              <a:gd name="connsiteY57" fmla="*/ 1005576 h 1566389"/>
              <a:gd name="connsiteX58" fmla="*/ 1475815 w 1590224"/>
              <a:gd name="connsiteY58" fmla="*/ 1013939 h 1566389"/>
              <a:gd name="connsiteX59" fmla="*/ 1466290 w 1590224"/>
              <a:gd name="connsiteY59" fmla="*/ 1021083 h 1566389"/>
              <a:gd name="connsiteX60" fmla="*/ 1452002 w 1590224"/>
              <a:gd name="connsiteY60" fmla="*/ 1025846 h 1566389"/>
              <a:gd name="connsiteX61" fmla="*/ 1418665 w 1590224"/>
              <a:gd name="connsiteY61" fmla="*/ 1047277 h 1566389"/>
              <a:gd name="connsiteX62" fmla="*/ 1413902 w 1590224"/>
              <a:gd name="connsiteY62" fmla="*/ 1059183 h 1566389"/>
              <a:gd name="connsiteX63" fmla="*/ 1421046 w 1590224"/>
              <a:gd name="connsiteY63" fmla="*/ 1097283 h 1566389"/>
              <a:gd name="connsiteX64" fmla="*/ 1430571 w 1590224"/>
              <a:gd name="connsiteY64" fmla="*/ 1118714 h 1566389"/>
              <a:gd name="connsiteX65" fmla="*/ 1437715 w 1590224"/>
              <a:gd name="connsiteY65" fmla="*/ 1125858 h 1566389"/>
              <a:gd name="connsiteX66" fmla="*/ 1452002 w 1590224"/>
              <a:gd name="connsiteY66" fmla="*/ 1156814 h 1566389"/>
              <a:gd name="connsiteX67" fmla="*/ 1468671 w 1590224"/>
              <a:gd name="connsiteY67" fmla="*/ 1175864 h 1566389"/>
              <a:gd name="connsiteX68" fmla="*/ 1475815 w 1590224"/>
              <a:gd name="connsiteY68" fmla="*/ 1183008 h 1566389"/>
              <a:gd name="connsiteX69" fmla="*/ 1482959 w 1590224"/>
              <a:gd name="connsiteY69" fmla="*/ 1194914 h 1566389"/>
              <a:gd name="connsiteX70" fmla="*/ 1492484 w 1590224"/>
              <a:gd name="connsiteY70" fmla="*/ 1204439 h 1566389"/>
              <a:gd name="connsiteX71" fmla="*/ 1511534 w 1590224"/>
              <a:gd name="connsiteY71" fmla="*/ 1228252 h 1566389"/>
              <a:gd name="connsiteX72" fmla="*/ 1530584 w 1590224"/>
              <a:gd name="connsiteY72" fmla="*/ 1256827 h 1566389"/>
              <a:gd name="connsiteX73" fmla="*/ 1544871 w 1590224"/>
              <a:gd name="connsiteY73" fmla="*/ 1278258 h 1566389"/>
              <a:gd name="connsiteX74" fmla="*/ 1552015 w 1590224"/>
              <a:gd name="connsiteY74" fmla="*/ 1302071 h 1566389"/>
              <a:gd name="connsiteX75" fmla="*/ 1559159 w 1590224"/>
              <a:gd name="connsiteY75" fmla="*/ 1333027 h 1566389"/>
              <a:gd name="connsiteX76" fmla="*/ 1552015 w 1590224"/>
              <a:gd name="connsiteY76" fmla="*/ 1390177 h 1566389"/>
              <a:gd name="connsiteX77" fmla="*/ 1549634 w 1590224"/>
              <a:gd name="connsiteY77" fmla="*/ 1399702 h 1566389"/>
              <a:gd name="connsiteX78" fmla="*/ 1544871 w 1590224"/>
              <a:gd name="connsiteY78" fmla="*/ 1406846 h 1566389"/>
              <a:gd name="connsiteX79" fmla="*/ 1542490 w 1590224"/>
              <a:gd name="connsiteY79" fmla="*/ 1418752 h 1566389"/>
              <a:gd name="connsiteX80" fmla="*/ 1535346 w 1590224"/>
              <a:gd name="connsiteY80" fmla="*/ 1430658 h 1566389"/>
              <a:gd name="connsiteX81" fmla="*/ 1516296 w 1590224"/>
              <a:gd name="connsiteY81" fmla="*/ 1454471 h 1566389"/>
              <a:gd name="connsiteX82" fmla="*/ 1506771 w 1590224"/>
              <a:gd name="connsiteY82" fmla="*/ 1461614 h 1566389"/>
              <a:gd name="connsiteX83" fmla="*/ 1494865 w 1590224"/>
              <a:gd name="connsiteY83" fmla="*/ 1463996 h 1566389"/>
              <a:gd name="connsiteX84" fmla="*/ 1480577 w 1590224"/>
              <a:gd name="connsiteY84" fmla="*/ 1468758 h 1566389"/>
              <a:gd name="connsiteX85" fmla="*/ 1425809 w 1590224"/>
              <a:gd name="connsiteY85" fmla="*/ 1463996 h 1566389"/>
              <a:gd name="connsiteX86" fmla="*/ 1413902 w 1590224"/>
              <a:gd name="connsiteY86" fmla="*/ 1459233 h 1566389"/>
              <a:gd name="connsiteX87" fmla="*/ 1385327 w 1590224"/>
              <a:gd name="connsiteY87" fmla="*/ 1454471 h 1566389"/>
              <a:gd name="connsiteX88" fmla="*/ 1347227 w 1590224"/>
              <a:gd name="connsiteY88" fmla="*/ 1447327 h 1566389"/>
              <a:gd name="connsiteX89" fmla="*/ 1340084 w 1590224"/>
              <a:gd name="connsiteY89" fmla="*/ 1442564 h 1566389"/>
              <a:gd name="connsiteX90" fmla="*/ 1325796 w 1590224"/>
              <a:gd name="connsiteY90" fmla="*/ 1416371 h 1566389"/>
              <a:gd name="connsiteX91" fmla="*/ 1323415 w 1590224"/>
              <a:gd name="connsiteY91" fmla="*/ 1409227 h 1566389"/>
              <a:gd name="connsiteX92" fmla="*/ 1318652 w 1590224"/>
              <a:gd name="connsiteY92" fmla="*/ 1387796 h 1566389"/>
              <a:gd name="connsiteX93" fmla="*/ 1311509 w 1590224"/>
              <a:gd name="connsiteY93" fmla="*/ 1356839 h 1566389"/>
              <a:gd name="connsiteX94" fmla="*/ 1301984 w 1590224"/>
              <a:gd name="connsiteY94" fmla="*/ 1342552 h 1566389"/>
              <a:gd name="connsiteX95" fmla="*/ 1294840 w 1590224"/>
              <a:gd name="connsiteY95" fmla="*/ 1340171 h 1566389"/>
              <a:gd name="connsiteX96" fmla="*/ 1278171 w 1590224"/>
              <a:gd name="connsiteY96" fmla="*/ 1333027 h 1566389"/>
              <a:gd name="connsiteX97" fmla="*/ 1254359 w 1590224"/>
              <a:gd name="connsiteY97" fmla="*/ 1328264 h 1566389"/>
              <a:gd name="connsiteX98" fmla="*/ 1240071 w 1590224"/>
              <a:gd name="connsiteY98" fmla="*/ 1323502 h 1566389"/>
              <a:gd name="connsiteX99" fmla="*/ 1230546 w 1590224"/>
              <a:gd name="connsiteY99" fmla="*/ 1321121 h 1566389"/>
              <a:gd name="connsiteX100" fmla="*/ 1216259 w 1590224"/>
              <a:gd name="connsiteY100" fmla="*/ 1316358 h 1566389"/>
              <a:gd name="connsiteX101" fmla="*/ 1194827 w 1590224"/>
              <a:gd name="connsiteY101" fmla="*/ 1311596 h 1566389"/>
              <a:gd name="connsiteX102" fmla="*/ 1182921 w 1590224"/>
              <a:gd name="connsiteY102" fmla="*/ 1304452 h 1566389"/>
              <a:gd name="connsiteX103" fmla="*/ 1173396 w 1590224"/>
              <a:gd name="connsiteY103" fmla="*/ 1297308 h 1566389"/>
              <a:gd name="connsiteX104" fmla="*/ 1163871 w 1590224"/>
              <a:gd name="connsiteY104" fmla="*/ 1292546 h 1566389"/>
              <a:gd name="connsiteX105" fmla="*/ 1144821 w 1590224"/>
              <a:gd name="connsiteY105" fmla="*/ 1299689 h 1566389"/>
              <a:gd name="connsiteX106" fmla="*/ 1135296 w 1590224"/>
              <a:gd name="connsiteY106" fmla="*/ 1313977 h 1566389"/>
              <a:gd name="connsiteX107" fmla="*/ 1128152 w 1590224"/>
              <a:gd name="connsiteY107" fmla="*/ 1325883 h 1566389"/>
              <a:gd name="connsiteX108" fmla="*/ 1118627 w 1590224"/>
              <a:gd name="connsiteY108" fmla="*/ 1352077 h 1566389"/>
              <a:gd name="connsiteX109" fmla="*/ 1101959 w 1590224"/>
              <a:gd name="connsiteY109" fmla="*/ 1378271 h 1566389"/>
              <a:gd name="connsiteX110" fmla="*/ 1090052 w 1590224"/>
              <a:gd name="connsiteY110" fmla="*/ 1397321 h 1566389"/>
              <a:gd name="connsiteX111" fmla="*/ 1075765 w 1590224"/>
              <a:gd name="connsiteY111" fmla="*/ 1411608 h 1566389"/>
              <a:gd name="connsiteX112" fmla="*/ 1059096 w 1590224"/>
              <a:gd name="connsiteY112" fmla="*/ 1425896 h 1566389"/>
              <a:gd name="connsiteX113" fmla="*/ 1049571 w 1590224"/>
              <a:gd name="connsiteY113" fmla="*/ 1428277 h 1566389"/>
              <a:gd name="connsiteX114" fmla="*/ 1040046 w 1590224"/>
              <a:gd name="connsiteY114" fmla="*/ 1433039 h 1566389"/>
              <a:gd name="connsiteX115" fmla="*/ 985277 w 1590224"/>
              <a:gd name="connsiteY115" fmla="*/ 1449708 h 1566389"/>
              <a:gd name="connsiteX116" fmla="*/ 954321 w 1590224"/>
              <a:gd name="connsiteY116" fmla="*/ 1456852 h 1566389"/>
              <a:gd name="connsiteX117" fmla="*/ 916221 w 1590224"/>
              <a:gd name="connsiteY117" fmla="*/ 1468758 h 1566389"/>
              <a:gd name="connsiteX118" fmla="*/ 904315 w 1590224"/>
              <a:gd name="connsiteY118" fmla="*/ 1471139 h 1566389"/>
              <a:gd name="connsiteX119" fmla="*/ 882884 w 1590224"/>
              <a:gd name="connsiteY119" fmla="*/ 1478283 h 1566389"/>
              <a:gd name="connsiteX120" fmla="*/ 870977 w 1590224"/>
              <a:gd name="connsiteY120" fmla="*/ 1483046 h 1566389"/>
              <a:gd name="connsiteX121" fmla="*/ 842402 w 1590224"/>
              <a:gd name="connsiteY121" fmla="*/ 1490189 h 1566389"/>
              <a:gd name="connsiteX122" fmla="*/ 820971 w 1590224"/>
              <a:gd name="connsiteY122" fmla="*/ 1499714 h 1566389"/>
              <a:gd name="connsiteX123" fmla="*/ 804302 w 1590224"/>
              <a:gd name="connsiteY123" fmla="*/ 1506858 h 1566389"/>
              <a:gd name="connsiteX124" fmla="*/ 794777 w 1590224"/>
              <a:gd name="connsiteY124" fmla="*/ 1514002 h 1566389"/>
              <a:gd name="connsiteX125" fmla="*/ 787634 w 1590224"/>
              <a:gd name="connsiteY125" fmla="*/ 1518764 h 1566389"/>
              <a:gd name="connsiteX126" fmla="*/ 768584 w 1590224"/>
              <a:gd name="connsiteY126" fmla="*/ 1540196 h 1566389"/>
              <a:gd name="connsiteX127" fmla="*/ 747152 w 1590224"/>
              <a:gd name="connsiteY127" fmla="*/ 1564008 h 1566389"/>
              <a:gd name="connsiteX128" fmla="*/ 737627 w 1590224"/>
              <a:gd name="connsiteY128" fmla="*/ 1566389 h 1566389"/>
              <a:gd name="connsiteX129" fmla="*/ 720959 w 1590224"/>
              <a:gd name="connsiteY129" fmla="*/ 1561627 h 1566389"/>
              <a:gd name="connsiteX130" fmla="*/ 718577 w 1590224"/>
              <a:gd name="connsiteY130" fmla="*/ 1530671 h 1566389"/>
              <a:gd name="connsiteX131" fmla="*/ 728102 w 1590224"/>
              <a:gd name="connsiteY131" fmla="*/ 1502096 h 1566389"/>
              <a:gd name="connsiteX132" fmla="*/ 732865 w 1590224"/>
              <a:gd name="connsiteY132" fmla="*/ 1490189 h 1566389"/>
              <a:gd name="connsiteX133" fmla="*/ 730484 w 1590224"/>
              <a:gd name="connsiteY133" fmla="*/ 1463996 h 1566389"/>
              <a:gd name="connsiteX134" fmla="*/ 709052 w 1590224"/>
              <a:gd name="connsiteY134" fmla="*/ 1444946 h 1566389"/>
              <a:gd name="connsiteX135" fmla="*/ 680477 w 1590224"/>
              <a:gd name="connsiteY135" fmla="*/ 1430658 h 1566389"/>
              <a:gd name="connsiteX136" fmla="*/ 654284 w 1590224"/>
              <a:gd name="connsiteY136" fmla="*/ 1423514 h 1566389"/>
              <a:gd name="connsiteX137" fmla="*/ 635234 w 1590224"/>
              <a:gd name="connsiteY137" fmla="*/ 1416371 h 1566389"/>
              <a:gd name="connsiteX138" fmla="*/ 616184 w 1590224"/>
              <a:gd name="connsiteY138" fmla="*/ 1413989 h 1566389"/>
              <a:gd name="connsiteX139" fmla="*/ 597134 w 1590224"/>
              <a:gd name="connsiteY139" fmla="*/ 1409227 h 1566389"/>
              <a:gd name="connsiteX140" fmla="*/ 573321 w 1590224"/>
              <a:gd name="connsiteY140" fmla="*/ 1404464 h 1566389"/>
              <a:gd name="connsiteX141" fmla="*/ 539984 w 1590224"/>
              <a:gd name="connsiteY141" fmla="*/ 1392558 h 1566389"/>
              <a:gd name="connsiteX142" fmla="*/ 528077 w 1590224"/>
              <a:gd name="connsiteY142" fmla="*/ 1387796 h 1566389"/>
              <a:gd name="connsiteX143" fmla="*/ 506646 w 1590224"/>
              <a:gd name="connsiteY143" fmla="*/ 1373508 h 1566389"/>
              <a:gd name="connsiteX144" fmla="*/ 487596 w 1590224"/>
              <a:gd name="connsiteY144" fmla="*/ 1368746 h 1566389"/>
              <a:gd name="connsiteX145" fmla="*/ 478071 w 1590224"/>
              <a:gd name="connsiteY145" fmla="*/ 1366364 h 1566389"/>
              <a:gd name="connsiteX146" fmla="*/ 449496 w 1590224"/>
              <a:gd name="connsiteY146" fmla="*/ 1347314 h 1566389"/>
              <a:gd name="connsiteX147" fmla="*/ 444734 w 1590224"/>
              <a:gd name="connsiteY147" fmla="*/ 1335408 h 1566389"/>
              <a:gd name="connsiteX148" fmla="*/ 442352 w 1590224"/>
              <a:gd name="connsiteY148" fmla="*/ 1328264 h 1566389"/>
              <a:gd name="connsiteX149" fmla="*/ 435209 w 1590224"/>
              <a:gd name="connsiteY149" fmla="*/ 1311596 h 1566389"/>
              <a:gd name="connsiteX150" fmla="*/ 437590 w 1590224"/>
              <a:gd name="connsiteY150" fmla="*/ 1287783 h 1566389"/>
              <a:gd name="connsiteX151" fmla="*/ 447115 w 1590224"/>
              <a:gd name="connsiteY151" fmla="*/ 1275877 h 1566389"/>
              <a:gd name="connsiteX152" fmla="*/ 459021 w 1590224"/>
              <a:gd name="connsiteY152" fmla="*/ 1249683 h 1566389"/>
              <a:gd name="connsiteX153" fmla="*/ 444734 w 1590224"/>
              <a:gd name="connsiteY153" fmla="*/ 1211583 h 1566389"/>
              <a:gd name="connsiteX154" fmla="*/ 406634 w 1590224"/>
              <a:gd name="connsiteY154" fmla="*/ 1178246 h 1566389"/>
              <a:gd name="connsiteX155" fmla="*/ 403078 w 1590224"/>
              <a:gd name="connsiteY155" fmla="*/ 1176069 h 1566389"/>
              <a:gd name="connsiteX156" fmla="*/ 399174 w 1590224"/>
              <a:gd name="connsiteY156" fmla="*/ 1160912 h 1566389"/>
              <a:gd name="connsiteX157" fmla="*/ 389965 w 1590224"/>
              <a:gd name="connsiteY157" fmla="*/ 1144908 h 1566389"/>
              <a:gd name="connsiteX158" fmla="*/ 392346 w 1590224"/>
              <a:gd name="connsiteY158" fmla="*/ 1085377 h 1566389"/>
              <a:gd name="connsiteX159" fmla="*/ 397109 w 1590224"/>
              <a:gd name="connsiteY159" fmla="*/ 1078233 h 1566389"/>
              <a:gd name="connsiteX160" fmla="*/ 413777 w 1590224"/>
              <a:gd name="connsiteY160" fmla="*/ 1056802 h 1566389"/>
              <a:gd name="connsiteX161" fmla="*/ 420921 w 1590224"/>
              <a:gd name="connsiteY161" fmla="*/ 1047277 h 1566389"/>
              <a:gd name="connsiteX162" fmla="*/ 425684 w 1590224"/>
              <a:gd name="connsiteY162" fmla="*/ 1040133 h 1566389"/>
              <a:gd name="connsiteX163" fmla="*/ 420921 w 1590224"/>
              <a:gd name="connsiteY163" fmla="*/ 994889 h 1566389"/>
              <a:gd name="connsiteX164" fmla="*/ 411396 w 1590224"/>
              <a:gd name="connsiteY164" fmla="*/ 980602 h 1566389"/>
              <a:gd name="connsiteX165" fmla="*/ 409015 w 1590224"/>
              <a:gd name="connsiteY165" fmla="*/ 971077 h 1566389"/>
              <a:gd name="connsiteX166" fmla="*/ 404252 w 1590224"/>
              <a:gd name="connsiteY166" fmla="*/ 961552 h 1566389"/>
              <a:gd name="connsiteX167" fmla="*/ 401871 w 1590224"/>
              <a:gd name="connsiteY167" fmla="*/ 954408 h 1566389"/>
              <a:gd name="connsiteX168" fmla="*/ 404252 w 1590224"/>
              <a:gd name="connsiteY168" fmla="*/ 892496 h 1566389"/>
              <a:gd name="connsiteX169" fmla="*/ 406634 w 1590224"/>
              <a:gd name="connsiteY169" fmla="*/ 859158 h 1566389"/>
              <a:gd name="connsiteX170" fmla="*/ 397109 w 1590224"/>
              <a:gd name="connsiteY170" fmla="*/ 699614 h 1566389"/>
              <a:gd name="connsiteX171" fmla="*/ 382821 w 1590224"/>
              <a:gd name="connsiteY171" fmla="*/ 675802 h 1566389"/>
              <a:gd name="connsiteX172" fmla="*/ 359009 w 1590224"/>
              <a:gd name="connsiteY172" fmla="*/ 642464 h 1566389"/>
              <a:gd name="connsiteX173" fmla="*/ 347102 w 1590224"/>
              <a:gd name="connsiteY173" fmla="*/ 630558 h 1566389"/>
              <a:gd name="connsiteX174" fmla="*/ 345889 w 1590224"/>
              <a:gd name="connsiteY174" fmla="*/ 628535 h 1566389"/>
              <a:gd name="connsiteX175" fmla="*/ 359009 w 1590224"/>
              <a:gd name="connsiteY175" fmla="*/ 625795 h 1566389"/>
              <a:gd name="connsiteX176" fmla="*/ 361390 w 1590224"/>
              <a:gd name="connsiteY176" fmla="*/ 594838 h 1566389"/>
              <a:gd name="connsiteX177" fmla="*/ 368534 w 1590224"/>
              <a:gd name="connsiteY177" fmla="*/ 592457 h 1566389"/>
              <a:gd name="connsiteX178" fmla="*/ 382821 w 1590224"/>
              <a:gd name="connsiteY178" fmla="*/ 580551 h 1566389"/>
              <a:gd name="connsiteX179" fmla="*/ 387584 w 1590224"/>
              <a:gd name="connsiteY179" fmla="*/ 571026 h 1566389"/>
              <a:gd name="connsiteX180" fmla="*/ 382821 w 1590224"/>
              <a:gd name="connsiteY180" fmla="*/ 547213 h 1566389"/>
              <a:gd name="connsiteX181" fmla="*/ 363771 w 1590224"/>
              <a:gd name="connsiteY181" fmla="*/ 535307 h 1566389"/>
              <a:gd name="connsiteX182" fmla="*/ 344721 w 1590224"/>
              <a:gd name="connsiteY182" fmla="*/ 528163 h 1566389"/>
              <a:gd name="connsiteX183" fmla="*/ 325671 w 1590224"/>
              <a:gd name="connsiteY183" fmla="*/ 521020 h 1566389"/>
              <a:gd name="connsiteX184" fmla="*/ 318527 w 1590224"/>
              <a:gd name="connsiteY184" fmla="*/ 511495 h 1566389"/>
              <a:gd name="connsiteX185" fmla="*/ 313765 w 1590224"/>
              <a:gd name="connsiteY185" fmla="*/ 487682 h 1566389"/>
              <a:gd name="connsiteX186" fmla="*/ 311384 w 1590224"/>
              <a:gd name="connsiteY186" fmla="*/ 456726 h 1566389"/>
              <a:gd name="connsiteX187" fmla="*/ 309002 w 1590224"/>
              <a:gd name="connsiteY187" fmla="*/ 449582 h 1566389"/>
              <a:gd name="connsiteX188" fmla="*/ 289952 w 1590224"/>
              <a:gd name="connsiteY188" fmla="*/ 432913 h 1566389"/>
              <a:gd name="connsiteX189" fmla="*/ 270902 w 1590224"/>
              <a:gd name="connsiteY189" fmla="*/ 409101 h 1566389"/>
              <a:gd name="connsiteX190" fmla="*/ 268521 w 1590224"/>
              <a:gd name="connsiteY190" fmla="*/ 401957 h 1566389"/>
              <a:gd name="connsiteX191" fmla="*/ 270902 w 1590224"/>
              <a:gd name="connsiteY191" fmla="*/ 382907 h 1566389"/>
              <a:gd name="connsiteX192" fmla="*/ 278046 w 1590224"/>
              <a:gd name="connsiteY192" fmla="*/ 373382 h 1566389"/>
              <a:gd name="connsiteX193" fmla="*/ 278409 w 1590224"/>
              <a:gd name="connsiteY193" fmla="*/ 372848 h 1566389"/>
              <a:gd name="connsiteX194" fmla="*/ 280396 w 1590224"/>
              <a:gd name="connsiteY194" fmla="*/ 374614 h 1566389"/>
              <a:gd name="connsiteX195" fmla="*/ 293289 w 1590224"/>
              <a:gd name="connsiteY195" fmla="*/ 381000 h 1566389"/>
              <a:gd name="connsiteX196" fmla="*/ 316149 w 1590224"/>
              <a:gd name="connsiteY196" fmla="*/ 358140 h 1566389"/>
              <a:gd name="connsiteX197" fmla="*/ 438069 w 1590224"/>
              <a:gd name="connsiteY197" fmla="*/ 350520 h 1566389"/>
              <a:gd name="connsiteX198" fmla="*/ 491409 w 1590224"/>
              <a:gd name="connsiteY198" fmla="*/ 289560 h 1566389"/>
              <a:gd name="connsiteX199" fmla="*/ 537129 w 1590224"/>
              <a:gd name="connsiteY199" fmla="*/ 274320 h 1566389"/>
              <a:gd name="connsiteX200" fmla="*/ 559989 w 1590224"/>
              <a:gd name="connsiteY200" fmla="*/ 266700 h 1566389"/>
              <a:gd name="connsiteX201" fmla="*/ 620949 w 1590224"/>
              <a:gd name="connsiteY201" fmla="*/ 220980 h 1566389"/>
              <a:gd name="connsiteX202" fmla="*/ 636189 w 1590224"/>
              <a:gd name="connsiteY202" fmla="*/ 190500 h 1566389"/>
              <a:gd name="connsiteX203" fmla="*/ 697149 w 1590224"/>
              <a:gd name="connsiteY203" fmla="*/ 160020 h 1566389"/>
              <a:gd name="connsiteX204" fmla="*/ 780969 w 1590224"/>
              <a:gd name="connsiteY204" fmla="*/ 129540 h 1566389"/>
              <a:gd name="connsiteX205" fmla="*/ 788589 w 1590224"/>
              <a:gd name="connsiteY205" fmla="*/ 106680 h 1566389"/>
              <a:gd name="connsiteX206" fmla="*/ 811449 w 1590224"/>
              <a:gd name="connsiteY206" fmla="*/ 91440 h 1566389"/>
              <a:gd name="connsiteX207" fmla="*/ 819069 w 1590224"/>
              <a:gd name="connsiteY207" fmla="*/ 30480 h 1566389"/>
              <a:gd name="connsiteX208" fmla="*/ 925749 w 1590224"/>
              <a:gd name="connsiteY208" fmla="*/ 22860 h 1566389"/>
              <a:gd name="connsiteX209" fmla="*/ 948609 w 1590224"/>
              <a:gd name="connsiteY209" fmla="*/ 15240 h 1566389"/>
              <a:gd name="connsiteX210" fmla="*/ 1001949 w 1590224"/>
              <a:gd name="connsiteY210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208990 w 1590224"/>
              <a:gd name="connsiteY10" fmla="*/ 613888 h 1566389"/>
              <a:gd name="connsiteX11" fmla="*/ 185177 w 1590224"/>
              <a:gd name="connsiteY11" fmla="*/ 606746 h 1566389"/>
              <a:gd name="connsiteX12" fmla="*/ 161365 w 1590224"/>
              <a:gd name="connsiteY12" fmla="*/ 594839 h 1566389"/>
              <a:gd name="connsiteX13" fmla="*/ 158984 w 1590224"/>
              <a:gd name="connsiteY13" fmla="*/ 582933 h 1566389"/>
              <a:gd name="connsiteX14" fmla="*/ 154221 w 1590224"/>
              <a:gd name="connsiteY14" fmla="*/ 571027 h 1566389"/>
              <a:gd name="connsiteX15" fmla="*/ 151840 w 1590224"/>
              <a:gd name="connsiteY15" fmla="*/ 561502 h 1566389"/>
              <a:gd name="connsiteX16" fmla="*/ 130409 w 1590224"/>
              <a:gd name="connsiteY16" fmla="*/ 549596 h 1566389"/>
              <a:gd name="connsiteX17" fmla="*/ 106596 w 1590224"/>
              <a:gd name="connsiteY17" fmla="*/ 554358 h 1566389"/>
              <a:gd name="connsiteX18" fmla="*/ 99452 w 1590224"/>
              <a:gd name="connsiteY18" fmla="*/ 559121 h 1566389"/>
              <a:gd name="connsiteX19" fmla="*/ 80402 w 1590224"/>
              <a:gd name="connsiteY19" fmla="*/ 563883 h 1566389"/>
              <a:gd name="connsiteX20" fmla="*/ 63734 w 1590224"/>
              <a:gd name="connsiteY20" fmla="*/ 568646 h 1566389"/>
              <a:gd name="connsiteX21" fmla="*/ 44684 w 1590224"/>
              <a:gd name="connsiteY21" fmla="*/ 571027 h 1566389"/>
              <a:gd name="connsiteX22" fmla="*/ 35159 w 1590224"/>
              <a:gd name="connsiteY22" fmla="*/ 573408 h 1566389"/>
              <a:gd name="connsiteX23" fmla="*/ 0 w 1590224"/>
              <a:gd name="connsiteY23" fmla="*/ 576338 h 1566389"/>
              <a:gd name="connsiteX24" fmla="*/ 44684 w 1590224"/>
              <a:gd name="connsiteY24" fmla="*/ 571026 h 1566389"/>
              <a:gd name="connsiteX25" fmla="*/ 63734 w 1590224"/>
              <a:gd name="connsiteY25" fmla="*/ 568645 h 1566389"/>
              <a:gd name="connsiteX26" fmla="*/ 80402 w 1590224"/>
              <a:gd name="connsiteY26" fmla="*/ 563882 h 1566389"/>
              <a:gd name="connsiteX27" fmla="*/ 99452 w 1590224"/>
              <a:gd name="connsiteY27" fmla="*/ 559120 h 1566389"/>
              <a:gd name="connsiteX28" fmla="*/ 106596 w 1590224"/>
              <a:gd name="connsiteY28" fmla="*/ 554357 h 1566389"/>
              <a:gd name="connsiteX29" fmla="*/ 130409 w 1590224"/>
              <a:gd name="connsiteY29" fmla="*/ 549595 h 1566389"/>
              <a:gd name="connsiteX30" fmla="*/ 1001949 w 1590224"/>
              <a:gd name="connsiteY30" fmla="*/ 0 h 1566389"/>
              <a:gd name="connsiteX31" fmla="*/ 994329 w 1590224"/>
              <a:gd name="connsiteY31" fmla="*/ 45720 h 1566389"/>
              <a:gd name="connsiteX32" fmla="*/ 933369 w 1590224"/>
              <a:gd name="connsiteY32" fmla="*/ 76200 h 1566389"/>
              <a:gd name="connsiteX33" fmla="*/ 910509 w 1590224"/>
              <a:gd name="connsiteY33" fmla="*/ 91440 h 1566389"/>
              <a:gd name="connsiteX34" fmla="*/ 912414 w 1590224"/>
              <a:gd name="connsiteY34" fmla="*/ 122397 h 1566389"/>
              <a:gd name="connsiteX35" fmla="*/ 927654 w 1590224"/>
              <a:gd name="connsiteY35" fmla="*/ 152876 h 1566389"/>
              <a:gd name="connsiteX36" fmla="*/ 967183 w 1590224"/>
              <a:gd name="connsiteY36" fmla="*/ 178117 h 1566389"/>
              <a:gd name="connsiteX37" fmla="*/ 1047669 w 1590224"/>
              <a:gd name="connsiteY37" fmla="*/ 220980 h 1566389"/>
              <a:gd name="connsiteX38" fmla="*/ 1101009 w 1590224"/>
              <a:gd name="connsiteY38" fmla="*/ 251460 h 1566389"/>
              <a:gd name="connsiteX39" fmla="*/ 1222929 w 1590224"/>
              <a:gd name="connsiteY39" fmla="*/ 336233 h 1566389"/>
              <a:gd name="connsiteX40" fmla="*/ 1267220 w 1590224"/>
              <a:gd name="connsiteY40" fmla="*/ 375761 h 1566389"/>
              <a:gd name="connsiteX41" fmla="*/ 1352469 w 1590224"/>
              <a:gd name="connsiteY41" fmla="*/ 472440 h 1566389"/>
              <a:gd name="connsiteX42" fmla="*/ 1428669 w 1590224"/>
              <a:gd name="connsiteY42" fmla="*/ 586740 h 1566389"/>
              <a:gd name="connsiteX43" fmla="*/ 1588689 w 1590224"/>
              <a:gd name="connsiteY43" fmla="*/ 792480 h 1566389"/>
              <a:gd name="connsiteX44" fmla="*/ 1590224 w 1590224"/>
              <a:gd name="connsiteY44" fmla="*/ 794546 h 1566389"/>
              <a:gd name="connsiteX45" fmla="*/ 1590115 w 1590224"/>
              <a:gd name="connsiteY45" fmla="*/ 794864 h 1566389"/>
              <a:gd name="connsiteX46" fmla="*/ 1582971 w 1590224"/>
              <a:gd name="connsiteY46" fmla="*/ 835346 h 1566389"/>
              <a:gd name="connsiteX47" fmla="*/ 1575827 w 1590224"/>
              <a:gd name="connsiteY47" fmla="*/ 871064 h 1566389"/>
              <a:gd name="connsiteX48" fmla="*/ 1566302 w 1590224"/>
              <a:gd name="connsiteY48" fmla="*/ 894877 h 1566389"/>
              <a:gd name="connsiteX49" fmla="*/ 1563921 w 1590224"/>
              <a:gd name="connsiteY49" fmla="*/ 916308 h 1566389"/>
              <a:gd name="connsiteX50" fmla="*/ 1559159 w 1590224"/>
              <a:gd name="connsiteY50" fmla="*/ 928214 h 1566389"/>
              <a:gd name="connsiteX51" fmla="*/ 1556777 w 1590224"/>
              <a:gd name="connsiteY51" fmla="*/ 935358 h 1566389"/>
              <a:gd name="connsiteX52" fmla="*/ 1547252 w 1590224"/>
              <a:gd name="connsiteY52" fmla="*/ 952027 h 1566389"/>
              <a:gd name="connsiteX53" fmla="*/ 1528202 w 1590224"/>
              <a:gd name="connsiteY53" fmla="*/ 971077 h 1566389"/>
              <a:gd name="connsiteX54" fmla="*/ 1513915 w 1590224"/>
              <a:gd name="connsiteY54" fmla="*/ 985364 h 1566389"/>
              <a:gd name="connsiteX55" fmla="*/ 1488243 w 1590224"/>
              <a:gd name="connsiteY55" fmla="*/ 1005393 h 1566389"/>
              <a:gd name="connsiteX56" fmla="*/ 1488108 w 1590224"/>
              <a:gd name="connsiteY56" fmla="*/ 1005576 h 1566389"/>
              <a:gd name="connsiteX57" fmla="*/ 1475815 w 1590224"/>
              <a:gd name="connsiteY57" fmla="*/ 1013939 h 1566389"/>
              <a:gd name="connsiteX58" fmla="*/ 1466290 w 1590224"/>
              <a:gd name="connsiteY58" fmla="*/ 1021083 h 1566389"/>
              <a:gd name="connsiteX59" fmla="*/ 1452002 w 1590224"/>
              <a:gd name="connsiteY59" fmla="*/ 1025846 h 1566389"/>
              <a:gd name="connsiteX60" fmla="*/ 1418665 w 1590224"/>
              <a:gd name="connsiteY60" fmla="*/ 1047277 h 1566389"/>
              <a:gd name="connsiteX61" fmla="*/ 1413902 w 1590224"/>
              <a:gd name="connsiteY61" fmla="*/ 1059183 h 1566389"/>
              <a:gd name="connsiteX62" fmla="*/ 1421046 w 1590224"/>
              <a:gd name="connsiteY62" fmla="*/ 1097283 h 1566389"/>
              <a:gd name="connsiteX63" fmla="*/ 1430571 w 1590224"/>
              <a:gd name="connsiteY63" fmla="*/ 1118714 h 1566389"/>
              <a:gd name="connsiteX64" fmla="*/ 1437715 w 1590224"/>
              <a:gd name="connsiteY64" fmla="*/ 1125858 h 1566389"/>
              <a:gd name="connsiteX65" fmla="*/ 1452002 w 1590224"/>
              <a:gd name="connsiteY65" fmla="*/ 1156814 h 1566389"/>
              <a:gd name="connsiteX66" fmla="*/ 1468671 w 1590224"/>
              <a:gd name="connsiteY66" fmla="*/ 1175864 h 1566389"/>
              <a:gd name="connsiteX67" fmla="*/ 1475815 w 1590224"/>
              <a:gd name="connsiteY67" fmla="*/ 1183008 h 1566389"/>
              <a:gd name="connsiteX68" fmla="*/ 1482959 w 1590224"/>
              <a:gd name="connsiteY68" fmla="*/ 1194914 h 1566389"/>
              <a:gd name="connsiteX69" fmla="*/ 1492484 w 1590224"/>
              <a:gd name="connsiteY69" fmla="*/ 1204439 h 1566389"/>
              <a:gd name="connsiteX70" fmla="*/ 1511534 w 1590224"/>
              <a:gd name="connsiteY70" fmla="*/ 1228252 h 1566389"/>
              <a:gd name="connsiteX71" fmla="*/ 1530584 w 1590224"/>
              <a:gd name="connsiteY71" fmla="*/ 1256827 h 1566389"/>
              <a:gd name="connsiteX72" fmla="*/ 1544871 w 1590224"/>
              <a:gd name="connsiteY72" fmla="*/ 1278258 h 1566389"/>
              <a:gd name="connsiteX73" fmla="*/ 1552015 w 1590224"/>
              <a:gd name="connsiteY73" fmla="*/ 1302071 h 1566389"/>
              <a:gd name="connsiteX74" fmla="*/ 1559159 w 1590224"/>
              <a:gd name="connsiteY74" fmla="*/ 1333027 h 1566389"/>
              <a:gd name="connsiteX75" fmla="*/ 1552015 w 1590224"/>
              <a:gd name="connsiteY75" fmla="*/ 1390177 h 1566389"/>
              <a:gd name="connsiteX76" fmla="*/ 1549634 w 1590224"/>
              <a:gd name="connsiteY76" fmla="*/ 1399702 h 1566389"/>
              <a:gd name="connsiteX77" fmla="*/ 1544871 w 1590224"/>
              <a:gd name="connsiteY77" fmla="*/ 1406846 h 1566389"/>
              <a:gd name="connsiteX78" fmla="*/ 1542490 w 1590224"/>
              <a:gd name="connsiteY78" fmla="*/ 1418752 h 1566389"/>
              <a:gd name="connsiteX79" fmla="*/ 1535346 w 1590224"/>
              <a:gd name="connsiteY79" fmla="*/ 1430658 h 1566389"/>
              <a:gd name="connsiteX80" fmla="*/ 1516296 w 1590224"/>
              <a:gd name="connsiteY80" fmla="*/ 1454471 h 1566389"/>
              <a:gd name="connsiteX81" fmla="*/ 1506771 w 1590224"/>
              <a:gd name="connsiteY81" fmla="*/ 1461614 h 1566389"/>
              <a:gd name="connsiteX82" fmla="*/ 1494865 w 1590224"/>
              <a:gd name="connsiteY82" fmla="*/ 1463996 h 1566389"/>
              <a:gd name="connsiteX83" fmla="*/ 1480577 w 1590224"/>
              <a:gd name="connsiteY83" fmla="*/ 1468758 h 1566389"/>
              <a:gd name="connsiteX84" fmla="*/ 1425809 w 1590224"/>
              <a:gd name="connsiteY84" fmla="*/ 1463996 h 1566389"/>
              <a:gd name="connsiteX85" fmla="*/ 1413902 w 1590224"/>
              <a:gd name="connsiteY85" fmla="*/ 1459233 h 1566389"/>
              <a:gd name="connsiteX86" fmla="*/ 1385327 w 1590224"/>
              <a:gd name="connsiteY86" fmla="*/ 1454471 h 1566389"/>
              <a:gd name="connsiteX87" fmla="*/ 1347227 w 1590224"/>
              <a:gd name="connsiteY87" fmla="*/ 1447327 h 1566389"/>
              <a:gd name="connsiteX88" fmla="*/ 1340084 w 1590224"/>
              <a:gd name="connsiteY88" fmla="*/ 1442564 h 1566389"/>
              <a:gd name="connsiteX89" fmla="*/ 1325796 w 1590224"/>
              <a:gd name="connsiteY89" fmla="*/ 1416371 h 1566389"/>
              <a:gd name="connsiteX90" fmla="*/ 1323415 w 1590224"/>
              <a:gd name="connsiteY90" fmla="*/ 1409227 h 1566389"/>
              <a:gd name="connsiteX91" fmla="*/ 1318652 w 1590224"/>
              <a:gd name="connsiteY91" fmla="*/ 1387796 h 1566389"/>
              <a:gd name="connsiteX92" fmla="*/ 1311509 w 1590224"/>
              <a:gd name="connsiteY92" fmla="*/ 1356839 h 1566389"/>
              <a:gd name="connsiteX93" fmla="*/ 1301984 w 1590224"/>
              <a:gd name="connsiteY93" fmla="*/ 1342552 h 1566389"/>
              <a:gd name="connsiteX94" fmla="*/ 1294840 w 1590224"/>
              <a:gd name="connsiteY94" fmla="*/ 1340171 h 1566389"/>
              <a:gd name="connsiteX95" fmla="*/ 1278171 w 1590224"/>
              <a:gd name="connsiteY95" fmla="*/ 1333027 h 1566389"/>
              <a:gd name="connsiteX96" fmla="*/ 1254359 w 1590224"/>
              <a:gd name="connsiteY96" fmla="*/ 1328264 h 1566389"/>
              <a:gd name="connsiteX97" fmla="*/ 1240071 w 1590224"/>
              <a:gd name="connsiteY97" fmla="*/ 1323502 h 1566389"/>
              <a:gd name="connsiteX98" fmla="*/ 1230546 w 1590224"/>
              <a:gd name="connsiteY98" fmla="*/ 1321121 h 1566389"/>
              <a:gd name="connsiteX99" fmla="*/ 1216259 w 1590224"/>
              <a:gd name="connsiteY99" fmla="*/ 1316358 h 1566389"/>
              <a:gd name="connsiteX100" fmla="*/ 1194827 w 1590224"/>
              <a:gd name="connsiteY100" fmla="*/ 1311596 h 1566389"/>
              <a:gd name="connsiteX101" fmla="*/ 1182921 w 1590224"/>
              <a:gd name="connsiteY101" fmla="*/ 1304452 h 1566389"/>
              <a:gd name="connsiteX102" fmla="*/ 1173396 w 1590224"/>
              <a:gd name="connsiteY102" fmla="*/ 1297308 h 1566389"/>
              <a:gd name="connsiteX103" fmla="*/ 1163871 w 1590224"/>
              <a:gd name="connsiteY103" fmla="*/ 1292546 h 1566389"/>
              <a:gd name="connsiteX104" fmla="*/ 1144821 w 1590224"/>
              <a:gd name="connsiteY104" fmla="*/ 1299689 h 1566389"/>
              <a:gd name="connsiteX105" fmla="*/ 1135296 w 1590224"/>
              <a:gd name="connsiteY105" fmla="*/ 1313977 h 1566389"/>
              <a:gd name="connsiteX106" fmla="*/ 1128152 w 1590224"/>
              <a:gd name="connsiteY106" fmla="*/ 1325883 h 1566389"/>
              <a:gd name="connsiteX107" fmla="*/ 1118627 w 1590224"/>
              <a:gd name="connsiteY107" fmla="*/ 1352077 h 1566389"/>
              <a:gd name="connsiteX108" fmla="*/ 1101959 w 1590224"/>
              <a:gd name="connsiteY108" fmla="*/ 1378271 h 1566389"/>
              <a:gd name="connsiteX109" fmla="*/ 1090052 w 1590224"/>
              <a:gd name="connsiteY109" fmla="*/ 1397321 h 1566389"/>
              <a:gd name="connsiteX110" fmla="*/ 1075765 w 1590224"/>
              <a:gd name="connsiteY110" fmla="*/ 1411608 h 1566389"/>
              <a:gd name="connsiteX111" fmla="*/ 1059096 w 1590224"/>
              <a:gd name="connsiteY111" fmla="*/ 1425896 h 1566389"/>
              <a:gd name="connsiteX112" fmla="*/ 1049571 w 1590224"/>
              <a:gd name="connsiteY112" fmla="*/ 1428277 h 1566389"/>
              <a:gd name="connsiteX113" fmla="*/ 1040046 w 1590224"/>
              <a:gd name="connsiteY113" fmla="*/ 1433039 h 1566389"/>
              <a:gd name="connsiteX114" fmla="*/ 985277 w 1590224"/>
              <a:gd name="connsiteY114" fmla="*/ 1449708 h 1566389"/>
              <a:gd name="connsiteX115" fmla="*/ 954321 w 1590224"/>
              <a:gd name="connsiteY115" fmla="*/ 1456852 h 1566389"/>
              <a:gd name="connsiteX116" fmla="*/ 916221 w 1590224"/>
              <a:gd name="connsiteY116" fmla="*/ 1468758 h 1566389"/>
              <a:gd name="connsiteX117" fmla="*/ 904315 w 1590224"/>
              <a:gd name="connsiteY117" fmla="*/ 1471139 h 1566389"/>
              <a:gd name="connsiteX118" fmla="*/ 882884 w 1590224"/>
              <a:gd name="connsiteY118" fmla="*/ 1478283 h 1566389"/>
              <a:gd name="connsiteX119" fmla="*/ 870977 w 1590224"/>
              <a:gd name="connsiteY119" fmla="*/ 1483046 h 1566389"/>
              <a:gd name="connsiteX120" fmla="*/ 842402 w 1590224"/>
              <a:gd name="connsiteY120" fmla="*/ 1490189 h 1566389"/>
              <a:gd name="connsiteX121" fmla="*/ 820971 w 1590224"/>
              <a:gd name="connsiteY121" fmla="*/ 1499714 h 1566389"/>
              <a:gd name="connsiteX122" fmla="*/ 804302 w 1590224"/>
              <a:gd name="connsiteY122" fmla="*/ 1506858 h 1566389"/>
              <a:gd name="connsiteX123" fmla="*/ 794777 w 1590224"/>
              <a:gd name="connsiteY123" fmla="*/ 1514002 h 1566389"/>
              <a:gd name="connsiteX124" fmla="*/ 787634 w 1590224"/>
              <a:gd name="connsiteY124" fmla="*/ 1518764 h 1566389"/>
              <a:gd name="connsiteX125" fmla="*/ 768584 w 1590224"/>
              <a:gd name="connsiteY125" fmla="*/ 1540196 h 1566389"/>
              <a:gd name="connsiteX126" fmla="*/ 747152 w 1590224"/>
              <a:gd name="connsiteY126" fmla="*/ 1564008 h 1566389"/>
              <a:gd name="connsiteX127" fmla="*/ 737627 w 1590224"/>
              <a:gd name="connsiteY127" fmla="*/ 1566389 h 1566389"/>
              <a:gd name="connsiteX128" fmla="*/ 720959 w 1590224"/>
              <a:gd name="connsiteY128" fmla="*/ 1561627 h 1566389"/>
              <a:gd name="connsiteX129" fmla="*/ 718577 w 1590224"/>
              <a:gd name="connsiteY129" fmla="*/ 1530671 h 1566389"/>
              <a:gd name="connsiteX130" fmla="*/ 728102 w 1590224"/>
              <a:gd name="connsiteY130" fmla="*/ 1502096 h 1566389"/>
              <a:gd name="connsiteX131" fmla="*/ 732865 w 1590224"/>
              <a:gd name="connsiteY131" fmla="*/ 1490189 h 1566389"/>
              <a:gd name="connsiteX132" fmla="*/ 730484 w 1590224"/>
              <a:gd name="connsiteY132" fmla="*/ 1463996 h 1566389"/>
              <a:gd name="connsiteX133" fmla="*/ 709052 w 1590224"/>
              <a:gd name="connsiteY133" fmla="*/ 1444946 h 1566389"/>
              <a:gd name="connsiteX134" fmla="*/ 680477 w 1590224"/>
              <a:gd name="connsiteY134" fmla="*/ 1430658 h 1566389"/>
              <a:gd name="connsiteX135" fmla="*/ 654284 w 1590224"/>
              <a:gd name="connsiteY135" fmla="*/ 1423514 h 1566389"/>
              <a:gd name="connsiteX136" fmla="*/ 635234 w 1590224"/>
              <a:gd name="connsiteY136" fmla="*/ 1416371 h 1566389"/>
              <a:gd name="connsiteX137" fmla="*/ 616184 w 1590224"/>
              <a:gd name="connsiteY137" fmla="*/ 1413989 h 1566389"/>
              <a:gd name="connsiteX138" fmla="*/ 597134 w 1590224"/>
              <a:gd name="connsiteY138" fmla="*/ 1409227 h 1566389"/>
              <a:gd name="connsiteX139" fmla="*/ 573321 w 1590224"/>
              <a:gd name="connsiteY139" fmla="*/ 1404464 h 1566389"/>
              <a:gd name="connsiteX140" fmla="*/ 539984 w 1590224"/>
              <a:gd name="connsiteY140" fmla="*/ 1392558 h 1566389"/>
              <a:gd name="connsiteX141" fmla="*/ 528077 w 1590224"/>
              <a:gd name="connsiteY141" fmla="*/ 1387796 h 1566389"/>
              <a:gd name="connsiteX142" fmla="*/ 506646 w 1590224"/>
              <a:gd name="connsiteY142" fmla="*/ 1373508 h 1566389"/>
              <a:gd name="connsiteX143" fmla="*/ 487596 w 1590224"/>
              <a:gd name="connsiteY143" fmla="*/ 1368746 h 1566389"/>
              <a:gd name="connsiteX144" fmla="*/ 478071 w 1590224"/>
              <a:gd name="connsiteY144" fmla="*/ 1366364 h 1566389"/>
              <a:gd name="connsiteX145" fmla="*/ 449496 w 1590224"/>
              <a:gd name="connsiteY145" fmla="*/ 1347314 h 1566389"/>
              <a:gd name="connsiteX146" fmla="*/ 444734 w 1590224"/>
              <a:gd name="connsiteY146" fmla="*/ 1335408 h 1566389"/>
              <a:gd name="connsiteX147" fmla="*/ 442352 w 1590224"/>
              <a:gd name="connsiteY147" fmla="*/ 1328264 h 1566389"/>
              <a:gd name="connsiteX148" fmla="*/ 435209 w 1590224"/>
              <a:gd name="connsiteY148" fmla="*/ 1311596 h 1566389"/>
              <a:gd name="connsiteX149" fmla="*/ 437590 w 1590224"/>
              <a:gd name="connsiteY149" fmla="*/ 1287783 h 1566389"/>
              <a:gd name="connsiteX150" fmla="*/ 447115 w 1590224"/>
              <a:gd name="connsiteY150" fmla="*/ 1275877 h 1566389"/>
              <a:gd name="connsiteX151" fmla="*/ 459021 w 1590224"/>
              <a:gd name="connsiteY151" fmla="*/ 1249683 h 1566389"/>
              <a:gd name="connsiteX152" fmla="*/ 444734 w 1590224"/>
              <a:gd name="connsiteY152" fmla="*/ 1211583 h 1566389"/>
              <a:gd name="connsiteX153" fmla="*/ 406634 w 1590224"/>
              <a:gd name="connsiteY153" fmla="*/ 1178246 h 1566389"/>
              <a:gd name="connsiteX154" fmla="*/ 403078 w 1590224"/>
              <a:gd name="connsiteY154" fmla="*/ 1176069 h 1566389"/>
              <a:gd name="connsiteX155" fmla="*/ 399174 w 1590224"/>
              <a:gd name="connsiteY155" fmla="*/ 1160912 h 1566389"/>
              <a:gd name="connsiteX156" fmla="*/ 389965 w 1590224"/>
              <a:gd name="connsiteY156" fmla="*/ 1144908 h 1566389"/>
              <a:gd name="connsiteX157" fmla="*/ 392346 w 1590224"/>
              <a:gd name="connsiteY157" fmla="*/ 1085377 h 1566389"/>
              <a:gd name="connsiteX158" fmla="*/ 397109 w 1590224"/>
              <a:gd name="connsiteY158" fmla="*/ 1078233 h 1566389"/>
              <a:gd name="connsiteX159" fmla="*/ 413777 w 1590224"/>
              <a:gd name="connsiteY159" fmla="*/ 1056802 h 1566389"/>
              <a:gd name="connsiteX160" fmla="*/ 420921 w 1590224"/>
              <a:gd name="connsiteY160" fmla="*/ 1047277 h 1566389"/>
              <a:gd name="connsiteX161" fmla="*/ 425684 w 1590224"/>
              <a:gd name="connsiteY161" fmla="*/ 1040133 h 1566389"/>
              <a:gd name="connsiteX162" fmla="*/ 420921 w 1590224"/>
              <a:gd name="connsiteY162" fmla="*/ 994889 h 1566389"/>
              <a:gd name="connsiteX163" fmla="*/ 411396 w 1590224"/>
              <a:gd name="connsiteY163" fmla="*/ 980602 h 1566389"/>
              <a:gd name="connsiteX164" fmla="*/ 409015 w 1590224"/>
              <a:gd name="connsiteY164" fmla="*/ 971077 h 1566389"/>
              <a:gd name="connsiteX165" fmla="*/ 404252 w 1590224"/>
              <a:gd name="connsiteY165" fmla="*/ 961552 h 1566389"/>
              <a:gd name="connsiteX166" fmla="*/ 401871 w 1590224"/>
              <a:gd name="connsiteY166" fmla="*/ 954408 h 1566389"/>
              <a:gd name="connsiteX167" fmla="*/ 404252 w 1590224"/>
              <a:gd name="connsiteY167" fmla="*/ 892496 h 1566389"/>
              <a:gd name="connsiteX168" fmla="*/ 406634 w 1590224"/>
              <a:gd name="connsiteY168" fmla="*/ 859158 h 1566389"/>
              <a:gd name="connsiteX169" fmla="*/ 397109 w 1590224"/>
              <a:gd name="connsiteY169" fmla="*/ 699614 h 1566389"/>
              <a:gd name="connsiteX170" fmla="*/ 382821 w 1590224"/>
              <a:gd name="connsiteY170" fmla="*/ 675802 h 1566389"/>
              <a:gd name="connsiteX171" fmla="*/ 359009 w 1590224"/>
              <a:gd name="connsiteY171" fmla="*/ 642464 h 1566389"/>
              <a:gd name="connsiteX172" fmla="*/ 347102 w 1590224"/>
              <a:gd name="connsiteY172" fmla="*/ 630558 h 1566389"/>
              <a:gd name="connsiteX173" fmla="*/ 345889 w 1590224"/>
              <a:gd name="connsiteY173" fmla="*/ 628535 h 1566389"/>
              <a:gd name="connsiteX174" fmla="*/ 359009 w 1590224"/>
              <a:gd name="connsiteY174" fmla="*/ 625795 h 1566389"/>
              <a:gd name="connsiteX175" fmla="*/ 361390 w 1590224"/>
              <a:gd name="connsiteY175" fmla="*/ 594838 h 1566389"/>
              <a:gd name="connsiteX176" fmla="*/ 368534 w 1590224"/>
              <a:gd name="connsiteY176" fmla="*/ 592457 h 1566389"/>
              <a:gd name="connsiteX177" fmla="*/ 382821 w 1590224"/>
              <a:gd name="connsiteY177" fmla="*/ 580551 h 1566389"/>
              <a:gd name="connsiteX178" fmla="*/ 387584 w 1590224"/>
              <a:gd name="connsiteY178" fmla="*/ 571026 h 1566389"/>
              <a:gd name="connsiteX179" fmla="*/ 382821 w 1590224"/>
              <a:gd name="connsiteY179" fmla="*/ 547213 h 1566389"/>
              <a:gd name="connsiteX180" fmla="*/ 363771 w 1590224"/>
              <a:gd name="connsiteY180" fmla="*/ 535307 h 1566389"/>
              <a:gd name="connsiteX181" fmla="*/ 344721 w 1590224"/>
              <a:gd name="connsiteY181" fmla="*/ 528163 h 1566389"/>
              <a:gd name="connsiteX182" fmla="*/ 325671 w 1590224"/>
              <a:gd name="connsiteY182" fmla="*/ 521020 h 1566389"/>
              <a:gd name="connsiteX183" fmla="*/ 318527 w 1590224"/>
              <a:gd name="connsiteY183" fmla="*/ 511495 h 1566389"/>
              <a:gd name="connsiteX184" fmla="*/ 313765 w 1590224"/>
              <a:gd name="connsiteY184" fmla="*/ 487682 h 1566389"/>
              <a:gd name="connsiteX185" fmla="*/ 311384 w 1590224"/>
              <a:gd name="connsiteY185" fmla="*/ 456726 h 1566389"/>
              <a:gd name="connsiteX186" fmla="*/ 309002 w 1590224"/>
              <a:gd name="connsiteY186" fmla="*/ 449582 h 1566389"/>
              <a:gd name="connsiteX187" fmla="*/ 289952 w 1590224"/>
              <a:gd name="connsiteY187" fmla="*/ 432913 h 1566389"/>
              <a:gd name="connsiteX188" fmla="*/ 270902 w 1590224"/>
              <a:gd name="connsiteY188" fmla="*/ 409101 h 1566389"/>
              <a:gd name="connsiteX189" fmla="*/ 268521 w 1590224"/>
              <a:gd name="connsiteY189" fmla="*/ 401957 h 1566389"/>
              <a:gd name="connsiteX190" fmla="*/ 270902 w 1590224"/>
              <a:gd name="connsiteY190" fmla="*/ 382907 h 1566389"/>
              <a:gd name="connsiteX191" fmla="*/ 278046 w 1590224"/>
              <a:gd name="connsiteY191" fmla="*/ 373382 h 1566389"/>
              <a:gd name="connsiteX192" fmla="*/ 278409 w 1590224"/>
              <a:gd name="connsiteY192" fmla="*/ 372848 h 1566389"/>
              <a:gd name="connsiteX193" fmla="*/ 280396 w 1590224"/>
              <a:gd name="connsiteY193" fmla="*/ 374614 h 1566389"/>
              <a:gd name="connsiteX194" fmla="*/ 293289 w 1590224"/>
              <a:gd name="connsiteY194" fmla="*/ 381000 h 1566389"/>
              <a:gd name="connsiteX195" fmla="*/ 316149 w 1590224"/>
              <a:gd name="connsiteY195" fmla="*/ 358140 h 1566389"/>
              <a:gd name="connsiteX196" fmla="*/ 438069 w 1590224"/>
              <a:gd name="connsiteY196" fmla="*/ 350520 h 1566389"/>
              <a:gd name="connsiteX197" fmla="*/ 491409 w 1590224"/>
              <a:gd name="connsiteY197" fmla="*/ 289560 h 1566389"/>
              <a:gd name="connsiteX198" fmla="*/ 537129 w 1590224"/>
              <a:gd name="connsiteY198" fmla="*/ 274320 h 1566389"/>
              <a:gd name="connsiteX199" fmla="*/ 559989 w 1590224"/>
              <a:gd name="connsiteY199" fmla="*/ 266700 h 1566389"/>
              <a:gd name="connsiteX200" fmla="*/ 620949 w 1590224"/>
              <a:gd name="connsiteY200" fmla="*/ 220980 h 1566389"/>
              <a:gd name="connsiteX201" fmla="*/ 636189 w 1590224"/>
              <a:gd name="connsiteY201" fmla="*/ 190500 h 1566389"/>
              <a:gd name="connsiteX202" fmla="*/ 697149 w 1590224"/>
              <a:gd name="connsiteY202" fmla="*/ 160020 h 1566389"/>
              <a:gd name="connsiteX203" fmla="*/ 780969 w 1590224"/>
              <a:gd name="connsiteY203" fmla="*/ 129540 h 1566389"/>
              <a:gd name="connsiteX204" fmla="*/ 788589 w 1590224"/>
              <a:gd name="connsiteY204" fmla="*/ 106680 h 1566389"/>
              <a:gd name="connsiteX205" fmla="*/ 811449 w 1590224"/>
              <a:gd name="connsiteY205" fmla="*/ 91440 h 1566389"/>
              <a:gd name="connsiteX206" fmla="*/ 819069 w 1590224"/>
              <a:gd name="connsiteY206" fmla="*/ 30480 h 1566389"/>
              <a:gd name="connsiteX207" fmla="*/ 925749 w 1590224"/>
              <a:gd name="connsiteY207" fmla="*/ 22860 h 1566389"/>
              <a:gd name="connsiteX208" fmla="*/ 948609 w 1590224"/>
              <a:gd name="connsiteY208" fmla="*/ 15240 h 1566389"/>
              <a:gd name="connsiteX209" fmla="*/ 1001949 w 1590224"/>
              <a:gd name="connsiteY20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185177 w 1590224"/>
              <a:gd name="connsiteY10" fmla="*/ 606746 h 1566389"/>
              <a:gd name="connsiteX11" fmla="*/ 161365 w 1590224"/>
              <a:gd name="connsiteY11" fmla="*/ 594839 h 1566389"/>
              <a:gd name="connsiteX12" fmla="*/ 158984 w 1590224"/>
              <a:gd name="connsiteY12" fmla="*/ 582933 h 1566389"/>
              <a:gd name="connsiteX13" fmla="*/ 154221 w 1590224"/>
              <a:gd name="connsiteY13" fmla="*/ 571027 h 1566389"/>
              <a:gd name="connsiteX14" fmla="*/ 151840 w 1590224"/>
              <a:gd name="connsiteY14" fmla="*/ 561502 h 1566389"/>
              <a:gd name="connsiteX15" fmla="*/ 130409 w 1590224"/>
              <a:gd name="connsiteY15" fmla="*/ 549596 h 1566389"/>
              <a:gd name="connsiteX16" fmla="*/ 106596 w 1590224"/>
              <a:gd name="connsiteY16" fmla="*/ 554358 h 1566389"/>
              <a:gd name="connsiteX17" fmla="*/ 99452 w 1590224"/>
              <a:gd name="connsiteY17" fmla="*/ 559121 h 1566389"/>
              <a:gd name="connsiteX18" fmla="*/ 80402 w 1590224"/>
              <a:gd name="connsiteY18" fmla="*/ 563883 h 1566389"/>
              <a:gd name="connsiteX19" fmla="*/ 63734 w 1590224"/>
              <a:gd name="connsiteY19" fmla="*/ 568646 h 1566389"/>
              <a:gd name="connsiteX20" fmla="*/ 44684 w 1590224"/>
              <a:gd name="connsiteY20" fmla="*/ 571027 h 1566389"/>
              <a:gd name="connsiteX21" fmla="*/ 35159 w 1590224"/>
              <a:gd name="connsiteY21" fmla="*/ 573408 h 1566389"/>
              <a:gd name="connsiteX22" fmla="*/ 0 w 1590224"/>
              <a:gd name="connsiteY22" fmla="*/ 576338 h 1566389"/>
              <a:gd name="connsiteX23" fmla="*/ 44684 w 1590224"/>
              <a:gd name="connsiteY23" fmla="*/ 571026 h 1566389"/>
              <a:gd name="connsiteX24" fmla="*/ 63734 w 1590224"/>
              <a:gd name="connsiteY24" fmla="*/ 568645 h 1566389"/>
              <a:gd name="connsiteX25" fmla="*/ 80402 w 1590224"/>
              <a:gd name="connsiteY25" fmla="*/ 563882 h 1566389"/>
              <a:gd name="connsiteX26" fmla="*/ 99452 w 1590224"/>
              <a:gd name="connsiteY26" fmla="*/ 559120 h 1566389"/>
              <a:gd name="connsiteX27" fmla="*/ 106596 w 1590224"/>
              <a:gd name="connsiteY27" fmla="*/ 554357 h 1566389"/>
              <a:gd name="connsiteX28" fmla="*/ 130409 w 1590224"/>
              <a:gd name="connsiteY28" fmla="*/ 549595 h 1566389"/>
              <a:gd name="connsiteX29" fmla="*/ 1001949 w 1590224"/>
              <a:gd name="connsiteY29" fmla="*/ 0 h 1566389"/>
              <a:gd name="connsiteX30" fmla="*/ 994329 w 1590224"/>
              <a:gd name="connsiteY30" fmla="*/ 45720 h 1566389"/>
              <a:gd name="connsiteX31" fmla="*/ 933369 w 1590224"/>
              <a:gd name="connsiteY31" fmla="*/ 76200 h 1566389"/>
              <a:gd name="connsiteX32" fmla="*/ 910509 w 1590224"/>
              <a:gd name="connsiteY32" fmla="*/ 91440 h 1566389"/>
              <a:gd name="connsiteX33" fmla="*/ 912414 w 1590224"/>
              <a:gd name="connsiteY33" fmla="*/ 122397 h 1566389"/>
              <a:gd name="connsiteX34" fmla="*/ 927654 w 1590224"/>
              <a:gd name="connsiteY34" fmla="*/ 152876 h 1566389"/>
              <a:gd name="connsiteX35" fmla="*/ 967183 w 1590224"/>
              <a:gd name="connsiteY35" fmla="*/ 178117 h 1566389"/>
              <a:gd name="connsiteX36" fmla="*/ 1047669 w 1590224"/>
              <a:gd name="connsiteY36" fmla="*/ 220980 h 1566389"/>
              <a:gd name="connsiteX37" fmla="*/ 1101009 w 1590224"/>
              <a:gd name="connsiteY37" fmla="*/ 251460 h 1566389"/>
              <a:gd name="connsiteX38" fmla="*/ 1222929 w 1590224"/>
              <a:gd name="connsiteY38" fmla="*/ 336233 h 1566389"/>
              <a:gd name="connsiteX39" fmla="*/ 1267220 w 1590224"/>
              <a:gd name="connsiteY39" fmla="*/ 375761 h 1566389"/>
              <a:gd name="connsiteX40" fmla="*/ 1352469 w 1590224"/>
              <a:gd name="connsiteY40" fmla="*/ 472440 h 1566389"/>
              <a:gd name="connsiteX41" fmla="*/ 1428669 w 1590224"/>
              <a:gd name="connsiteY41" fmla="*/ 586740 h 1566389"/>
              <a:gd name="connsiteX42" fmla="*/ 1588689 w 1590224"/>
              <a:gd name="connsiteY42" fmla="*/ 792480 h 1566389"/>
              <a:gd name="connsiteX43" fmla="*/ 1590224 w 1590224"/>
              <a:gd name="connsiteY43" fmla="*/ 794546 h 1566389"/>
              <a:gd name="connsiteX44" fmla="*/ 1590115 w 1590224"/>
              <a:gd name="connsiteY44" fmla="*/ 794864 h 1566389"/>
              <a:gd name="connsiteX45" fmla="*/ 1582971 w 1590224"/>
              <a:gd name="connsiteY45" fmla="*/ 835346 h 1566389"/>
              <a:gd name="connsiteX46" fmla="*/ 1575827 w 1590224"/>
              <a:gd name="connsiteY46" fmla="*/ 871064 h 1566389"/>
              <a:gd name="connsiteX47" fmla="*/ 1566302 w 1590224"/>
              <a:gd name="connsiteY47" fmla="*/ 894877 h 1566389"/>
              <a:gd name="connsiteX48" fmla="*/ 1563921 w 1590224"/>
              <a:gd name="connsiteY48" fmla="*/ 916308 h 1566389"/>
              <a:gd name="connsiteX49" fmla="*/ 1559159 w 1590224"/>
              <a:gd name="connsiteY49" fmla="*/ 928214 h 1566389"/>
              <a:gd name="connsiteX50" fmla="*/ 1556777 w 1590224"/>
              <a:gd name="connsiteY50" fmla="*/ 935358 h 1566389"/>
              <a:gd name="connsiteX51" fmla="*/ 1547252 w 1590224"/>
              <a:gd name="connsiteY51" fmla="*/ 952027 h 1566389"/>
              <a:gd name="connsiteX52" fmla="*/ 1528202 w 1590224"/>
              <a:gd name="connsiteY52" fmla="*/ 971077 h 1566389"/>
              <a:gd name="connsiteX53" fmla="*/ 1513915 w 1590224"/>
              <a:gd name="connsiteY53" fmla="*/ 985364 h 1566389"/>
              <a:gd name="connsiteX54" fmla="*/ 1488243 w 1590224"/>
              <a:gd name="connsiteY54" fmla="*/ 1005393 h 1566389"/>
              <a:gd name="connsiteX55" fmla="*/ 1488108 w 1590224"/>
              <a:gd name="connsiteY55" fmla="*/ 1005576 h 1566389"/>
              <a:gd name="connsiteX56" fmla="*/ 1475815 w 1590224"/>
              <a:gd name="connsiteY56" fmla="*/ 1013939 h 1566389"/>
              <a:gd name="connsiteX57" fmla="*/ 1466290 w 1590224"/>
              <a:gd name="connsiteY57" fmla="*/ 1021083 h 1566389"/>
              <a:gd name="connsiteX58" fmla="*/ 1452002 w 1590224"/>
              <a:gd name="connsiteY58" fmla="*/ 1025846 h 1566389"/>
              <a:gd name="connsiteX59" fmla="*/ 1418665 w 1590224"/>
              <a:gd name="connsiteY59" fmla="*/ 1047277 h 1566389"/>
              <a:gd name="connsiteX60" fmla="*/ 1413902 w 1590224"/>
              <a:gd name="connsiteY60" fmla="*/ 1059183 h 1566389"/>
              <a:gd name="connsiteX61" fmla="*/ 1421046 w 1590224"/>
              <a:gd name="connsiteY61" fmla="*/ 1097283 h 1566389"/>
              <a:gd name="connsiteX62" fmla="*/ 1430571 w 1590224"/>
              <a:gd name="connsiteY62" fmla="*/ 1118714 h 1566389"/>
              <a:gd name="connsiteX63" fmla="*/ 1437715 w 1590224"/>
              <a:gd name="connsiteY63" fmla="*/ 1125858 h 1566389"/>
              <a:gd name="connsiteX64" fmla="*/ 1452002 w 1590224"/>
              <a:gd name="connsiteY64" fmla="*/ 1156814 h 1566389"/>
              <a:gd name="connsiteX65" fmla="*/ 1468671 w 1590224"/>
              <a:gd name="connsiteY65" fmla="*/ 1175864 h 1566389"/>
              <a:gd name="connsiteX66" fmla="*/ 1475815 w 1590224"/>
              <a:gd name="connsiteY66" fmla="*/ 1183008 h 1566389"/>
              <a:gd name="connsiteX67" fmla="*/ 1482959 w 1590224"/>
              <a:gd name="connsiteY67" fmla="*/ 1194914 h 1566389"/>
              <a:gd name="connsiteX68" fmla="*/ 1492484 w 1590224"/>
              <a:gd name="connsiteY68" fmla="*/ 1204439 h 1566389"/>
              <a:gd name="connsiteX69" fmla="*/ 1511534 w 1590224"/>
              <a:gd name="connsiteY69" fmla="*/ 1228252 h 1566389"/>
              <a:gd name="connsiteX70" fmla="*/ 1530584 w 1590224"/>
              <a:gd name="connsiteY70" fmla="*/ 1256827 h 1566389"/>
              <a:gd name="connsiteX71" fmla="*/ 1544871 w 1590224"/>
              <a:gd name="connsiteY71" fmla="*/ 1278258 h 1566389"/>
              <a:gd name="connsiteX72" fmla="*/ 1552015 w 1590224"/>
              <a:gd name="connsiteY72" fmla="*/ 1302071 h 1566389"/>
              <a:gd name="connsiteX73" fmla="*/ 1559159 w 1590224"/>
              <a:gd name="connsiteY73" fmla="*/ 1333027 h 1566389"/>
              <a:gd name="connsiteX74" fmla="*/ 1552015 w 1590224"/>
              <a:gd name="connsiteY74" fmla="*/ 1390177 h 1566389"/>
              <a:gd name="connsiteX75" fmla="*/ 1549634 w 1590224"/>
              <a:gd name="connsiteY75" fmla="*/ 1399702 h 1566389"/>
              <a:gd name="connsiteX76" fmla="*/ 1544871 w 1590224"/>
              <a:gd name="connsiteY76" fmla="*/ 1406846 h 1566389"/>
              <a:gd name="connsiteX77" fmla="*/ 1542490 w 1590224"/>
              <a:gd name="connsiteY77" fmla="*/ 1418752 h 1566389"/>
              <a:gd name="connsiteX78" fmla="*/ 1535346 w 1590224"/>
              <a:gd name="connsiteY78" fmla="*/ 1430658 h 1566389"/>
              <a:gd name="connsiteX79" fmla="*/ 1516296 w 1590224"/>
              <a:gd name="connsiteY79" fmla="*/ 1454471 h 1566389"/>
              <a:gd name="connsiteX80" fmla="*/ 1506771 w 1590224"/>
              <a:gd name="connsiteY80" fmla="*/ 1461614 h 1566389"/>
              <a:gd name="connsiteX81" fmla="*/ 1494865 w 1590224"/>
              <a:gd name="connsiteY81" fmla="*/ 1463996 h 1566389"/>
              <a:gd name="connsiteX82" fmla="*/ 1480577 w 1590224"/>
              <a:gd name="connsiteY82" fmla="*/ 1468758 h 1566389"/>
              <a:gd name="connsiteX83" fmla="*/ 1425809 w 1590224"/>
              <a:gd name="connsiteY83" fmla="*/ 1463996 h 1566389"/>
              <a:gd name="connsiteX84" fmla="*/ 1413902 w 1590224"/>
              <a:gd name="connsiteY84" fmla="*/ 1459233 h 1566389"/>
              <a:gd name="connsiteX85" fmla="*/ 1385327 w 1590224"/>
              <a:gd name="connsiteY85" fmla="*/ 1454471 h 1566389"/>
              <a:gd name="connsiteX86" fmla="*/ 1347227 w 1590224"/>
              <a:gd name="connsiteY86" fmla="*/ 1447327 h 1566389"/>
              <a:gd name="connsiteX87" fmla="*/ 1340084 w 1590224"/>
              <a:gd name="connsiteY87" fmla="*/ 1442564 h 1566389"/>
              <a:gd name="connsiteX88" fmla="*/ 1325796 w 1590224"/>
              <a:gd name="connsiteY88" fmla="*/ 1416371 h 1566389"/>
              <a:gd name="connsiteX89" fmla="*/ 1323415 w 1590224"/>
              <a:gd name="connsiteY89" fmla="*/ 1409227 h 1566389"/>
              <a:gd name="connsiteX90" fmla="*/ 1318652 w 1590224"/>
              <a:gd name="connsiteY90" fmla="*/ 1387796 h 1566389"/>
              <a:gd name="connsiteX91" fmla="*/ 1311509 w 1590224"/>
              <a:gd name="connsiteY91" fmla="*/ 1356839 h 1566389"/>
              <a:gd name="connsiteX92" fmla="*/ 1301984 w 1590224"/>
              <a:gd name="connsiteY92" fmla="*/ 1342552 h 1566389"/>
              <a:gd name="connsiteX93" fmla="*/ 1294840 w 1590224"/>
              <a:gd name="connsiteY93" fmla="*/ 1340171 h 1566389"/>
              <a:gd name="connsiteX94" fmla="*/ 1278171 w 1590224"/>
              <a:gd name="connsiteY94" fmla="*/ 1333027 h 1566389"/>
              <a:gd name="connsiteX95" fmla="*/ 1254359 w 1590224"/>
              <a:gd name="connsiteY95" fmla="*/ 1328264 h 1566389"/>
              <a:gd name="connsiteX96" fmla="*/ 1240071 w 1590224"/>
              <a:gd name="connsiteY96" fmla="*/ 1323502 h 1566389"/>
              <a:gd name="connsiteX97" fmla="*/ 1230546 w 1590224"/>
              <a:gd name="connsiteY97" fmla="*/ 1321121 h 1566389"/>
              <a:gd name="connsiteX98" fmla="*/ 1216259 w 1590224"/>
              <a:gd name="connsiteY98" fmla="*/ 1316358 h 1566389"/>
              <a:gd name="connsiteX99" fmla="*/ 1194827 w 1590224"/>
              <a:gd name="connsiteY99" fmla="*/ 1311596 h 1566389"/>
              <a:gd name="connsiteX100" fmla="*/ 1182921 w 1590224"/>
              <a:gd name="connsiteY100" fmla="*/ 1304452 h 1566389"/>
              <a:gd name="connsiteX101" fmla="*/ 1173396 w 1590224"/>
              <a:gd name="connsiteY101" fmla="*/ 1297308 h 1566389"/>
              <a:gd name="connsiteX102" fmla="*/ 1163871 w 1590224"/>
              <a:gd name="connsiteY102" fmla="*/ 1292546 h 1566389"/>
              <a:gd name="connsiteX103" fmla="*/ 1144821 w 1590224"/>
              <a:gd name="connsiteY103" fmla="*/ 1299689 h 1566389"/>
              <a:gd name="connsiteX104" fmla="*/ 1135296 w 1590224"/>
              <a:gd name="connsiteY104" fmla="*/ 1313977 h 1566389"/>
              <a:gd name="connsiteX105" fmla="*/ 1128152 w 1590224"/>
              <a:gd name="connsiteY105" fmla="*/ 1325883 h 1566389"/>
              <a:gd name="connsiteX106" fmla="*/ 1118627 w 1590224"/>
              <a:gd name="connsiteY106" fmla="*/ 1352077 h 1566389"/>
              <a:gd name="connsiteX107" fmla="*/ 1101959 w 1590224"/>
              <a:gd name="connsiteY107" fmla="*/ 1378271 h 1566389"/>
              <a:gd name="connsiteX108" fmla="*/ 1090052 w 1590224"/>
              <a:gd name="connsiteY108" fmla="*/ 1397321 h 1566389"/>
              <a:gd name="connsiteX109" fmla="*/ 1075765 w 1590224"/>
              <a:gd name="connsiteY109" fmla="*/ 1411608 h 1566389"/>
              <a:gd name="connsiteX110" fmla="*/ 1059096 w 1590224"/>
              <a:gd name="connsiteY110" fmla="*/ 1425896 h 1566389"/>
              <a:gd name="connsiteX111" fmla="*/ 1049571 w 1590224"/>
              <a:gd name="connsiteY111" fmla="*/ 1428277 h 1566389"/>
              <a:gd name="connsiteX112" fmla="*/ 1040046 w 1590224"/>
              <a:gd name="connsiteY112" fmla="*/ 1433039 h 1566389"/>
              <a:gd name="connsiteX113" fmla="*/ 985277 w 1590224"/>
              <a:gd name="connsiteY113" fmla="*/ 1449708 h 1566389"/>
              <a:gd name="connsiteX114" fmla="*/ 954321 w 1590224"/>
              <a:gd name="connsiteY114" fmla="*/ 1456852 h 1566389"/>
              <a:gd name="connsiteX115" fmla="*/ 916221 w 1590224"/>
              <a:gd name="connsiteY115" fmla="*/ 1468758 h 1566389"/>
              <a:gd name="connsiteX116" fmla="*/ 904315 w 1590224"/>
              <a:gd name="connsiteY116" fmla="*/ 1471139 h 1566389"/>
              <a:gd name="connsiteX117" fmla="*/ 882884 w 1590224"/>
              <a:gd name="connsiteY117" fmla="*/ 1478283 h 1566389"/>
              <a:gd name="connsiteX118" fmla="*/ 870977 w 1590224"/>
              <a:gd name="connsiteY118" fmla="*/ 1483046 h 1566389"/>
              <a:gd name="connsiteX119" fmla="*/ 842402 w 1590224"/>
              <a:gd name="connsiteY119" fmla="*/ 1490189 h 1566389"/>
              <a:gd name="connsiteX120" fmla="*/ 820971 w 1590224"/>
              <a:gd name="connsiteY120" fmla="*/ 1499714 h 1566389"/>
              <a:gd name="connsiteX121" fmla="*/ 804302 w 1590224"/>
              <a:gd name="connsiteY121" fmla="*/ 1506858 h 1566389"/>
              <a:gd name="connsiteX122" fmla="*/ 794777 w 1590224"/>
              <a:gd name="connsiteY122" fmla="*/ 1514002 h 1566389"/>
              <a:gd name="connsiteX123" fmla="*/ 787634 w 1590224"/>
              <a:gd name="connsiteY123" fmla="*/ 1518764 h 1566389"/>
              <a:gd name="connsiteX124" fmla="*/ 768584 w 1590224"/>
              <a:gd name="connsiteY124" fmla="*/ 1540196 h 1566389"/>
              <a:gd name="connsiteX125" fmla="*/ 747152 w 1590224"/>
              <a:gd name="connsiteY125" fmla="*/ 1564008 h 1566389"/>
              <a:gd name="connsiteX126" fmla="*/ 737627 w 1590224"/>
              <a:gd name="connsiteY126" fmla="*/ 1566389 h 1566389"/>
              <a:gd name="connsiteX127" fmla="*/ 720959 w 1590224"/>
              <a:gd name="connsiteY127" fmla="*/ 1561627 h 1566389"/>
              <a:gd name="connsiteX128" fmla="*/ 718577 w 1590224"/>
              <a:gd name="connsiteY128" fmla="*/ 1530671 h 1566389"/>
              <a:gd name="connsiteX129" fmla="*/ 728102 w 1590224"/>
              <a:gd name="connsiteY129" fmla="*/ 1502096 h 1566389"/>
              <a:gd name="connsiteX130" fmla="*/ 732865 w 1590224"/>
              <a:gd name="connsiteY130" fmla="*/ 1490189 h 1566389"/>
              <a:gd name="connsiteX131" fmla="*/ 730484 w 1590224"/>
              <a:gd name="connsiteY131" fmla="*/ 1463996 h 1566389"/>
              <a:gd name="connsiteX132" fmla="*/ 709052 w 1590224"/>
              <a:gd name="connsiteY132" fmla="*/ 1444946 h 1566389"/>
              <a:gd name="connsiteX133" fmla="*/ 680477 w 1590224"/>
              <a:gd name="connsiteY133" fmla="*/ 1430658 h 1566389"/>
              <a:gd name="connsiteX134" fmla="*/ 654284 w 1590224"/>
              <a:gd name="connsiteY134" fmla="*/ 1423514 h 1566389"/>
              <a:gd name="connsiteX135" fmla="*/ 635234 w 1590224"/>
              <a:gd name="connsiteY135" fmla="*/ 1416371 h 1566389"/>
              <a:gd name="connsiteX136" fmla="*/ 616184 w 1590224"/>
              <a:gd name="connsiteY136" fmla="*/ 1413989 h 1566389"/>
              <a:gd name="connsiteX137" fmla="*/ 597134 w 1590224"/>
              <a:gd name="connsiteY137" fmla="*/ 1409227 h 1566389"/>
              <a:gd name="connsiteX138" fmla="*/ 573321 w 1590224"/>
              <a:gd name="connsiteY138" fmla="*/ 1404464 h 1566389"/>
              <a:gd name="connsiteX139" fmla="*/ 539984 w 1590224"/>
              <a:gd name="connsiteY139" fmla="*/ 1392558 h 1566389"/>
              <a:gd name="connsiteX140" fmla="*/ 528077 w 1590224"/>
              <a:gd name="connsiteY140" fmla="*/ 1387796 h 1566389"/>
              <a:gd name="connsiteX141" fmla="*/ 506646 w 1590224"/>
              <a:gd name="connsiteY141" fmla="*/ 1373508 h 1566389"/>
              <a:gd name="connsiteX142" fmla="*/ 487596 w 1590224"/>
              <a:gd name="connsiteY142" fmla="*/ 1368746 h 1566389"/>
              <a:gd name="connsiteX143" fmla="*/ 478071 w 1590224"/>
              <a:gd name="connsiteY143" fmla="*/ 1366364 h 1566389"/>
              <a:gd name="connsiteX144" fmla="*/ 449496 w 1590224"/>
              <a:gd name="connsiteY144" fmla="*/ 1347314 h 1566389"/>
              <a:gd name="connsiteX145" fmla="*/ 444734 w 1590224"/>
              <a:gd name="connsiteY145" fmla="*/ 1335408 h 1566389"/>
              <a:gd name="connsiteX146" fmla="*/ 442352 w 1590224"/>
              <a:gd name="connsiteY146" fmla="*/ 1328264 h 1566389"/>
              <a:gd name="connsiteX147" fmla="*/ 435209 w 1590224"/>
              <a:gd name="connsiteY147" fmla="*/ 1311596 h 1566389"/>
              <a:gd name="connsiteX148" fmla="*/ 437590 w 1590224"/>
              <a:gd name="connsiteY148" fmla="*/ 1287783 h 1566389"/>
              <a:gd name="connsiteX149" fmla="*/ 447115 w 1590224"/>
              <a:gd name="connsiteY149" fmla="*/ 1275877 h 1566389"/>
              <a:gd name="connsiteX150" fmla="*/ 459021 w 1590224"/>
              <a:gd name="connsiteY150" fmla="*/ 1249683 h 1566389"/>
              <a:gd name="connsiteX151" fmla="*/ 444734 w 1590224"/>
              <a:gd name="connsiteY151" fmla="*/ 1211583 h 1566389"/>
              <a:gd name="connsiteX152" fmla="*/ 406634 w 1590224"/>
              <a:gd name="connsiteY152" fmla="*/ 1178246 h 1566389"/>
              <a:gd name="connsiteX153" fmla="*/ 403078 w 1590224"/>
              <a:gd name="connsiteY153" fmla="*/ 1176069 h 1566389"/>
              <a:gd name="connsiteX154" fmla="*/ 399174 w 1590224"/>
              <a:gd name="connsiteY154" fmla="*/ 1160912 h 1566389"/>
              <a:gd name="connsiteX155" fmla="*/ 389965 w 1590224"/>
              <a:gd name="connsiteY155" fmla="*/ 1144908 h 1566389"/>
              <a:gd name="connsiteX156" fmla="*/ 392346 w 1590224"/>
              <a:gd name="connsiteY156" fmla="*/ 1085377 h 1566389"/>
              <a:gd name="connsiteX157" fmla="*/ 397109 w 1590224"/>
              <a:gd name="connsiteY157" fmla="*/ 1078233 h 1566389"/>
              <a:gd name="connsiteX158" fmla="*/ 413777 w 1590224"/>
              <a:gd name="connsiteY158" fmla="*/ 1056802 h 1566389"/>
              <a:gd name="connsiteX159" fmla="*/ 420921 w 1590224"/>
              <a:gd name="connsiteY159" fmla="*/ 1047277 h 1566389"/>
              <a:gd name="connsiteX160" fmla="*/ 425684 w 1590224"/>
              <a:gd name="connsiteY160" fmla="*/ 1040133 h 1566389"/>
              <a:gd name="connsiteX161" fmla="*/ 420921 w 1590224"/>
              <a:gd name="connsiteY161" fmla="*/ 994889 h 1566389"/>
              <a:gd name="connsiteX162" fmla="*/ 411396 w 1590224"/>
              <a:gd name="connsiteY162" fmla="*/ 980602 h 1566389"/>
              <a:gd name="connsiteX163" fmla="*/ 409015 w 1590224"/>
              <a:gd name="connsiteY163" fmla="*/ 971077 h 1566389"/>
              <a:gd name="connsiteX164" fmla="*/ 404252 w 1590224"/>
              <a:gd name="connsiteY164" fmla="*/ 961552 h 1566389"/>
              <a:gd name="connsiteX165" fmla="*/ 401871 w 1590224"/>
              <a:gd name="connsiteY165" fmla="*/ 954408 h 1566389"/>
              <a:gd name="connsiteX166" fmla="*/ 404252 w 1590224"/>
              <a:gd name="connsiteY166" fmla="*/ 892496 h 1566389"/>
              <a:gd name="connsiteX167" fmla="*/ 406634 w 1590224"/>
              <a:gd name="connsiteY167" fmla="*/ 859158 h 1566389"/>
              <a:gd name="connsiteX168" fmla="*/ 397109 w 1590224"/>
              <a:gd name="connsiteY168" fmla="*/ 699614 h 1566389"/>
              <a:gd name="connsiteX169" fmla="*/ 382821 w 1590224"/>
              <a:gd name="connsiteY169" fmla="*/ 675802 h 1566389"/>
              <a:gd name="connsiteX170" fmla="*/ 359009 w 1590224"/>
              <a:gd name="connsiteY170" fmla="*/ 642464 h 1566389"/>
              <a:gd name="connsiteX171" fmla="*/ 347102 w 1590224"/>
              <a:gd name="connsiteY171" fmla="*/ 630558 h 1566389"/>
              <a:gd name="connsiteX172" fmla="*/ 345889 w 1590224"/>
              <a:gd name="connsiteY172" fmla="*/ 628535 h 1566389"/>
              <a:gd name="connsiteX173" fmla="*/ 359009 w 1590224"/>
              <a:gd name="connsiteY173" fmla="*/ 625795 h 1566389"/>
              <a:gd name="connsiteX174" fmla="*/ 361390 w 1590224"/>
              <a:gd name="connsiteY174" fmla="*/ 594838 h 1566389"/>
              <a:gd name="connsiteX175" fmla="*/ 368534 w 1590224"/>
              <a:gd name="connsiteY175" fmla="*/ 592457 h 1566389"/>
              <a:gd name="connsiteX176" fmla="*/ 382821 w 1590224"/>
              <a:gd name="connsiteY176" fmla="*/ 580551 h 1566389"/>
              <a:gd name="connsiteX177" fmla="*/ 387584 w 1590224"/>
              <a:gd name="connsiteY177" fmla="*/ 571026 h 1566389"/>
              <a:gd name="connsiteX178" fmla="*/ 382821 w 1590224"/>
              <a:gd name="connsiteY178" fmla="*/ 547213 h 1566389"/>
              <a:gd name="connsiteX179" fmla="*/ 363771 w 1590224"/>
              <a:gd name="connsiteY179" fmla="*/ 535307 h 1566389"/>
              <a:gd name="connsiteX180" fmla="*/ 344721 w 1590224"/>
              <a:gd name="connsiteY180" fmla="*/ 528163 h 1566389"/>
              <a:gd name="connsiteX181" fmla="*/ 325671 w 1590224"/>
              <a:gd name="connsiteY181" fmla="*/ 521020 h 1566389"/>
              <a:gd name="connsiteX182" fmla="*/ 318527 w 1590224"/>
              <a:gd name="connsiteY182" fmla="*/ 511495 h 1566389"/>
              <a:gd name="connsiteX183" fmla="*/ 313765 w 1590224"/>
              <a:gd name="connsiteY183" fmla="*/ 487682 h 1566389"/>
              <a:gd name="connsiteX184" fmla="*/ 311384 w 1590224"/>
              <a:gd name="connsiteY184" fmla="*/ 456726 h 1566389"/>
              <a:gd name="connsiteX185" fmla="*/ 309002 w 1590224"/>
              <a:gd name="connsiteY185" fmla="*/ 449582 h 1566389"/>
              <a:gd name="connsiteX186" fmla="*/ 289952 w 1590224"/>
              <a:gd name="connsiteY186" fmla="*/ 432913 h 1566389"/>
              <a:gd name="connsiteX187" fmla="*/ 270902 w 1590224"/>
              <a:gd name="connsiteY187" fmla="*/ 409101 h 1566389"/>
              <a:gd name="connsiteX188" fmla="*/ 268521 w 1590224"/>
              <a:gd name="connsiteY188" fmla="*/ 401957 h 1566389"/>
              <a:gd name="connsiteX189" fmla="*/ 270902 w 1590224"/>
              <a:gd name="connsiteY189" fmla="*/ 382907 h 1566389"/>
              <a:gd name="connsiteX190" fmla="*/ 278046 w 1590224"/>
              <a:gd name="connsiteY190" fmla="*/ 373382 h 1566389"/>
              <a:gd name="connsiteX191" fmla="*/ 278409 w 1590224"/>
              <a:gd name="connsiteY191" fmla="*/ 372848 h 1566389"/>
              <a:gd name="connsiteX192" fmla="*/ 280396 w 1590224"/>
              <a:gd name="connsiteY192" fmla="*/ 374614 h 1566389"/>
              <a:gd name="connsiteX193" fmla="*/ 293289 w 1590224"/>
              <a:gd name="connsiteY193" fmla="*/ 381000 h 1566389"/>
              <a:gd name="connsiteX194" fmla="*/ 316149 w 1590224"/>
              <a:gd name="connsiteY194" fmla="*/ 358140 h 1566389"/>
              <a:gd name="connsiteX195" fmla="*/ 438069 w 1590224"/>
              <a:gd name="connsiteY195" fmla="*/ 350520 h 1566389"/>
              <a:gd name="connsiteX196" fmla="*/ 491409 w 1590224"/>
              <a:gd name="connsiteY196" fmla="*/ 289560 h 1566389"/>
              <a:gd name="connsiteX197" fmla="*/ 537129 w 1590224"/>
              <a:gd name="connsiteY197" fmla="*/ 274320 h 1566389"/>
              <a:gd name="connsiteX198" fmla="*/ 559989 w 1590224"/>
              <a:gd name="connsiteY198" fmla="*/ 266700 h 1566389"/>
              <a:gd name="connsiteX199" fmla="*/ 620949 w 1590224"/>
              <a:gd name="connsiteY199" fmla="*/ 220980 h 1566389"/>
              <a:gd name="connsiteX200" fmla="*/ 636189 w 1590224"/>
              <a:gd name="connsiteY200" fmla="*/ 190500 h 1566389"/>
              <a:gd name="connsiteX201" fmla="*/ 697149 w 1590224"/>
              <a:gd name="connsiteY201" fmla="*/ 160020 h 1566389"/>
              <a:gd name="connsiteX202" fmla="*/ 780969 w 1590224"/>
              <a:gd name="connsiteY202" fmla="*/ 129540 h 1566389"/>
              <a:gd name="connsiteX203" fmla="*/ 788589 w 1590224"/>
              <a:gd name="connsiteY203" fmla="*/ 106680 h 1566389"/>
              <a:gd name="connsiteX204" fmla="*/ 811449 w 1590224"/>
              <a:gd name="connsiteY204" fmla="*/ 91440 h 1566389"/>
              <a:gd name="connsiteX205" fmla="*/ 819069 w 1590224"/>
              <a:gd name="connsiteY205" fmla="*/ 30480 h 1566389"/>
              <a:gd name="connsiteX206" fmla="*/ 925749 w 1590224"/>
              <a:gd name="connsiteY206" fmla="*/ 22860 h 1566389"/>
              <a:gd name="connsiteX207" fmla="*/ 948609 w 1590224"/>
              <a:gd name="connsiteY207" fmla="*/ 15240 h 1566389"/>
              <a:gd name="connsiteX208" fmla="*/ 1001949 w 1590224"/>
              <a:gd name="connsiteY208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85177 w 1590224"/>
              <a:gd name="connsiteY9" fmla="*/ 606745 h 1566389"/>
              <a:gd name="connsiteX10" fmla="*/ 161365 w 1590224"/>
              <a:gd name="connsiteY10" fmla="*/ 594839 h 1566389"/>
              <a:gd name="connsiteX11" fmla="*/ 158984 w 1590224"/>
              <a:gd name="connsiteY11" fmla="*/ 582933 h 1566389"/>
              <a:gd name="connsiteX12" fmla="*/ 154221 w 1590224"/>
              <a:gd name="connsiteY12" fmla="*/ 571027 h 1566389"/>
              <a:gd name="connsiteX13" fmla="*/ 151840 w 1590224"/>
              <a:gd name="connsiteY13" fmla="*/ 561502 h 1566389"/>
              <a:gd name="connsiteX14" fmla="*/ 130409 w 1590224"/>
              <a:gd name="connsiteY14" fmla="*/ 549596 h 1566389"/>
              <a:gd name="connsiteX15" fmla="*/ 106596 w 1590224"/>
              <a:gd name="connsiteY15" fmla="*/ 554358 h 1566389"/>
              <a:gd name="connsiteX16" fmla="*/ 99452 w 1590224"/>
              <a:gd name="connsiteY16" fmla="*/ 559121 h 1566389"/>
              <a:gd name="connsiteX17" fmla="*/ 80402 w 1590224"/>
              <a:gd name="connsiteY17" fmla="*/ 563883 h 1566389"/>
              <a:gd name="connsiteX18" fmla="*/ 63734 w 1590224"/>
              <a:gd name="connsiteY18" fmla="*/ 568646 h 1566389"/>
              <a:gd name="connsiteX19" fmla="*/ 44684 w 1590224"/>
              <a:gd name="connsiteY19" fmla="*/ 571027 h 1566389"/>
              <a:gd name="connsiteX20" fmla="*/ 35159 w 1590224"/>
              <a:gd name="connsiteY20" fmla="*/ 573408 h 1566389"/>
              <a:gd name="connsiteX21" fmla="*/ 0 w 1590224"/>
              <a:gd name="connsiteY21" fmla="*/ 576338 h 1566389"/>
              <a:gd name="connsiteX22" fmla="*/ 44684 w 1590224"/>
              <a:gd name="connsiteY22" fmla="*/ 571026 h 1566389"/>
              <a:gd name="connsiteX23" fmla="*/ 63734 w 1590224"/>
              <a:gd name="connsiteY23" fmla="*/ 568645 h 1566389"/>
              <a:gd name="connsiteX24" fmla="*/ 80402 w 1590224"/>
              <a:gd name="connsiteY24" fmla="*/ 563882 h 1566389"/>
              <a:gd name="connsiteX25" fmla="*/ 99452 w 1590224"/>
              <a:gd name="connsiteY25" fmla="*/ 559120 h 1566389"/>
              <a:gd name="connsiteX26" fmla="*/ 106596 w 1590224"/>
              <a:gd name="connsiteY26" fmla="*/ 554357 h 1566389"/>
              <a:gd name="connsiteX27" fmla="*/ 130409 w 1590224"/>
              <a:gd name="connsiteY27" fmla="*/ 549595 h 1566389"/>
              <a:gd name="connsiteX28" fmla="*/ 1001949 w 1590224"/>
              <a:gd name="connsiteY28" fmla="*/ 0 h 1566389"/>
              <a:gd name="connsiteX29" fmla="*/ 994329 w 1590224"/>
              <a:gd name="connsiteY29" fmla="*/ 45720 h 1566389"/>
              <a:gd name="connsiteX30" fmla="*/ 933369 w 1590224"/>
              <a:gd name="connsiteY30" fmla="*/ 76200 h 1566389"/>
              <a:gd name="connsiteX31" fmla="*/ 910509 w 1590224"/>
              <a:gd name="connsiteY31" fmla="*/ 91440 h 1566389"/>
              <a:gd name="connsiteX32" fmla="*/ 912414 w 1590224"/>
              <a:gd name="connsiteY32" fmla="*/ 122397 h 1566389"/>
              <a:gd name="connsiteX33" fmla="*/ 927654 w 1590224"/>
              <a:gd name="connsiteY33" fmla="*/ 152876 h 1566389"/>
              <a:gd name="connsiteX34" fmla="*/ 967183 w 1590224"/>
              <a:gd name="connsiteY34" fmla="*/ 178117 h 1566389"/>
              <a:gd name="connsiteX35" fmla="*/ 1047669 w 1590224"/>
              <a:gd name="connsiteY35" fmla="*/ 220980 h 1566389"/>
              <a:gd name="connsiteX36" fmla="*/ 1101009 w 1590224"/>
              <a:gd name="connsiteY36" fmla="*/ 251460 h 1566389"/>
              <a:gd name="connsiteX37" fmla="*/ 1222929 w 1590224"/>
              <a:gd name="connsiteY37" fmla="*/ 336233 h 1566389"/>
              <a:gd name="connsiteX38" fmla="*/ 1267220 w 1590224"/>
              <a:gd name="connsiteY38" fmla="*/ 375761 h 1566389"/>
              <a:gd name="connsiteX39" fmla="*/ 1352469 w 1590224"/>
              <a:gd name="connsiteY39" fmla="*/ 472440 h 1566389"/>
              <a:gd name="connsiteX40" fmla="*/ 1428669 w 1590224"/>
              <a:gd name="connsiteY40" fmla="*/ 586740 h 1566389"/>
              <a:gd name="connsiteX41" fmla="*/ 1588689 w 1590224"/>
              <a:gd name="connsiteY41" fmla="*/ 792480 h 1566389"/>
              <a:gd name="connsiteX42" fmla="*/ 1590224 w 1590224"/>
              <a:gd name="connsiteY42" fmla="*/ 794546 h 1566389"/>
              <a:gd name="connsiteX43" fmla="*/ 1590115 w 1590224"/>
              <a:gd name="connsiteY43" fmla="*/ 794864 h 1566389"/>
              <a:gd name="connsiteX44" fmla="*/ 1582971 w 1590224"/>
              <a:gd name="connsiteY44" fmla="*/ 835346 h 1566389"/>
              <a:gd name="connsiteX45" fmla="*/ 1575827 w 1590224"/>
              <a:gd name="connsiteY45" fmla="*/ 871064 h 1566389"/>
              <a:gd name="connsiteX46" fmla="*/ 1566302 w 1590224"/>
              <a:gd name="connsiteY46" fmla="*/ 894877 h 1566389"/>
              <a:gd name="connsiteX47" fmla="*/ 1563921 w 1590224"/>
              <a:gd name="connsiteY47" fmla="*/ 916308 h 1566389"/>
              <a:gd name="connsiteX48" fmla="*/ 1559159 w 1590224"/>
              <a:gd name="connsiteY48" fmla="*/ 928214 h 1566389"/>
              <a:gd name="connsiteX49" fmla="*/ 1556777 w 1590224"/>
              <a:gd name="connsiteY49" fmla="*/ 935358 h 1566389"/>
              <a:gd name="connsiteX50" fmla="*/ 1547252 w 1590224"/>
              <a:gd name="connsiteY50" fmla="*/ 952027 h 1566389"/>
              <a:gd name="connsiteX51" fmla="*/ 1528202 w 1590224"/>
              <a:gd name="connsiteY51" fmla="*/ 971077 h 1566389"/>
              <a:gd name="connsiteX52" fmla="*/ 1513915 w 1590224"/>
              <a:gd name="connsiteY52" fmla="*/ 985364 h 1566389"/>
              <a:gd name="connsiteX53" fmla="*/ 1488243 w 1590224"/>
              <a:gd name="connsiteY53" fmla="*/ 1005393 h 1566389"/>
              <a:gd name="connsiteX54" fmla="*/ 1488108 w 1590224"/>
              <a:gd name="connsiteY54" fmla="*/ 1005576 h 1566389"/>
              <a:gd name="connsiteX55" fmla="*/ 1475815 w 1590224"/>
              <a:gd name="connsiteY55" fmla="*/ 1013939 h 1566389"/>
              <a:gd name="connsiteX56" fmla="*/ 1466290 w 1590224"/>
              <a:gd name="connsiteY56" fmla="*/ 1021083 h 1566389"/>
              <a:gd name="connsiteX57" fmla="*/ 1452002 w 1590224"/>
              <a:gd name="connsiteY57" fmla="*/ 1025846 h 1566389"/>
              <a:gd name="connsiteX58" fmla="*/ 1418665 w 1590224"/>
              <a:gd name="connsiteY58" fmla="*/ 1047277 h 1566389"/>
              <a:gd name="connsiteX59" fmla="*/ 1413902 w 1590224"/>
              <a:gd name="connsiteY59" fmla="*/ 1059183 h 1566389"/>
              <a:gd name="connsiteX60" fmla="*/ 1421046 w 1590224"/>
              <a:gd name="connsiteY60" fmla="*/ 1097283 h 1566389"/>
              <a:gd name="connsiteX61" fmla="*/ 1430571 w 1590224"/>
              <a:gd name="connsiteY61" fmla="*/ 1118714 h 1566389"/>
              <a:gd name="connsiteX62" fmla="*/ 1437715 w 1590224"/>
              <a:gd name="connsiteY62" fmla="*/ 1125858 h 1566389"/>
              <a:gd name="connsiteX63" fmla="*/ 1452002 w 1590224"/>
              <a:gd name="connsiteY63" fmla="*/ 1156814 h 1566389"/>
              <a:gd name="connsiteX64" fmla="*/ 1468671 w 1590224"/>
              <a:gd name="connsiteY64" fmla="*/ 1175864 h 1566389"/>
              <a:gd name="connsiteX65" fmla="*/ 1475815 w 1590224"/>
              <a:gd name="connsiteY65" fmla="*/ 1183008 h 1566389"/>
              <a:gd name="connsiteX66" fmla="*/ 1482959 w 1590224"/>
              <a:gd name="connsiteY66" fmla="*/ 1194914 h 1566389"/>
              <a:gd name="connsiteX67" fmla="*/ 1492484 w 1590224"/>
              <a:gd name="connsiteY67" fmla="*/ 1204439 h 1566389"/>
              <a:gd name="connsiteX68" fmla="*/ 1511534 w 1590224"/>
              <a:gd name="connsiteY68" fmla="*/ 1228252 h 1566389"/>
              <a:gd name="connsiteX69" fmla="*/ 1530584 w 1590224"/>
              <a:gd name="connsiteY69" fmla="*/ 1256827 h 1566389"/>
              <a:gd name="connsiteX70" fmla="*/ 1544871 w 1590224"/>
              <a:gd name="connsiteY70" fmla="*/ 1278258 h 1566389"/>
              <a:gd name="connsiteX71" fmla="*/ 1552015 w 1590224"/>
              <a:gd name="connsiteY71" fmla="*/ 1302071 h 1566389"/>
              <a:gd name="connsiteX72" fmla="*/ 1559159 w 1590224"/>
              <a:gd name="connsiteY72" fmla="*/ 1333027 h 1566389"/>
              <a:gd name="connsiteX73" fmla="*/ 1552015 w 1590224"/>
              <a:gd name="connsiteY73" fmla="*/ 1390177 h 1566389"/>
              <a:gd name="connsiteX74" fmla="*/ 1549634 w 1590224"/>
              <a:gd name="connsiteY74" fmla="*/ 1399702 h 1566389"/>
              <a:gd name="connsiteX75" fmla="*/ 1544871 w 1590224"/>
              <a:gd name="connsiteY75" fmla="*/ 1406846 h 1566389"/>
              <a:gd name="connsiteX76" fmla="*/ 1542490 w 1590224"/>
              <a:gd name="connsiteY76" fmla="*/ 1418752 h 1566389"/>
              <a:gd name="connsiteX77" fmla="*/ 1535346 w 1590224"/>
              <a:gd name="connsiteY77" fmla="*/ 1430658 h 1566389"/>
              <a:gd name="connsiteX78" fmla="*/ 1516296 w 1590224"/>
              <a:gd name="connsiteY78" fmla="*/ 1454471 h 1566389"/>
              <a:gd name="connsiteX79" fmla="*/ 1506771 w 1590224"/>
              <a:gd name="connsiteY79" fmla="*/ 1461614 h 1566389"/>
              <a:gd name="connsiteX80" fmla="*/ 1494865 w 1590224"/>
              <a:gd name="connsiteY80" fmla="*/ 1463996 h 1566389"/>
              <a:gd name="connsiteX81" fmla="*/ 1480577 w 1590224"/>
              <a:gd name="connsiteY81" fmla="*/ 1468758 h 1566389"/>
              <a:gd name="connsiteX82" fmla="*/ 1425809 w 1590224"/>
              <a:gd name="connsiteY82" fmla="*/ 1463996 h 1566389"/>
              <a:gd name="connsiteX83" fmla="*/ 1413902 w 1590224"/>
              <a:gd name="connsiteY83" fmla="*/ 1459233 h 1566389"/>
              <a:gd name="connsiteX84" fmla="*/ 1385327 w 1590224"/>
              <a:gd name="connsiteY84" fmla="*/ 1454471 h 1566389"/>
              <a:gd name="connsiteX85" fmla="*/ 1347227 w 1590224"/>
              <a:gd name="connsiteY85" fmla="*/ 1447327 h 1566389"/>
              <a:gd name="connsiteX86" fmla="*/ 1340084 w 1590224"/>
              <a:gd name="connsiteY86" fmla="*/ 1442564 h 1566389"/>
              <a:gd name="connsiteX87" fmla="*/ 1325796 w 1590224"/>
              <a:gd name="connsiteY87" fmla="*/ 1416371 h 1566389"/>
              <a:gd name="connsiteX88" fmla="*/ 1323415 w 1590224"/>
              <a:gd name="connsiteY88" fmla="*/ 1409227 h 1566389"/>
              <a:gd name="connsiteX89" fmla="*/ 1318652 w 1590224"/>
              <a:gd name="connsiteY89" fmla="*/ 1387796 h 1566389"/>
              <a:gd name="connsiteX90" fmla="*/ 1311509 w 1590224"/>
              <a:gd name="connsiteY90" fmla="*/ 1356839 h 1566389"/>
              <a:gd name="connsiteX91" fmla="*/ 1301984 w 1590224"/>
              <a:gd name="connsiteY91" fmla="*/ 1342552 h 1566389"/>
              <a:gd name="connsiteX92" fmla="*/ 1294840 w 1590224"/>
              <a:gd name="connsiteY92" fmla="*/ 1340171 h 1566389"/>
              <a:gd name="connsiteX93" fmla="*/ 1278171 w 1590224"/>
              <a:gd name="connsiteY93" fmla="*/ 1333027 h 1566389"/>
              <a:gd name="connsiteX94" fmla="*/ 1254359 w 1590224"/>
              <a:gd name="connsiteY94" fmla="*/ 1328264 h 1566389"/>
              <a:gd name="connsiteX95" fmla="*/ 1240071 w 1590224"/>
              <a:gd name="connsiteY95" fmla="*/ 1323502 h 1566389"/>
              <a:gd name="connsiteX96" fmla="*/ 1230546 w 1590224"/>
              <a:gd name="connsiteY96" fmla="*/ 1321121 h 1566389"/>
              <a:gd name="connsiteX97" fmla="*/ 1216259 w 1590224"/>
              <a:gd name="connsiteY97" fmla="*/ 1316358 h 1566389"/>
              <a:gd name="connsiteX98" fmla="*/ 1194827 w 1590224"/>
              <a:gd name="connsiteY98" fmla="*/ 1311596 h 1566389"/>
              <a:gd name="connsiteX99" fmla="*/ 1182921 w 1590224"/>
              <a:gd name="connsiteY99" fmla="*/ 1304452 h 1566389"/>
              <a:gd name="connsiteX100" fmla="*/ 1173396 w 1590224"/>
              <a:gd name="connsiteY100" fmla="*/ 1297308 h 1566389"/>
              <a:gd name="connsiteX101" fmla="*/ 1163871 w 1590224"/>
              <a:gd name="connsiteY101" fmla="*/ 1292546 h 1566389"/>
              <a:gd name="connsiteX102" fmla="*/ 1144821 w 1590224"/>
              <a:gd name="connsiteY102" fmla="*/ 1299689 h 1566389"/>
              <a:gd name="connsiteX103" fmla="*/ 1135296 w 1590224"/>
              <a:gd name="connsiteY103" fmla="*/ 1313977 h 1566389"/>
              <a:gd name="connsiteX104" fmla="*/ 1128152 w 1590224"/>
              <a:gd name="connsiteY104" fmla="*/ 1325883 h 1566389"/>
              <a:gd name="connsiteX105" fmla="*/ 1118627 w 1590224"/>
              <a:gd name="connsiteY105" fmla="*/ 1352077 h 1566389"/>
              <a:gd name="connsiteX106" fmla="*/ 1101959 w 1590224"/>
              <a:gd name="connsiteY106" fmla="*/ 1378271 h 1566389"/>
              <a:gd name="connsiteX107" fmla="*/ 1090052 w 1590224"/>
              <a:gd name="connsiteY107" fmla="*/ 1397321 h 1566389"/>
              <a:gd name="connsiteX108" fmla="*/ 1075765 w 1590224"/>
              <a:gd name="connsiteY108" fmla="*/ 1411608 h 1566389"/>
              <a:gd name="connsiteX109" fmla="*/ 1059096 w 1590224"/>
              <a:gd name="connsiteY109" fmla="*/ 1425896 h 1566389"/>
              <a:gd name="connsiteX110" fmla="*/ 1049571 w 1590224"/>
              <a:gd name="connsiteY110" fmla="*/ 1428277 h 1566389"/>
              <a:gd name="connsiteX111" fmla="*/ 1040046 w 1590224"/>
              <a:gd name="connsiteY111" fmla="*/ 1433039 h 1566389"/>
              <a:gd name="connsiteX112" fmla="*/ 985277 w 1590224"/>
              <a:gd name="connsiteY112" fmla="*/ 1449708 h 1566389"/>
              <a:gd name="connsiteX113" fmla="*/ 954321 w 1590224"/>
              <a:gd name="connsiteY113" fmla="*/ 1456852 h 1566389"/>
              <a:gd name="connsiteX114" fmla="*/ 916221 w 1590224"/>
              <a:gd name="connsiteY114" fmla="*/ 1468758 h 1566389"/>
              <a:gd name="connsiteX115" fmla="*/ 904315 w 1590224"/>
              <a:gd name="connsiteY115" fmla="*/ 1471139 h 1566389"/>
              <a:gd name="connsiteX116" fmla="*/ 882884 w 1590224"/>
              <a:gd name="connsiteY116" fmla="*/ 1478283 h 1566389"/>
              <a:gd name="connsiteX117" fmla="*/ 870977 w 1590224"/>
              <a:gd name="connsiteY117" fmla="*/ 1483046 h 1566389"/>
              <a:gd name="connsiteX118" fmla="*/ 842402 w 1590224"/>
              <a:gd name="connsiteY118" fmla="*/ 1490189 h 1566389"/>
              <a:gd name="connsiteX119" fmla="*/ 820971 w 1590224"/>
              <a:gd name="connsiteY119" fmla="*/ 1499714 h 1566389"/>
              <a:gd name="connsiteX120" fmla="*/ 804302 w 1590224"/>
              <a:gd name="connsiteY120" fmla="*/ 1506858 h 1566389"/>
              <a:gd name="connsiteX121" fmla="*/ 794777 w 1590224"/>
              <a:gd name="connsiteY121" fmla="*/ 1514002 h 1566389"/>
              <a:gd name="connsiteX122" fmla="*/ 787634 w 1590224"/>
              <a:gd name="connsiteY122" fmla="*/ 1518764 h 1566389"/>
              <a:gd name="connsiteX123" fmla="*/ 768584 w 1590224"/>
              <a:gd name="connsiteY123" fmla="*/ 1540196 h 1566389"/>
              <a:gd name="connsiteX124" fmla="*/ 747152 w 1590224"/>
              <a:gd name="connsiteY124" fmla="*/ 1564008 h 1566389"/>
              <a:gd name="connsiteX125" fmla="*/ 737627 w 1590224"/>
              <a:gd name="connsiteY125" fmla="*/ 1566389 h 1566389"/>
              <a:gd name="connsiteX126" fmla="*/ 720959 w 1590224"/>
              <a:gd name="connsiteY126" fmla="*/ 1561627 h 1566389"/>
              <a:gd name="connsiteX127" fmla="*/ 718577 w 1590224"/>
              <a:gd name="connsiteY127" fmla="*/ 1530671 h 1566389"/>
              <a:gd name="connsiteX128" fmla="*/ 728102 w 1590224"/>
              <a:gd name="connsiteY128" fmla="*/ 1502096 h 1566389"/>
              <a:gd name="connsiteX129" fmla="*/ 732865 w 1590224"/>
              <a:gd name="connsiteY129" fmla="*/ 1490189 h 1566389"/>
              <a:gd name="connsiteX130" fmla="*/ 730484 w 1590224"/>
              <a:gd name="connsiteY130" fmla="*/ 1463996 h 1566389"/>
              <a:gd name="connsiteX131" fmla="*/ 709052 w 1590224"/>
              <a:gd name="connsiteY131" fmla="*/ 1444946 h 1566389"/>
              <a:gd name="connsiteX132" fmla="*/ 680477 w 1590224"/>
              <a:gd name="connsiteY132" fmla="*/ 1430658 h 1566389"/>
              <a:gd name="connsiteX133" fmla="*/ 654284 w 1590224"/>
              <a:gd name="connsiteY133" fmla="*/ 1423514 h 1566389"/>
              <a:gd name="connsiteX134" fmla="*/ 635234 w 1590224"/>
              <a:gd name="connsiteY134" fmla="*/ 1416371 h 1566389"/>
              <a:gd name="connsiteX135" fmla="*/ 616184 w 1590224"/>
              <a:gd name="connsiteY135" fmla="*/ 1413989 h 1566389"/>
              <a:gd name="connsiteX136" fmla="*/ 597134 w 1590224"/>
              <a:gd name="connsiteY136" fmla="*/ 1409227 h 1566389"/>
              <a:gd name="connsiteX137" fmla="*/ 573321 w 1590224"/>
              <a:gd name="connsiteY137" fmla="*/ 1404464 h 1566389"/>
              <a:gd name="connsiteX138" fmla="*/ 539984 w 1590224"/>
              <a:gd name="connsiteY138" fmla="*/ 1392558 h 1566389"/>
              <a:gd name="connsiteX139" fmla="*/ 528077 w 1590224"/>
              <a:gd name="connsiteY139" fmla="*/ 1387796 h 1566389"/>
              <a:gd name="connsiteX140" fmla="*/ 506646 w 1590224"/>
              <a:gd name="connsiteY140" fmla="*/ 1373508 h 1566389"/>
              <a:gd name="connsiteX141" fmla="*/ 487596 w 1590224"/>
              <a:gd name="connsiteY141" fmla="*/ 1368746 h 1566389"/>
              <a:gd name="connsiteX142" fmla="*/ 478071 w 1590224"/>
              <a:gd name="connsiteY142" fmla="*/ 1366364 h 1566389"/>
              <a:gd name="connsiteX143" fmla="*/ 449496 w 1590224"/>
              <a:gd name="connsiteY143" fmla="*/ 1347314 h 1566389"/>
              <a:gd name="connsiteX144" fmla="*/ 444734 w 1590224"/>
              <a:gd name="connsiteY144" fmla="*/ 1335408 h 1566389"/>
              <a:gd name="connsiteX145" fmla="*/ 442352 w 1590224"/>
              <a:gd name="connsiteY145" fmla="*/ 1328264 h 1566389"/>
              <a:gd name="connsiteX146" fmla="*/ 435209 w 1590224"/>
              <a:gd name="connsiteY146" fmla="*/ 1311596 h 1566389"/>
              <a:gd name="connsiteX147" fmla="*/ 437590 w 1590224"/>
              <a:gd name="connsiteY147" fmla="*/ 1287783 h 1566389"/>
              <a:gd name="connsiteX148" fmla="*/ 447115 w 1590224"/>
              <a:gd name="connsiteY148" fmla="*/ 1275877 h 1566389"/>
              <a:gd name="connsiteX149" fmla="*/ 459021 w 1590224"/>
              <a:gd name="connsiteY149" fmla="*/ 1249683 h 1566389"/>
              <a:gd name="connsiteX150" fmla="*/ 444734 w 1590224"/>
              <a:gd name="connsiteY150" fmla="*/ 1211583 h 1566389"/>
              <a:gd name="connsiteX151" fmla="*/ 406634 w 1590224"/>
              <a:gd name="connsiteY151" fmla="*/ 1178246 h 1566389"/>
              <a:gd name="connsiteX152" fmla="*/ 403078 w 1590224"/>
              <a:gd name="connsiteY152" fmla="*/ 1176069 h 1566389"/>
              <a:gd name="connsiteX153" fmla="*/ 399174 w 1590224"/>
              <a:gd name="connsiteY153" fmla="*/ 1160912 h 1566389"/>
              <a:gd name="connsiteX154" fmla="*/ 389965 w 1590224"/>
              <a:gd name="connsiteY154" fmla="*/ 1144908 h 1566389"/>
              <a:gd name="connsiteX155" fmla="*/ 392346 w 1590224"/>
              <a:gd name="connsiteY155" fmla="*/ 1085377 h 1566389"/>
              <a:gd name="connsiteX156" fmla="*/ 397109 w 1590224"/>
              <a:gd name="connsiteY156" fmla="*/ 1078233 h 1566389"/>
              <a:gd name="connsiteX157" fmla="*/ 413777 w 1590224"/>
              <a:gd name="connsiteY157" fmla="*/ 1056802 h 1566389"/>
              <a:gd name="connsiteX158" fmla="*/ 420921 w 1590224"/>
              <a:gd name="connsiteY158" fmla="*/ 1047277 h 1566389"/>
              <a:gd name="connsiteX159" fmla="*/ 425684 w 1590224"/>
              <a:gd name="connsiteY159" fmla="*/ 1040133 h 1566389"/>
              <a:gd name="connsiteX160" fmla="*/ 420921 w 1590224"/>
              <a:gd name="connsiteY160" fmla="*/ 994889 h 1566389"/>
              <a:gd name="connsiteX161" fmla="*/ 411396 w 1590224"/>
              <a:gd name="connsiteY161" fmla="*/ 980602 h 1566389"/>
              <a:gd name="connsiteX162" fmla="*/ 409015 w 1590224"/>
              <a:gd name="connsiteY162" fmla="*/ 971077 h 1566389"/>
              <a:gd name="connsiteX163" fmla="*/ 404252 w 1590224"/>
              <a:gd name="connsiteY163" fmla="*/ 961552 h 1566389"/>
              <a:gd name="connsiteX164" fmla="*/ 401871 w 1590224"/>
              <a:gd name="connsiteY164" fmla="*/ 954408 h 1566389"/>
              <a:gd name="connsiteX165" fmla="*/ 404252 w 1590224"/>
              <a:gd name="connsiteY165" fmla="*/ 892496 h 1566389"/>
              <a:gd name="connsiteX166" fmla="*/ 406634 w 1590224"/>
              <a:gd name="connsiteY166" fmla="*/ 859158 h 1566389"/>
              <a:gd name="connsiteX167" fmla="*/ 397109 w 1590224"/>
              <a:gd name="connsiteY167" fmla="*/ 699614 h 1566389"/>
              <a:gd name="connsiteX168" fmla="*/ 382821 w 1590224"/>
              <a:gd name="connsiteY168" fmla="*/ 675802 h 1566389"/>
              <a:gd name="connsiteX169" fmla="*/ 359009 w 1590224"/>
              <a:gd name="connsiteY169" fmla="*/ 642464 h 1566389"/>
              <a:gd name="connsiteX170" fmla="*/ 347102 w 1590224"/>
              <a:gd name="connsiteY170" fmla="*/ 630558 h 1566389"/>
              <a:gd name="connsiteX171" fmla="*/ 345889 w 1590224"/>
              <a:gd name="connsiteY171" fmla="*/ 628535 h 1566389"/>
              <a:gd name="connsiteX172" fmla="*/ 359009 w 1590224"/>
              <a:gd name="connsiteY172" fmla="*/ 625795 h 1566389"/>
              <a:gd name="connsiteX173" fmla="*/ 361390 w 1590224"/>
              <a:gd name="connsiteY173" fmla="*/ 594838 h 1566389"/>
              <a:gd name="connsiteX174" fmla="*/ 368534 w 1590224"/>
              <a:gd name="connsiteY174" fmla="*/ 592457 h 1566389"/>
              <a:gd name="connsiteX175" fmla="*/ 382821 w 1590224"/>
              <a:gd name="connsiteY175" fmla="*/ 580551 h 1566389"/>
              <a:gd name="connsiteX176" fmla="*/ 387584 w 1590224"/>
              <a:gd name="connsiteY176" fmla="*/ 571026 h 1566389"/>
              <a:gd name="connsiteX177" fmla="*/ 382821 w 1590224"/>
              <a:gd name="connsiteY177" fmla="*/ 547213 h 1566389"/>
              <a:gd name="connsiteX178" fmla="*/ 363771 w 1590224"/>
              <a:gd name="connsiteY178" fmla="*/ 535307 h 1566389"/>
              <a:gd name="connsiteX179" fmla="*/ 344721 w 1590224"/>
              <a:gd name="connsiteY179" fmla="*/ 528163 h 1566389"/>
              <a:gd name="connsiteX180" fmla="*/ 325671 w 1590224"/>
              <a:gd name="connsiteY180" fmla="*/ 521020 h 1566389"/>
              <a:gd name="connsiteX181" fmla="*/ 318527 w 1590224"/>
              <a:gd name="connsiteY181" fmla="*/ 511495 h 1566389"/>
              <a:gd name="connsiteX182" fmla="*/ 313765 w 1590224"/>
              <a:gd name="connsiteY182" fmla="*/ 487682 h 1566389"/>
              <a:gd name="connsiteX183" fmla="*/ 311384 w 1590224"/>
              <a:gd name="connsiteY183" fmla="*/ 456726 h 1566389"/>
              <a:gd name="connsiteX184" fmla="*/ 309002 w 1590224"/>
              <a:gd name="connsiteY184" fmla="*/ 449582 h 1566389"/>
              <a:gd name="connsiteX185" fmla="*/ 289952 w 1590224"/>
              <a:gd name="connsiteY185" fmla="*/ 432913 h 1566389"/>
              <a:gd name="connsiteX186" fmla="*/ 270902 w 1590224"/>
              <a:gd name="connsiteY186" fmla="*/ 409101 h 1566389"/>
              <a:gd name="connsiteX187" fmla="*/ 268521 w 1590224"/>
              <a:gd name="connsiteY187" fmla="*/ 401957 h 1566389"/>
              <a:gd name="connsiteX188" fmla="*/ 270902 w 1590224"/>
              <a:gd name="connsiteY188" fmla="*/ 382907 h 1566389"/>
              <a:gd name="connsiteX189" fmla="*/ 278046 w 1590224"/>
              <a:gd name="connsiteY189" fmla="*/ 373382 h 1566389"/>
              <a:gd name="connsiteX190" fmla="*/ 278409 w 1590224"/>
              <a:gd name="connsiteY190" fmla="*/ 372848 h 1566389"/>
              <a:gd name="connsiteX191" fmla="*/ 280396 w 1590224"/>
              <a:gd name="connsiteY191" fmla="*/ 374614 h 1566389"/>
              <a:gd name="connsiteX192" fmla="*/ 293289 w 1590224"/>
              <a:gd name="connsiteY192" fmla="*/ 381000 h 1566389"/>
              <a:gd name="connsiteX193" fmla="*/ 316149 w 1590224"/>
              <a:gd name="connsiteY193" fmla="*/ 358140 h 1566389"/>
              <a:gd name="connsiteX194" fmla="*/ 438069 w 1590224"/>
              <a:gd name="connsiteY194" fmla="*/ 350520 h 1566389"/>
              <a:gd name="connsiteX195" fmla="*/ 491409 w 1590224"/>
              <a:gd name="connsiteY195" fmla="*/ 289560 h 1566389"/>
              <a:gd name="connsiteX196" fmla="*/ 537129 w 1590224"/>
              <a:gd name="connsiteY196" fmla="*/ 274320 h 1566389"/>
              <a:gd name="connsiteX197" fmla="*/ 559989 w 1590224"/>
              <a:gd name="connsiteY197" fmla="*/ 266700 h 1566389"/>
              <a:gd name="connsiteX198" fmla="*/ 620949 w 1590224"/>
              <a:gd name="connsiteY198" fmla="*/ 220980 h 1566389"/>
              <a:gd name="connsiteX199" fmla="*/ 636189 w 1590224"/>
              <a:gd name="connsiteY199" fmla="*/ 190500 h 1566389"/>
              <a:gd name="connsiteX200" fmla="*/ 697149 w 1590224"/>
              <a:gd name="connsiteY200" fmla="*/ 160020 h 1566389"/>
              <a:gd name="connsiteX201" fmla="*/ 780969 w 1590224"/>
              <a:gd name="connsiteY201" fmla="*/ 129540 h 1566389"/>
              <a:gd name="connsiteX202" fmla="*/ 788589 w 1590224"/>
              <a:gd name="connsiteY202" fmla="*/ 106680 h 1566389"/>
              <a:gd name="connsiteX203" fmla="*/ 811449 w 1590224"/>
              <a:gd name="connsiteY203" fmla="*/ 91440 h 1566389"/>
              <a:gd name="connsiteX204" fmla="*/ 819069 w 1590224"/>
              <a:gd name="connsiteY204" fmla="*/ 30480 h 1566389"/>
              <a:gd name="connsiteX205" fmla="*/ 925749 w 1590224"/>
              <a:gd name="connsiteY205" fmla="*/ 22860 h 1566389"/>
              <a:gd name="connsiteX206" fmla="*/ 948609 w 1590224"/>
              <a:gd name="connsiteY206" fmla="*/ 15240 h 1566389"/>
              <a:gd name="connsiteX207" fmla="*/ 1001949 w 1590224"/>
              <a:gd name="connsiteY207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61365 w 1590224"/>
              <a:gd name="connsiteY9" fmla="*/ 594839 h 1566389"/>
              <a:gd name="connsiteX10" fmla="*/ 158984 w 1590224"/>
              <a:gd name="connsiteY10" fmla="*/ 582933 h 1566389"/>
              <a:gd name="connsiteX11" fmla="*/ 154221 w 1590224"/>
              <a:gd name="connsiteY11" fmla="*/ 571027 h 1566389"/>
              <a:gd name="connsiteX12" fmla="*/ 151840 w 1590224"/>
              <a:gd name="connsiteY12" fmla="*/ 561502 h 1566389"/>
              <a:gd name="connsiteX13" fmla="*/ 130409 w 1590224"/>
              <a:gd name="connsiteY13" fmla="*/ 549596 h 1566389"/>
              <a:gd name="connsiteX14" fmla="*/ 106596 w 1590224"/>
              <a:gd name="connsiteY14" fmla="*/ 554358 h 1566389"/>
              <a:gd name="connsiteX15" fmla="*/ 99452 w 1590224"/>
              <a:gd name="connsiteY15" fmla="*/ 559121 h 1566389"/>
              <a:gd name="connsiteX16" fmla="*/ 80402 w 1590224"/>
              <a:gd name="connsiteY16" fmla="*/ 563883 h 1566389"/>
              <a:gd name="connsiteX17" fmla="*/ 63734 w 1590224"/>
              <a:gd name="connsiteY17" fmla="*/ 568646 h 1566389"/>
              <a:gd name="connsiteX18" fmla="*/ 44684 w 1590224"/>
              <a:gd name="connsiteY18" fmla="*/ 571027 h 1566389"/>
              <a:gd name="connsiteX19" fmla="*/ 35159 w 1590224"/>
              <a:gd name="connsiteY19" fmla="*/ 573408 h 1566389"/>
              <a:gd name="connsiteX20" fmla="*/ 0 w 1590224"/>
              <a:gd name="connsiteY20" fmla="*/ 576338 h 1566389"/>
              <a:gd name="connsiteX21" fmla="*/ 44684 w 1590224"/>
              <a:gd name="connsiteY21" fmla="*/ 571026 h 1566389"/>
              <a:gd name="connsiteX22" fmla="*/ 63734 w 1590224"/>
              <a:gd name="connsiteY22" fmla="*/ 568645 h 1566389"/>
              <a:gd name="connsiteX23" fmla="*/ 80402 w 1590224"/>
              <a:gd name="connsiteY23" fmla="*/ 563882 h 1566389"/>
              <a:gd name="connsiteX24" fmla="*/ 99452 w 1590224"/>
              <a:gd name="connsiteY24" fmla="*/ 559120 h 1566389"/>
              <a:gd name="connsiteX25" fmla="*/ 106596 w 1590224"/>
              <a:gd name="connsiteY25" fmla="*/ 554357 h 1566389"/>
              <a:gd name="connsiteX26" fmla="*/ 130409 w 1590224"/>
              <a:gd name="connsiteY26" fmla="*/ 549595 h 1566389"/>
              <a:gd name="connsiteX27" fmla="*/ 1001949 w 1590224"/>
              <a:gd name="connsiteY27" fmla="*/ 0 h 1566389"/>
              <a:gd name="connsiteX28" fmla="*/ 994329 w 1590224"/>
              <a:gd name="connsiteY28" fmla="*/ 45720 h 1566389"/>
              <a:gd name="connsiteX29" fmla="*/ 933369 w 1590224"/>
              <a:gd name="connsiteY29" fmla="*/ 76200 h 1566389"/>
              <a:gd name="connsiteX30" fmla="*/ 910509 w 1590224"/>
              <a:gd name="connsiteY30" fmla="*/ 91440 h 1566389"/>
              <a:gd name="connsiteX31" fmla="*/ 912414 w 1590224"/>
              <a:gd name="connsiteY31" fmla="*/ 122397 h 1566389"/>
              <a:gd name="connsiteX32" fmla="*/ 927654 w 1590224"/>
              <a:gd name="connsiteY32" fmla="*/ 152876 h 1566389"/>
              <a:gd name="connsiteX33" fmla="*/ 967183 w 1590224"/>
              <a:gd name="connsiteY33" fmla="*/ 178117 h 1566389"/>
              <a:gd name="connsiteX34" fmla="*/ 1047669 w 1590224"/>
              <a:gd name="connsiteY34" fmla="*/ 220980 h 1566389"/>
              <a:gd name="connsiteX35" fmla="*/ 1101009 w 1590224"/>
              <a:gd name="connsiteY35" fmla="*/ 251460 h 1566389"/>
              <a:gd name="connsiteX36" fmla="*/ 1222929 w 1590224"/>
              <a:gd name="connsiteY36" fmla="*/ 336233 h 1566389"/>
              <a:gd name="connsiteX37" fmla="*/ 1267220 w 1590224"/>
              <a:gd name="connsiteY37" fmla="*/ 375761 h 1566389"/>
              <a:gd name="connsiteX38" fmla="*/ 1352469 w 1590224"/>
              <a:gd name="connsiteY38" fmla="*/ 472440 h 1566389"/>
              <a:gd name="connsiteX39" fmla="*/ 1428669 w 1590224"/>
              <a:gd name="connsiteY39" fmla="*/ 586740 h 1566389"/>
              <a:gd name="connsiteX40" fmla="*/ 1588689 w 1590224"/>
              <a:gd name="connsiteY40" fmla="*/ 792480 h 1566389"/>
              <a:gd name="connsiteX41" fmla="*/ 1590224 w 1590224"/>
              <a:gd name="connsiteY41" fmla="*/ 794546 h 1566389"/>
              <a:gd name="connsiteX42" fmla="*/ 1590115 w 1590224"/>
              <a:gd name="connsiteY42" fmla="*/ 794864 h 1566389"/>
              <a:gd name="connsiteX43" fmla="*/ 1582971 w 1590224"/>
              <a:gd name="connsiteY43" fmla="*/ 835346 h 1566389"/>
              <a:gd name="connsiteX44" fmla="*/ 1575827 w 1590224"/>
              <a:gd name="connsiteY44" fmla="*/ 871064 h 1566389"/>
              <a:gd name="connsiteX45" fmla="*/ 1566302 w 1590224"/>
              <a:gd name="connsiteY45" fmla="*/ 894877 h 1566389"/>
              <a:gd name="connsiteX46" fmla="*/ 1563921 w 1590224"/>
              <a:gd name="connsiteY46" fmla="*/ 916308 h 1566389"/>
              <a:gd name="connsiteX47" fmla="*/ 1559159 w 1590224"/>
              <a:gd name="connsiteY47" fmla="*/ 928214 h 1566389"/>
              <a:gd name="connsiteX48" fmla="*/ 1556777 w 1590224"/>
              <a:gd name="connsiteY48" fmla="*/ 935358 h 1566389"/>
              <a:gd name="connsiteX49" fmla="*/ 1547252 w 1590224"/>
              <a:gd name="connsiteY49" fmla="*/ 952027 h 1566389"/>
              <a:gd name="connsiteX50" fmla="*/ 1528202 w 1590224"/>
              <a:gd name="connsiteY50" fmla="*/ 971077 h 1566389"/>
              <a:gd name="connsiteX51" fmla="*/ 1513915 w 1590224"/>
              <a:gd name="connsiteY51" fmla="*/ 985364 h 1566389"/>
              <a:gd name="connsiteX52" fmla="*/ 1488243 w 1590224"/>
              <a:gd name="connsiteY52" fmla="*/ 1005393 h 1566389"/>
              <a:gd name="connsiteX53" fmla="*/ 1488108 w 1590224"/>
              <a:gd name="connsiteY53" fmla="*/ 1005576 h 1566389"/>
              <a:gd name="connsiteX54" fmla="*/ 1475815 w 1590224"/>
              <a:gd name="connsiteY54" fmla="*/ 1013939 h 1566389"/>
              <a:gd name="connsiteX55" fmla="*/ 1466290 w 1590224"/>
              <a:gd name="connsiteY55" fmla="*/ 1021083 h 1566389"/>
              <a:gd name="connsiteX56" fmla="*/ 1452002 w 1590224"/>
              <a:gd name="connsiteY56" fmla="*/ 1025846 h 1566389"/>
              <a:gd name="connsiteX57" fmla="*/ 1418665 w 1590224"/>
              <a:gd name="connsiteY57" fmla="*/ 1047277 h 1566389"/>
              <a:gd name="connsiteX58" fmla="*/ 1413902 w 1590224"/>
              <a:gd name="connsiteY58" fmla="*/ 1059183 h 1566389"/>
              <a:gd name="connsiteX59" fmla="*/ 1421046 w 1590224"/>
              <a:gd name="connsiteY59" fmla="*/ 1097283 h 1566389"/>
              <a:gd name="connsiteX60" fmla="*/ 1430571 w 1590224"/>
              <a:gd name="connsiteY60" fmla="*/ 1118714 h 1566389"/>
              <a:gd name="connsiteX61" fmla="*/ 1437715 w 1590224"/>
              <a:gd name="connsiteY61" fmla="*/ 1125858 h 1566389"/>
              <a:gd name="connsiteX62" fmla="*/ 1452002 w 1590224"/>
              <a:gd name="connsiteY62" fmla="*/ 1156814 h 1566389"/>
              <a:gd name="connsiteX63" fmla="*/ 1468671 w 1590224"/>
              <a:gd name="connsiteY63" fmla="*/ 1175864 h 1566389"/>
              <a:gd name="connsiteX64" fmla="*/ 1475815 w 1590224"/>
              <a:gd name="connsiteY64" fmla="*/ 1183008 h 1566389"/>
              <a:gd name="connsiteX65" fmla="*/ 1482959 w 1590224"/>
              <a:gd name="connsiteY65" fmla="*/ 1194914 h 1566389"/>
              <a:gd name="connsiteX66" fmla="*/ 1492484 w 1590224"/>
              <a:gd name="connsiteY66" fmla="*/ 1204439 h 1566389"/>
              <a:gd name="connsiteX67" fmla="*/ 1511534 w 1590224"/>
              <a:gd name="connsiteY67" fmla="*/ 1228252 h 1566389"/>
              <a:gd name="connsiteX68" fmla="*/ 1530584 w 1590224"/>
              <a:gd name="connsiteY68" fmla="*/ 1256827 h 1566389"/>
              <a:gd name="connsiteX69" fmla="*/ 1544871 w 1590224"/>
              <a:gd name="connsiteY69" fmla="*/ 1278258 h 1566389"/>
              <a:gd name="connsiteX70" fmla="*/ 1552015 w 1590224"/>
              <a:gd name="connsiteY70" fmla="*/ 1302071 h 1566389"/>
              <a:gd name="connsiteX71" fmla="*/ 1559159 w 1590224"/>
              <a:gd name="connsiteY71" fmla="*/ 1333027 h 1566389"/>
              <a:gd name="connsiteX72" fmla="*/ 1552015 w 1590224"/>
              <a:gd name="connsiteY72" fmla="*/ 1390177 h 1566389"/>
              <a:gd name="connsiteX73" fmla="*/ 1549634 w 1590224"/>
              <a:gd name="connsiteY73" fmla="*/ 1399702 h 1566389"/>
              <a:gd name="connsiteX74" fmla="*/ 1544871 w 1590224"/>
              <a:gd name="connsiteY74" fmla="*/ 1406846 h 1566389"/>
              <a:gd name="connsiteX75" fmla="*/ 1542490 w 1590224"/>
              <a:gd name="connsiteY75" fmla="*/ 1418752 h 1566389"/>
              <a:gd name="connsiteX76" fmla="*/ 1535346 w 1590224"/>
              <a:gd name="connsiteY76" fmla="*/ 1430658 h 1566389"/>
              <a:gd name="connsiteX77" fmla="*/ 1516296 w 1590224"/>
              <a:gd name="connsiteY77" fmla="*/ 1454471 h 1566389"/>
              <a:gd name="connsiteX78" fmla="*/ 1506771 w 1590224"/>
              <a:gd name="connsiteY78" fmla="*/ 1461614 h 1566389"/>
              <a:gd name="connsiteX79" fmla="*/ 1494865 w 1590224"/>
              <a:gd name="connsiteY79" fmla="*/ 1463996 h 1566389"/>
              <a:gd name="connsiteX80" fmla="*/ 1480577 w 1590224"/>
              <a:gd name="connsiteY80" fmla="*/ 1468758 h 1566389"/>
              <a:gd name="connsiteX81" fmla="*/ 1425809 w 1590224"/>
              <a:gd name="connsiteY81" fmla="*/ 1463996 h 1566389"/>
              <a:gd name="connsiteX82" fmla="*/ 1413902 w 1590224"/>
              <a:gd name="connsiteY82" fmla="*/ 1459233 h 1566389"/>
              <a:gd name="connsiteX83" fmla="*/ 1385327 w 1590224"/>
              <a:gd name="connsiteY83" fmla="*/ 1454471 h 1566389"/>
              <a:gd name="connsiteX84" fmla="*/ 1347227 w 1590224"/>
              <a:gd name="connsiteY84" fmla="*/ 1447327 h 1566389"/>
              <a:gd name="connsiteX85" fmla="*/ 1340084 w 1590224"/>
              <a:gd name="connsiteY85" fmla="*/ 1442564 h 1566389"/>
              <a:gd name="connsiteX86" fmla="*/ 1325796 w 1590224"/>
              <a:gd name="connsiteY86" fmla="*/ 1416371 h 1566389"/>
              <a:gd name="connsiteX87" fmla="*/ 1323415 w 1590224"/>
              <a:gd name="connsiteY87" fmla="*/ 1409227 h 1566389"/>
              <a:gd name="connsiteX88" fmla="*/ 1318652 w 1590224"/>
              <a:gd name="connsiteY88" fmla="*/ 1387796 h 1566389"/>
              <a:gd name="connsiteX89" fmla="*/ 1311509 w 1590224"/>
              <a:gd name="connsiteY89" fmla="*/ 1356839 h 1566389"/>
              <a:gd name="connsiteX90" fmla="*/ 1301984 w 1590224"/>
              <a:gd name="connsiteY90" fmla="*/ 1342552 h 1566389"/>
              <a:gd name="connsiteX91" fmla="*/ 1294840 w 1590224"/>
              <a:gd name="connsiteY91" fmla="*/ 1340171 h 1566389"/>
              <a:gd name="connsiteX92" fmla="*/ 1278171 w 1590224"/>
              <a:gd name="connsiteY92" fmla="*/ 1333027 h 1566389"/>
              <a:gd name="connsiteX93" fmla="*/ 1254359 w 1590224"/>
              <a:gd name="connsiteY93" fmla="*/ 1328264 h 1566389"/>
              <a:gd name="connsiteX94" fmla="*/ 1240071 w 1590224"/>
              <a:gd name="connsiteY94" fmla="*/ 1323502 h 1566389"/>
              <a:gd name="connsiteX95" fmla="*/ 1230546 w 1590224"/>
              <a:gd name="connsiteY95" fmla="*/ 1321121 h 1566389"/>
              <a:gd name="connsiteX96" fmla="*/ 1216259 w 1590224"/>
              <a:gd name="connsiteY96" fmla="*/ 1316358 h 1566389"/>
              <a:gd name="connsiteX97" fmla="*/ 1194827 w 1590224"/>
              <a:gd name="connsiteY97" fmla="*/ 1311596 h 1566389"/>
              <a:gd name="connsiteX98" fmla="*/ 1182921 w 1590224"/>
              <a:gd name="connsiteY98" fmla="*/ 1304452 h 1566389"/>
              <a:gd name="connsiteX99" fmla="*/ 1173396 w 1590224"/>
              <a:gd name="connsiteY99" fmla="*/ 1297308 h 1566389"/>
              <a:gd name="connsiteX100" fmla="*/ 1163871 w 1590224"/>
              <a:gd name="connsiteY100" fmla="*/ 1292546 h 1566389"/>
              <a:gd name="connsiteX101" fmla="*/ 1144821 w 1590224"/>
              <a:gd name="connsiteY101" fmla="*/ 1299689 h 1566389"/>
              <a:gd name="connsiteX102" fmla="*/ 1135296 w 1590224"/>
              <a:gd name="connsiteY102" fmla="*/ 1313977 h 1566389"/>
              <a:gd name="connsiteX103" fmla="*/ 1128152 w 1590224"/>
              <a:gd name="connsiteY103" fmla="*/ 1325883 h 1566389"/>
              <a:gd name="connsiteX104" fmla="*/ 1118627 w 1590224"/>
              <a:gd name="connsiteY104" fmla="*/ 1352077 h 1566389"/>
              <a:gd name="connsiteX105" fmla="*/ 1101959 w 1590224"/>
              <a:gd name="connsiteY105" fmla="*/ 1378271 h 1566389"/>
              <a:gd name="connsiteX106" fmla="*/ 1090052 w 1590224"/>
              <a:gd name="connsiteY106" fmla="*/ 1397321 h 1566389"/>
              <a:gd name="connsiteX107" fmla="*/ 1075765 w 1590224"/>
              <a:gd name="connsiteY107" fmla="*/ 1411608 h 1566389"/>
              <a:gd name="connsiteX108" fmla="*/ 1059096 w 1590224"/>
              <a:gd name="connsiteY108" fmla="*/ 1425896 h 1566389"/>
              <a:gd name="connsiteX109" fmla="*/ 1049571 w 1590224"/>
              <a:gd name="connsiteY109" fmla="*/ 1428277 h 1566389"/>
              <a:gd name="connsiteX110" fmla="*/ 1040046 w 1590224"/>
              <a:gd name="connsiteY110" fmla="*/ 1433039 h 1566389"/>
              <a:gd name="connsiteX111" fmla="*/ 985277 w 1590224"/>
              <a:gd name="connsiteY111" fmla="*/ 1449708 h 1566389"/>
              <a:gd name="connsiteX112" fmla="*/ 954321 w 1590224"/>
              <a:gd name="connsiteY112" fmla="*/ 1456852 h 1566389"/>
              <a:gd name="connsiteX113" fmla="*/ 916221 w 1590224"/>
              <a:gd name="connsiteY113" fmla="*/ 1468758 h 1566389"/>
              <a:gd name="connsiteX114" fmla="*/ 904315 w 1590224"/>
              <a:gd name="connsiteY114" fmla="*/ 1471139 h 1566389"/>
              <a:gd name="connsiteX115" fmla="*/ 882884 w 1590224"/>
              <a:gd name="connsiteY115" fmla="*/ 1478283 h 1566389"/>
              <a:gd name="connsiteX116" fmla="*/ 870977 w 1590224"/>
              <a:gd name="connsiteY116" fmla="*/ 1483046 h 1566389"/>
              <a:gd name="connsiteX117" fmla="*/ 842402 w 1590224"/>
              <a:gd name="connsiteY117" fmla="*/ 1490189 h 1566389"/>
              <a:gd name="connsiteX118" fmla="*/ 820971 w 1590224"/>
              <a:gd name="connsiteY118" fmla="*/ 1499714 h 1566389"/>
              <a:gd name="connsiteX119" fmla="*/ 804302 w 1590224"/>
              <a:gd name="connsiteY119" fmla="*/ 1506858 h 1566389"/>
              <a:gd name="connsiteX120" fmla="*/ 794777 w 1590224"/>
              <a:gd name="connsiteY120" fmla="*/ 1514002 h 1566389"/>
              <a:gd name="connsiteX121" fmla="*/ 787634 w 1590224"/>
              <a:gd name="connsiteY121" fmla="*/ 1518764 h 1566389"/>
              <a:gd name="connsiteX122" fmla="*/ 768584 w 1590224"/>
              <a:gd name="connsiteY122" fmla="*/ 1540196 h 1566389"/>
              <a:gd name="connsiteX123" fmla="*/ 747152 w 1590224"/>
              <a:gd name="connsiteY123" fmla="*/ 1564008 h 1566389"/>
              <a:gd name="connsiteX124" fmla="*/ 737627 w 1590224"/>
              <a:gd name="connsiteY124" fmla="*/ 1566389 h 1566389"/>
              <a:gd name="connsiteX125" fmla="*/ 720959 w 1590224"/>
              <a:gd name="connsiteY125" fmla="*/ 1561627 h 1566389"/>
              <a:gd name="connsiteX126" fmla="*/ 718577 w 1590224"/>
              <a:gd name="connsiteY126" fmla="*/ 1530671 h 1566389"/>
              <a:gd name="connsiteX127" fmla="*/ 728102 w 1590224"/>
              <a:gd name="connsiteY127" fmla="*/ 1502096 h 1566389"/>
              <a:gd name="connsiteX128" fmla="*/ 732865 w 1590224"/>
              <a:gd name="connsiteY128" fmla="*/ 1490189 h 1566389"/>
              <a:gd name="connsiteX129" fmla="*/ 730484 w 1590224"/>
              <a:gd name="connsiteY129" fmla="*/ 1463996 h 1566389"/>
              <a:gd name="connsiteX130" fmla="*/ 709052 w 1590224"/>
              <a:gd name="connsiteY130" fmla="*/ 1444946 h 1566389"/>
              <a:gd name="connsiteX131" fmla="*/ 680477 w 1590224"/>
              <a:gd name="connsiteY131" fmla="*/ 1430658 h 1566389"/>
              <a:gd name="connsiteX132" fmla="*/ 654284 w 1590224"/>
              <a:gd name="connsiteY132" fmla="*/ 1423514 h 1566389"/>
              <a:gd name="connsiteX133" fmla="*/ 635234 w 1590224"/>
              <a:gd name="connsiteY133" fmla="*/ 1416371 h 1566389"/>
              <a:gd name="connsiteX134" fmla="*/ 616184 w 1590224"/>
              <a:gd name="connsiteY134" fmla="*/ 1413989 h 1566389"/>
              <a:gd name="connsiteX135" fmla="*/ 597134 w 1590224"/>
              <a:gd name="connsiteY135" fmla="*/ 1409227 h 1566389"/>
              <a:gd name="connsiteX136" fmla="*/ 573321 w 1590224"/>
              <a:gd name="connsiteY136" fmla="*/ 1404464 h 1566389"/>
              <a:gd name="connsiteX137" fmla="*/ 539984 w 1590224"/>
              <a:gd name="connsiteY137" fmla="*/ 1392558 h 1566389"/>
              <a:gd name="connsiteX138" fmla="*/ 528077 w 1590224"/>
              <a:gd name="connsiteY138" fmla="*/ 1387796 h 1566389"/>
              <a:gd name="connsiteX139" fmla="*/ 506646 w 1590224"/>
              <a:gd name="connsiteY139" fmla="*/ 1373508 h 1566389"/>
              <a:gd name="connsiteX140" fmla="*/ 487596 w 1590224"/>
              <a:gd name="connsiteY140" fmla="*/ 1368746 h 1566389"/>
              <a:gd name="connsiteX141" fmla="*/ 478071 w 1590224"/>
              <a:gd name="connsiteY141" fmla="*/ 1366364 h 1566389"/>
              <a:gd name="connsiteX142" fmla="*/ 449496 w 1590224"/>
              <a:gd name="connsiteY142" fmla="*/ 1347314 h 1566389"/>
              <a:gd name="connsiteX143" fmla="*/ 444734 w 1590224"/>
              <a:gd name="connsiteY143" fmla="*/ 1335408 h 1566389"/>
              <a:gd name="connsiteX144" fmla="*/ 442352 w 1590224"/>
              <a:gd name="connsiteY144" fmla="*/ 1328264 h 1566389"/>
              <a:gd name="connsiteX145" fmla="*/ 435209 w 1590224"/>
              <a:gd name="connsiteY145" fmla="*/ 1311596 h 1566389"/>
              <a:gd name="connsiteX146" fmla="*/ 437590 w 1590224"/>
              <a:gd name="connsiteY146" fmla="*/ 1287783 h 1566389"/>
              <a:gd name="connsiteX147" fmla="*/ 447115 w 1590224"/>
              <a:gd name="connsiteY147" fmla="*/ 1275877 h 1566389"/>
              <a:gd name="connsiteX148" fmla="*/ 459021 w 1590224"/>
              <a:gd name="connsiteY148" fmla="*/ 1249683 h 1566389"/>
              <a:gd name="connsiteX149" fmla="*/ 444734 w 1590224"/>
              <a:gd name="connsiteY149" fmla="*/ 1211583 h 1566389"/>
              <a:gd name="connsiteX150" fmla="*/ 406634 w 1590224"/>
              <a:gd name="connsiteY150" fmla="*/ 1178246 h 1566389"/>
              <a:gd name="connsiteX151" fmla="*/ 403078 w 1590224"/>
              <a:gd name="connsiteY151" fmla="*/ 1176069 h 1566389"/>
              <a:gd name="connsiteX152" fmla="*/ 399174 w 1590224"/>
              <a:gd name="connsiteY152" fmla="*/ 1160912 h 1566389"/>
              <a:gd name="connsiteX153" fmla="*/ 389965 w 1590224"/>
              <a:gd name="connsiteY153" fmla="*/ 1144908 h 1566389"/>
              <a:gd name="connsiteX154" fmla="*/ 392346 w 1590224"/>
              <a:gd name="connsiteY154" fmla="*/ 1085377 h 1566389"/>
              <a:gd name="connsiteX155" fmla="*/ 397109 w 1590224"/>
              <a:gd name="connsiteY155" fmla="*/ 1078233 h 1566389"/>
              <a:gd name="connsiteX156" fmla="*/ 413777 w 1590224"/>
              <a:gd name="connsiteY156" fmla="*/ 1056802 h 1566389"/>
              <a:gd name="connsiteX157" fmla="*/ 420921 w 1590224"/>
              <a:gd name="connsiteY157" fmla="*/ 1047277 h 1566389"/>
              <a:gd name="connsiteX158" fmla="*/ 425684 w 1590224"/>
              <a:gd name="connsiteY158" fmla="*/ 1040133 h 1566389"/>
              <a:gd name="connsiteX159" fmla="*/ 420921 w 1590224"/>
              <a:gd name="connsiteY159" fmla="*/ 994889 h 1566389"/>
              <a:gd name="connsiteX160" fmla="*/ 411396 w 1590224"/>
              <a:gd name="connsiteY160" fmla="*/ 980602 h 1566389"/>
              <a:gd name="connsiteX161" fmla="*/ 409015 w 1590224"/>
              <a:gd name="connsiteY161" fmla="*/ 971077 h 1566389"/>
              <a:gd name="connsiteX162" fmla="*/ 404252 w 1590224"/>
              <a:gd name="connsiteY162" fmla="*/ 961552 h 1566389"/>
              <a:gd name="connsiteX163" fmla="*/ 401871 w 1590224"/>
              <a:gd name="connsiteY163" fmla="*/ 954408 h 1566389"/>
              <a:gd name="connsiteX164" fmla="*/ 404252 w 1590224"/>
              <a:gd name="connsiteY164" fmla="*/ 892496 h 1566389"/>
              <a:gd name="connsiteX165" fmla="*/ 406634 w 1590224"/>
              <a:gd name="connsiteY165" fmla="*/ 859158 h 1566389"/>
              <a:gd name="connsiteX166" fmla="*/ 397109 w 1590224"/>
              <a:gd name="connsiteY166" fmla="*/ 699614 h 1566389"/>
              <a:gd name="connsiteX167" fmla="*/ 382821 w 1590224"/>
              <a:gd name="connsiteY167" fmla="*/ 675802 h 1566389"/>
              <a:gd name="connsiteX168" fmla="*/ 359009 w 1590224"/>
              <a:gd name="connsiteY168" fmla="*/ 642464 h 1566389"/>
              <a:gd name="connsiteX169" fmla="*/ 347102 w 1590224"/>
              <a:gd name="connsiteY169" fmla="*/ 630558 h 1566389"/>
              <a:gd name="connsiteX170" fmla="*/ 345889 w 1590224"/>
              <a:gd name="connsiteY170" fmla="*/ 628535 h 1566389"/>
              <a:gd name="connsiteX171" fmla="*/ 359009 w 1590224"/>
              <a:gd name="connsiteY171" fmla="*/ 625795 h 1566389"/>
              <a:gd name="connsiteX172" fmla="*/ 361390 w 1590224"/>
              <a:gd name="connsiteY172" fmla="*/ 594838 h 1566389"/>
              <a:gd name="connsiteX173" fmla="*/ 368534 w 1590224"/>
              <a:gd name="connsiteY173" fmla="*/ 592457 h 1566389"/>
              <a:gd name="connsiteX174" fmla="*/ 382821 w 1590224"/>
              <a:gd name="connsiteY174" fmla="*/ 580551 h 1566389"/>
              <a:gd name="connsiteX175" fmla="*/ 387584 w 1590224"/>
              <a:gd name="connsiteY175" fmla="*/ 571026 h 1566389"/>
              <a:gd name="connsiteX176" fmla="*/ 382821 w 1590224"/>
              <a:gd name="connsiteY176" fmla="*/ 547213 h 1566389"/>
              <a:gd name="connsiteX177" fmla="*/ 363771 w 1590224"/>
              <a:gd name="connsiteY177" fmla="*/ 535307 h 1566389"/>
              <a:gd name="connsiteX178" fmla="*/ 344721 w 1590224"/>
              <a:gd name="connsiteY178" fmla="*/ 528163 h 1566389"/>
              <a:gd name="connsiteX179" fmla="*/ 325671 w 1590224"/>
              <a:gd name="connsiteY179" fmla="*/ 521020 h 1566389"/>
              <a:gd name="connsiteX180" fmla="*/ 318527 w 1590224"/>
              <a:gd name="connsiteY180" fmla="*/ 511495 h 1566389"/>
              <a:gd name="connsiteX181" fmla="*/ 313765 w 1590224"/>
              <a:gd name="connsiteY181" fmla="*/ 487682 h 1566389"/>
              <a:gd name="connsiteX182" fmla="*/ 311384 w 1590224"/>
              <a:gd name="connsiteY182" fmla="*/ 456726 h 1566389"/>
              <a:gd name="connsiteX183" fmla="*/ 309002 w 1590224"/>
              <a:gd name="connsiteY183" fmla="*/ 449582 h 1566389"/>
              <a:gd name="connsiteX184" fmla="*/ 289952 w 1590224"/>
              <a:gd name="connsiteY184" fmla="*/ 432913 h 1566389"/>
              <a:gd name="connsiteX185" fmla="*/ 270902 w 1590224"/>
              <a:gd name="connsiteY185" fmla="*/ 409101 h 1566389"/>
              <a:gd name="connsiteX186" fmla="*/ 268521 w 1590224"/>
              <a:gd name="connsiteY186" fmla="*/ 401957 h 1566389"/>
              <a:gd name="connsiteX187" fmla="*/ 270902 w 1590224"/>
              <a:gd name="connsiteY187" fmla="*/ 382907 h 1566389"/>
              <a:gd name="connsiteX188" fmla="*/ 278046 w 1590224"/>
              <a:gd name="connsiteY188" fmla="*/ 373382 h 1566389"/>
              <a:gd name="connsiteX189" fmla="*/ 278409 w 1590224"/>
              <a:gd name="connsiteY189" fmla="*/ 372848 h 1566389"/>
              <a:gd name="connsiteX190" fmla="*/ 280396 w 1590224"/>
              <a:gd name="connsiteY190" fmla="*/ 374614 h 1566389"/>
              <a:gd name="connsiteX191" fmla="*/ 293289 w 1590224"/>
              <a:gd name="connsiteY191" fmla="*/ 381000 h 1566389"/>
              <a:gd name="connsiteX192" fmla="*/ 316149 w 1590224"/>
              <a:gd name="connsiteY192" fmla="*/ 358140 h 1566389"/>
              <a:gd name="connsiteX193" fmla="*/ 438069 w 1590224"/>
              <a:gd name="connsiteY193" fmla="*/ 350520 h 1566389"/>
              <a:gd name="connsiteX194" fmla="*/ 491409 w 1590224"/>
              <a:gd name="connsiteY194" fmla="*/ 289560 h 1566389"/>
              <a:gd name="connsiteX195" fmla="*/ 537129 w 1590224"/>
              <a:gd name="connsiteY195" fmla="*/ 274320 h 1566389"/>
              <a:gd name="connsiteX196" fmla="*/ 559989 w 1590224"/>
              <a:gd name="connsiteY196" fmla="*/ 266700 h 1566389"/>
              <a:gd name="connsiteX197" fmla="*/ 620949 w 1590224"/>
              <a:gd name="connsiteY197" fmla="*/ 220980 h 1566389"/>
              <a:gd name="connsiteX198" fmla="*/ 636189 w 1590224"/>
              <a:gd name="connsiteY198" fmla="*/ 190500 h 1566389"/>
              <a:gd name="connsiteX199" fmla="*/ 697149 w 1590224"/>
              <a:gd name="connsiteY199" fmla="*/ 160020 h 1566389"/>
              <a:gd name="connsiteX200" fmla="*/ 780969 w 1590224"/>
              <a:gd name="connsiteY200" fmla="*/ 129540 h 1566389"/>
              <a:gd name="connsiteX201" fmla="*/ 788589 w 1590224"/>
              <a:gd name="connsiteY201" fmla="*/ 106680 h 1566389"/>
              <a:gd name="connsiteX202" fmla="*/ 811449 w 1590224"/>
              <a:gd name="connsiteY202" fmla="*/ 91440 h 1566389"/>
              <a:gd name="connsiteX203" fmla="*/ 819069 w 1590224"/>
              <a:gd name="connsiteY203" fmla="*/ 30480 h 1566389"/>
              <a:gd name="connsiteX204" fmla="*/ 925749 w 1590224"/>
              <a:gd name="connsiteY204" fmla="*/ 22860 h 1566389"/>
              <a:gd name="connsiteX205" fmla="*/ 948609 w 1590224"/>
              <a:gd name="connsiteY205" fmla="*/ 15240 h 1566389"/>
              <a:gd name="connsiteX206" fmla="*/ 1001949 w 1590224"/>
              <a:gd name="connsiteY206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58984 w 1590224"/>
              <a:gd name="connsiteY9" fmla="*/ 582933 h 1566389"/>
              <a:gd name="connsiteX10" fmla="*/ 154221 w 1590224"/>
              <a:gd name="connsiteY10" fmla="*/ 571027 h 1566389"/>
              <a:gd name="connsiteX11" fmla="*/ 151840 w 1590224"/>
              <a:gd name="connsiteY11" fmla="*/ 561502 h 1566389"/>
              <a:gd name="connsiteX12" fmla="*/ 130409 w 1590224"/>
              <a:gd name="connsiteY12" fmla="*/ 549596 h 1566389"/>
              <a:gd name="connsiteX13" fmla="*/ 106596 w 1590224"/>
              <a:gd name="connsiteY13" fmla="*/ 554358 h 1566389"/>
              <a:gd name="connsiteX14" fmla="*/ 99452 w 1590224"/>
              <a:gd name="connsiteY14" fmla="*/ 559121 h 1566389"/>
              <a:gd name="connsiteX15" fmla="*/ 80402 w 1590224"/>
              <a:gd name="connsiteY15" fmla="*/ 563883 h 1566389"/>
              <a:gd name="connsiteX16" fmla="*/ 63734 w 1590224"/>
              <a:gd name="connsiteY16" fmla="*/ 568646 h 1566389"/>
              <a:gd name="connsiteX17" fmla="*/ 44684 w 1590224"/>
              <a:gd name="connsiteY17" fmla="*/ 571027 h 1566389"/>
              <a:gd name="connsiteX18" fmla="*/ 35159 w 1590224"/>
              <a:gd name="connsiteY18" fmla="*/ 573408 h 1566389"/>
              <a:gd name="connsiteX19" fmla="*/ 0 w 1590224"/>
              <a:gd name="connsiteY19" fmla="*/ 576338 h 1566389"/>
              <a:gd name="connsiteX20" fmla="*/ 44684 w 1590224"/>
              <a:gd name="connsiteY20" fmla="*/ 571026 h 1566389"/>
              <a:gd name="connsiteX21" fmla="*/ 63734 w 1590224"/>
              <a:gd name="connsiteY21" fmla="*/ 568645 h 1566389"/>
              <a:gd name="connsiteX22" fmla="*/ 80402 w 1590224"/>
              <a:gd name="connsiteY22" fmla="*/ 563882 h 1566389"/>
              <a:gd name="connsiteX23" fmla="*/ 99452 w 1590224"/>
              <a:gd name="connsiteY23" fmla="*/ 559120 h 1566389"/>
              <a:gd name="connsiteX24" fmla="*/ 106596 w 1590224"/>
              <a:gd name="connsiteY24" fmla="*/ 554357 h 1566389"/>
              <a:gd name="connsiteX25" fmla="*/ 130409 w 1590224"/>
              <a:gd name="connsiteY25" fmla="*/ 549595 h 1566389"/>
              <a:gd name="connsiteX26" fmla="*/ 1001949 w 1590224"/>
              <a:gd name="connsiteY26" fmla="*/ 0 h 1566389"/>
              <a:gd name="connsiteX27" fmla="*/ 994329 w 1590224"/>
              <a:gd name="connsiteY27" fmla="*/ 45720 h 1566389"/>
              <a:gd name="connsiteX28" fmla="*/ 933369 w 1590224"/>
              <a:gd name="connsiteY28" fmla="*/ 76200 h 1566389"/>
              <a:gd name="connsiteX29" fmla="*/ 910509 w 1590224"/>
              <a:gd name="connsiteY29" fmla="*/ 91440 h 1566389"/>
              <a:gd name="connsiteX30" fmla="*/ 912414 w 1590224"/>
              <a:gd name="connsiteY30" fmla="*/ 122397 h 1566389"/>
              <a:gd name="connsiteX31" fmla="*/ 927654 w 1590224"/>
              <a:gd name="connsiteY31" fmla="*/ 152876 h 1566389"/>
              <a:gd name="connsiteX32" fmla="*/ 967183 w 1590224"/>
              <a:gd name="connsiteY32" fmla="*/ 178117 h 1566389"/>
              <a:gd name="connsiteX33" fmla="*/ 1047669 w 1590224"/>
              <a:gd name="connsiteY33" fmla="*/ 220980 h 1566389"/>
              <a:gd name="connsiteX34" fmla="*/ 1101009 w 1590224"/>
              <a:gd name="connsiteY34" fmla="*/ 251460 h 1566389"/>
              <a:gd name="connsiteX35" fmla="*/ 1222929 w 1590224"/>
              <a:gd name="connsiteY35" fmla="*/ 336233 h 1566389"/>
              <a:gd name="connsiteX36" fmla="*/ 1267220 w 1590224"/>
              <a:gd name="connsiteY36" fmla="*/ 375761 h 1566389"/>
              <a:gd name="connsiteX37" fmla="*/ 1352469 w 1590224"/>
              <a:gd name="connsiteY37" fmla="*/ 472440 h 1566389"/>
              <a:gd name="connsiteX38" fmla="*/ 1428669 w 1590224"/>
              <a:gd name="connsiteY38" fmla="*/ 586740 h 1566389"/>
              <a:gd name="connsiteX39" fmla="*/ 1588689 w 1590224"/>
              <a:gd name="connsiteY39" fmla="*/ 792480 h 1566389"/>
              <a:gd name="connsiteX40" fmla="*/ 1590224 w 1590224"/>
              <a:gd name="connsiteY40" fmla="*/ 794546 h 1566389"/>
              <a:gd name="connsiteX41" fmla="*/ 1590115 w 1590224"/>
              <a:gd name="connsiteY41" fmla="*/ 794864 h 1566389"/>
              <a:gd name="connsiteX42" fmla="*/ 1582971 w 1590224"/>
              <a:gd name="connsiteY42" fmla="*/ 835346 h 1566389"/>
              <a:gd name="connsiteX43" fmla="*/ 1575827 w 1590224"/>
              <a:gd name="connsiteY43" fmla="*/ 871064 h 1566389"/>
              <a:gd name="connsiteX44" fmla="*/ 1566302 w 1590224"/>
              <a:gd name="connsiteY44" fmla="*/ 894877 h 1566389"/>
              <a:gd name="connsiteX45" fmla="*/ 1563921 w 1590224"/>
              <a:gd name="connsiteY45" fmla="*/ 916308 h 1566389"/>
              <a:gd name="connsiteX46" fmla="*/ 1559159 w 1590224"/>
              <a:gd name="connsiteY46" fmla="*/ 928214 h 1566389"/>
              <a:gd name="connsiteX47" fmla="*/ 1556777 w 1590224"/>
              <a:gd name="connsiteY47" fmla="*/ 935358 h 1566389"/>
              <a:gd name="connsiteX48" fmla="*/ 1547252 w 1590224"/>
              <a:gd name="connsiteY48" fmla="*/ 952027 h 1566389"/>
              <a:gd name="connsiteX49" fmla="*/ 1528202 w 1590224"/>
              <a:gd name="connsiteY49" fmla="*/ 971077 h 1566389"/>
              <a:gd name="connsiteX50" fmla="*/ 1513915 w 1590224"/>
              <a:gd name="connsiteY50" fmla="*/ 985364 h 1566389"/>
              <a:gd name="connsiteX51" fmla="*/ 1488243 w 1590224"/>
              <a:gd name="connsiteY51" fmla="*/ 1005393 h 1566389"/>
              <a:gd name="connsiteX52" fmla="*/ 1488108 w 1590224"/>
              <a:gd name="connsiteY52" fmla="*/ 1005576 h 1566389"/>
              <a:gd name="connsiteX53" fmla="*/ 1475815 w 1590224"/>
              <a:gd name="connsiteY53" fmla="*/ 1013939 h 1566389"/>
              <a:gd name="connsiteX54" fmla="*/ 1466290 w 1590224"/>
              <a:gd name="connsiteY54" fmla="*/ 1021083 h 1566389"/>
              <a:gd name="connsiteX55" fmla="*/ 1452002 w 1590224"/>
              <a:gd name="connsiteY55" fmla="*/ 1025846 h 1566389"/>
              <a:gd name="connsiteX56" fmla="*/ 1418665 w 1590224"/>
              <a:gd name="connsiteY56" fmla="*/ 1047277 h 1566389"/>
              <a:gd name="connsiteX57" fmla="*/ 1413902 w 1590224"/>
              <a:gd name="connsiteY57" fmla="*/ 1059183 h 1566389"/>
              <a:gd name="connsiteX58" fmla="*/ 1421046 w 1590224"/>
              <a:gd name="connsiteY58" fmla="*/ 1097283 h 1566389"/>
              <a:gd name="connsiteX59" fmla="*/ 1430571 w 1590224"/>
              <a:gd name="connsiteY59" fmla="*/ 1118714 h 1566389"/>
              <a:gd name="connsiteX60" fmla="*/ 1437715 w 1590224"/>
              <a:gd name="connsiteY60" fmla="*/ 1125858 h 1566389"/>
              <a:gd name="connsiteX61" fmla="*/ 1452002 w 1590224"/>
              <a:gd name="connsiteY61" fmla="*/ 1156814 h 1566389"/>
              <a:gd name="connsiteX62" fmla="*/ 1468671 w 1590224"/>
              <a:gd name="connsiteY62" fmla="*/ 1175864 h 1566389"/>
              <a:gd name="connsiteX63" fmla="*/ 1475815 w 1590224"/>
              <a:gd name="connsiteY63" fmla="*/ 1183008 h 1566389"/>
              <a:gd name="connsiteX64" fmla="*/ 1482959 w 1590224"/>
              <a:gd name="connsiteY64" fmla="*/ 1194914 h 1566389"/>
              <a:gd name="connsiteX65" fmla="*/ 1492484 w 1590224"/>
              <a:gd name="connsiteY65" fmla="*/ 1204439 h 1566389"/>
              <a:gd name="connsiteX66" fmla="*/ 1511534 w 1590224"/>
              <a:gd name="connsiteY66" fmla="*/ 1228252 h 1566389"/>
              <a:gd name="connsiteX67" fmla="*/ 1530584 w 1590224"/>
              <a:gd name="connsiteY67" fmla="*/ 1256827 h 1566389"/>
              <a:gd name="connsiteX68" fmla="*/ 1544871 w 1590224"/>
              <a:gd name="connsiteY68" fmla="*/ 1278258 h 1566389"/>
              <a:gd name="connsiteX69" fmla="*/ 1552015 w 1590224"/>
              <a:gd name="connsiteY69" fmla="*/ 1302071 h 1566389"/>
              <a:gd name="connsiteX70" fmla="*/ 1559159 w 1590224"/>
              <a:gd name="connsiteY70" fmla="*/ 1333027 h 1566389"/>
              <a:gd name="connsiteX71" fmla="*/ 1552015 w 1590224"/>
              <a:gd name="connsiteY71" fmla="*/ 1390177 h 1566389"/>
              <a:gd name="connsiteX72" fmla="*/ 1549634 w 1590224"/>
              <a:gd name="connsiteY72" fmla="*/ 1399702 h 1566389"/>
              <a:gd name="connsiteX73" fmla="*/ 1544871 w 1590224"/>
              <a:gd name="connsiteY73" fmla="*/ 1406846 h 1566389"/>
              <a:gd name="connsiteX74" fmla="*/ 1542490 w 1590224"/>
              <a:gd name="connsiteY74" fmla="*/ 1418752 h 1566389"/>
              <a:gd name="connsiteX75" fmla="*/ 1535346 w 1590224"/>
              <a:gd name="connsiteY75" fmla="*/ 1430658 h 1566389"/>
              <a:gd name="connsiteX76" fmla="*/ 1516296 w 1590224"/>
              <a:gd name="connsiteY76" fmla="*/ 1454471 h 1566389"/>
              <a:gd name="connsiteX77" fmla="*/ 1506771 w 1590224"/>
              <a:gd name="connsiteY77" fmla="*/ 1461614 h 1566389"/>
              <a:gd name="connsiteX78" fmla="*/ 1494865 w 1590224"/>
              <a:gd name="connsiteY78" fmla="*/ 1463996 h 1566389"/>
              <a:gd name="connsiteX79" fmla="*/ 1480577 w 1590224"/>
              <a:gd name="connsiteY79" fmla="*/ 1468758 h 1566389"/>
              <a:gd name="connsiteX80" fmla="*/ 1425809 w 1590224"/>
              <a:gd name="connsiteY80" fmla="*/ 1463996 h 1566389"/>
              <a:gd name="connsiteX81" fmla="*/ 1413902 w 1590224"/>
              <a:gd name="connsiteY81" fmla="*/ 1459233 h 1566389"/>
              <a:gd name="connsiteX82" fmla="*/ 1385327 w 1590224"/>
              <a:gd name="connsiteY82" fmla="*/ 1454471 h 1566389"/>
              <a:gd name="connsiteX83" fmla="*/ 1347227 w 1590224"/>
              <a:gd name="connsiteY83" fmla="*/ 1447327 h 1566389"/>
              <a:gd name="connsiteX84" fmla="*/ 1340084 w 1590224"/>
              <a:gd name="connsiteY84" fmla="*/ 1442564 h 1566389"/>
              <a:gd name="connsiteX85" fmla="*/ 1325796 w 1590224"/>
              <a:gd name="connsiteY85" fmla="*/ 1416371 h 1566389"/>
              <a:gd name="connsiteX86" fmla="*/ 1323415 w 1590224"/>
              <a:gd name="connsiteY86" fmla="*/ 1409227 h 1566389"/>
              <a:gd name="connsiteX87" fmla="*/ 1318652 w 1590224"/>
              <a:gd name="connsiteY87" fmla="*/ 1387796 h 1566389"/>
              <a:gd name="connsiteX88" fmla="*/ 1311509 w 1590224"/>
              <a:gd name="connsiteY88" fmla="*/ 1356839 h 1566389"/>
              <a:gd name="connsiteX89" fmla="*/ 1301984 w 1590224"/>
              <a:gd name="connsiteY89" fmla="*/ 1342552 h 1566389"/>
              <a:gd name="connsiteX90" fmla="*/ 1294840 w 1590224"/>
              <a:gd name="connsiteY90" fmla="*/ 1340171 h 1566389"/>
              <a:gd name="connsiteX91" fmla="*/ 1278171 w 1590224"/>
              <a:gd name="connsiteY91" fmla="*/ 1333027 h 1566389"/>
              <a:gd name="connsiteX92" fmla="*/ 1254359 w 1590224"/>
              <a:gd name="connsiteY92" fmla="*/ 1328264 h 1566389"/>
              <a:gd name="connsiteX93" fmla="*/ 1240071 w 1590224"/>
              <a:gd name="connsiteY93" fmla="*/ 1323502 h 1566389"/>
              <a:gd name="connsiteX94" fmla="*/ 1230546 w 1590224"/>
              <a:gd name="connsiteY94" fmla="*/ 1321121 h 1566389"/>
              <a:gd name="connsiteX95" fmla="*/ 1216259 w 1590224"/>
              <a:gd name="connsiteY95" fmla="*/ 1316358 h 1566389"/>
              <a:gd name="connsiteX96" fmla="*/ 1194827 w 1590224"/>
              <a:gd name="connsiteY96" fmla="*/ 1311596 h 1566389"/>
              <a:gd name="connsiteX97" fmla="*/ 1182921 w 1590224"/>
              <a:gd name="connsiteY97" fmla="*/ 1304452 h 1566389"/>
              <a:gd name="connsiteX98" fmla="*/ 1173396 w 1590224"/>
              <a:gd name="connsiteY98" fmla="*/ 1297308 h 1566389"/>
              <a:gd name="connsiteX99" fmla="*/ 1163871 w 1590224"/>
              <a:gd name="connsiteY99" fmla="*/ 1292546 h 1566389"/>
              <a:gd name="connsiteX100" fmla="*/ 1144821 w 1590224"/>
              <a:gd name="connsiteY100" fmla="*/ 1299689 h 1566389"/>
              <a:gd name="connsiteX101" fmla="*/ 1135296 w 1590224"/>
              <a:gd name="connsiteY101" fmla="*/ 1313977 h 1566389"/>
              <a:gd name="connsiteX102" fmla="*/ 1128152 w 1590224"/>
              <a:gd name="connsiteY102" fmla="*/ 1325883 h 1566389"/>
              <a:gd name="connsiteX103" fmla="*/ 1118627 w 1590224"/>
              <a:gd name="connsiteY103" fmla="*/ 1352077 h 1566389"/>
              <a:gd name="connsiteX104" fmla="*/ 1101959 w 1590224"/>
              <a:gd name="connsiteY104" fmla="*/ 1378271 h 1566389"/>
              <a:gd name="connsiteX105" fmla="*/ 1090052 w 1590224"/>
              <a:gd name="connsiteY105" fmla="*/ 1397321 h 1566389"/>
              <a:gd name="connsiteX106" fmla="*/ 1075765 w 1590224"/>
              <a:gd name="connsiteY106" fmla="*/ 1411608 h 1566389"/>
              <a:gd name="connsiteX107" fmla="*/ 1059096 w 1590224"/>
              <a:gd name="connsiteY107" fmla="*/ 1425896 h 1566389"/>
              <a:gd name="connsiteX108" fmla="*/ 1049571 w 1590224"/>
              <a:gd name="connsiteY108" fmla="*/ 1428277 h 1566389"/>
              <a:gd name="connsiteX109" fmla="*/ 1040046 w 1590224"/>
              <a:gd name="connsiteY109" fmla="*/ 1433039 h 1566389"/>
              <a:gd name="connsiteX110" fmla="*/ 985277 w 1590224"/>
              <a:gd name="connsiteY110" fmla="*/ 1449708 h 1566389"/>
              <a:gd name="connsiteX111" fmla="*/ 954321 w 1590224"/>
              <a:gd name="connsiteY111" fmla="*/ 1456852 h 1566389"/>
              <a:gd name="connsiteX112" fmla="*/ 916221 w 1590224"/>
              <a:gd name="connsiteY112" fmla="*/ 1468758 h 1566389"/>
              <a:gd name="connsiteX113" fmla="*/ 904315 w 1590224"/>
              <a:gd name="connsiteY113" fmla="*/ 1471139 h 1566389"/>
              <a:gd name="connsiteX114" fmla="*/ 882884 w 1590224"/>
              <a:gd name="connsiteY114" fmla="*/ 1478283 h 1566389"/>
              <a:gd name="connsiteX115" fmla="*/ 870977 w 1590224"/>
              <a:gd name="connsiteY115" fmla="*/ 1483046 h 1566389"/>
              <a:gd name="connsiteX116" fmla="*/ 842402 w 1590224"/>
              <a:gd name="connsiteY116" fmla="*/ 1490189 h 1566389"/>
              <a:gd name="connsiteX117" fmla="*/ 820971 w 1590224"/>
              <a:gd name="connsiteY117" fmla="*/ 1499714 h 1566389"/>
              <a:gd name="connsiteX118" fmla="*/ 804302 w 1590224"/>
              <a:gd name="connsiteY118" fmla="*/ 1506858 h 1566389"/>
              <a:gd name="connsiteX119" fmla="*/ 794777 w 1590224"/>
              <a:gd name="connsiteY119" fmla="*/ 1514002 h 1566389"/>
              <a:gd name="connsiteX120" fmla="*/ 787634 w 1590224"/>
              <a:gd name="connsiteY120" fmla="*/ 1518764 h 1566389"/>
              <a:gd name="connsiteX121" fmla="*/ 768584 w 1590224"/>
              <a:gd name="connsiteY121" fmla="*/ 1540196 h 1566389"/>
              <a:gd name="connsiteX122" fmla="*/ 747152 w 1590224"/>
              <a:gd name="connsiteY122" fmla="*/ 1564008 h 1566389"/>
              <a:gd name="connsiteX123" fmla="*/ 737627 w 1590224"/>
              <a:gd name="connsiteY123" fmla="*/ 1566389 h 1566389"/>
              <a:gd name="connsiteX124" fmla="*/ 720959 w 1590224"/>
              <a:gd name="connsiteY124" fmla="*/ 1561627 h 1566389"/>
              <a:gd name="connsiteX125" fmla="*/ 718577 w 1590224"/>
              <a:gd name="connsiteY125" fmla="*/ 1530671 h 1566389"/>
              <a:gd name="connsiteX126" fmla="*/ 728102 w 1590224"/>
              <a:gd name="connsiteY126" fmla="*/ 1502096 h 1566389"/>
              <a:gd name="connsiteX127" fmla="*/ 732865 w 1590224"/>
              <a:gd name="connsiteY127" fmla="*/ 1490189 h 1566389"/>
              <a:gd name="connsiteX128" fmla="*/ 730484 w 1590224"/>
              <a:gd name="connsiteY128" fmla="*/ 1463996 h 1566389"/>
              <a:gd name="connsiteX129" fmla="*/ 709052 w 1590224"/>
              <a:gd name="connsiteY129" fmla="*/ 1444946 h 1566389"/>
              <a:gd name="connsiteX130" fmla="*/ 680477 w 1590224"/>
              <a:gd name="connsiteY130" fmla="*/ 1430658 h 1566389"/>
              <a:gd name="connsiteX131" fmla="*/ 654284 w 1590224"/>
              <a:gd name="connsiteY131" fmla="*/ 1423514 h 1566389"/>
              <a:gd name="connsiteX132" fmla="*/ 635234 w 1590224"/>
              <a:gd name="connsiteY132" fmla="*/ 1416371 h 1566389"/>
              <a:gd name="connsiteX133" fmla="*/ 616184 w 1590224"/>
              <a:gd name="connsiteY133" fmla="*/ 1413989 h 1566389"/>
              <a:gd name="connsiteX134" fmla="*/ 597134 w 1590224"/>
              <a:gd name="connsiteY134" fmla="*/ 1409227 h 1566389"/>
              <a:gd name="connsiteX135" fmla="*/ 573321 w 1590224"/>
              <a:gd name="connsiteY135" fmla="*/ 1404464 h 1566389"/>
              <a:gd name="connsiteX136" fmla="*/ 539984 w 1590224"/>
              <a:gd name="connsiteY136" fmla="*/ 1392558 h 1566389"/>
              <a:gd name="connsiteX137" fmla="*/ 528077 w 1590224"/>
              <a:gd name="connsiteY137" fmla="*/ 1387796 h 1566389"/>
              <a:gd name="connsiteX138" fmla="*/ 506646 w 1590224"/>
              <a:gd name="connsiteY138" fmla="*/ 1373508 h 1566389"/>
              <a:gd name="connsiteX139" fmla="*/ 487596 w 1590224"/>
              <a:gd name="connsiteY139" fmla="*/ 1368746 h 1566389"/>
              <a:gd name="connsiteX140" fmla="*/ 478071 w 1590224"/>
              <a:gd name="connsiteY140" fmla="*/ 1366364 h 1566389"/>
              <a:gd name="connsiteX141" fmla="*/ 449496 w 1590224"/>
              <a:gd name="connsiteY141" fmla="*/ 1347314 h 1566389"/>
              <a:gd name="connsiteX142" fmla="*/ 444734 w 1590224"/>
              <a:gd name="connsiteY142" fmla="*/ 1335408 h 1566389"/>
              <a:gd name="connsiteX143" fmla="*/ 442352 w 1590224"/>
              <a:gd name="connsiteY143" fmla="*/ 1328264 h 1566389"/>
              <a:gd name="connsiteX144" fmla="*/ 435209 w 1590224"/>
              <a:gd name="connsiteY144" fmla="*/ 1311596 h 1566389"/>
              <a:gd name="connsiteX145" fmla="*/ 437590 w 1590224"/>
              <a:gd name="connsiteY145" fmla="*/ 1287783 h 1566389"/>
              <a:gd name="connsiteX146" fmla="*/ 447115 w 1590224"/>
              <a:gd name="connsiteY146" fmla="*/ 1275877 h 1566389"/>
              <a:gd name="connsiteX147" fmla="*/ 459021 w 1590224"/>
              <a:gd name="connsiteY147" fmla="*/ 1249683 h 1566389"/>
              <a:gd name="connsiteX148" fmla="*/ 444734 w 1590224"/>
              <a:gd name="connsiteY148" fmla="*/ 1211583 h 1566389"/>
              <a:gd name="connsiteX149" fmla="*/ 406634 w 1590224"/>
              <a:gd name="connsiteY149" fmla="*/ 1178246 h 1566389"/>
              <a:gd name="connsiteX150" fmla="*/ 403078 w 1590224"/>
              <a:gd name="connsiteY150" fmla="*/ 1176069 h 1566389"/>
              <a:gd name="connsiteX151" fmla="*/ 399174 w 1590224"/>
              <a:gd name="connsiteY151" fmla="*/ 1160912 h 1566389"/>
              <a:gd name="connsiteX152" fmla="*/ 389965 w 1590224"/>
              <a:gd name="connsiteY152" fmla="*/ 1144908 h 1566389"/>
              <a:gd name="connsiteX153" fmla="*/ 392346 w 1590224"/>
              <a:gd name="connsiteY153" fmla="*/ 1085377 h 1566389"/>
              <a:gd name="connsiteX154" fmla="*/ 397109 w 1590224"/>
              <a:gd name="connsiteY154" fmla="*/ 1078233 h 1566389"/>
              <a:gd name="connsiteX155" fmla="*/ 413777 w 1590224"/>
              <a:gd name="connsiteY155" fmla="*/ 1056802 h 1566389"/>
              <a:gd name="connsiteX156" fmla="*/ 420921 w 1590224"/>
              <a:gd name="connsiteY156" fmla="*/ 1047277 h 1566389"/>
              <a:gd name="connsiteX157" fmla="*/ 425684 w 1590224"/>
              <a:gd name="connsiteY157" fmla="*/ 1040133 h 1566389"/>
              <a:gd name="connsiteX158" fmla="*/ 420921 w 1590224"/>
              <a:gd name="connsiteY158" fmla="*/ 994889 h 1566389"/>
              <a:gd name="connsiteX159" fmla="*/ 411396 w 1590224"/>
              <a:gd name="connsiteY159" fmla="*/ 980602 h 1566389"/>
              <a:gd name="connsiteX160" fmla="*/ 409015 w 1590224"/>
              <a:gd name="connsiteY160" fmla="*/ 971077 h 1566389"/>
              <a:gd name="connsiteX161" fmla="*/ 404252 w 1590224"/>
              <a:gd name="connsiteY161" fmla="*/ 961552 h 1566389"/>
              <a:gd name="connsiteX162" fmla="*/ 401871 w 1590224"/>
              <a:gd name="connsiteY162" fmla="*/ 954408 h 1566389"/>
              <a:gd name="connsiteX163" fmla="*/ 404252 w 1590224"/>
              <a:gd name="connsiteY163" fmla="*/ 892496 h 1566389"/>
              <a:gd name="connsiteX164" fmla="*/ 406634 w 1590224"/>
              <a:gd name="connsiteY164" fmla="*/ 859158 h 1566389"/>
              <a:gd name="connsiteX165" fmla="*/ 397109 w 1590224"/>
              <a:gd name="connsiteY165" fmla="*/ 699614 h 1566389"/>
              <a:gd name="connsiteX166" fmla="*/ 382821 w 1590224"/>
              <a:gd name="connsiteY166" fmla="*/ 675802 h 1566389"/>
              <a:gd name="connsiteX167" fmla="*/ 359009 w 1590224"/>
              <a:gd name="connsiteY167" fmla="*/ 642464 h 1566389"/>
              <a:gd name="connsiteX168" fmla="*/ 347102 w 1590224"/>
              <a:gd name="connsiteY168" fmla="*/ 630558 h 1566389"/>
              <a:gd name="connsiteX169" fmla="*/ 345889 w 1590224"/>
              <a:gd name="connsiteY169" fmla="*/ 628535 h 1566389"/>
              <a:gd name="connsiteX170" fmla="*/ 359009 w 1590224"/>
              <a:gd name="connsiteY170" fmla="*/ 625795 h 1566389"/>
              <a:gd name="connsiteX171" fmla="*/ 361390 w 1590224"/>
              <a:gd name="connsiteY171" fmla="*/ 594838 h 1566389"/>
              <a:gd name="connsiteX172" fmla="*/ 368534 w 1590224"/>
              <a:gd name="connsiteY172" fmla="*/ 592457 h 1566389"/>
              <a:gd name="connsiteX173" fmla="*/ 382821 w 1590224"/>
              <a:gd name="connsiteY173" fmla="*/ 580551 h 1566389"/>
              <a:gd name="connsiteX174" fmla="*/ 387584 w 1590224"/>
              <a:gd name="connsiteY174" fmla="*/ 571026 h 1566389"/>
              <a:gd name="connsiteX175" fmla="*/ 382821 w 1590224"/>
              <a:gd name="connsiteY175" fmla="*/ 547213 h 1566389"/>
              <a:gd name="connsiteX176" fmla="*/ 363771 w 1590224"/>
              <a:gd name="connsiteY176" fmla="*/ 535307 h 1566389"/>
              <a:gd name="connsiteX177" fmla="*/ 344721 w 1590224"/>
              <a:gd name="connsiteY177" fmla="*/ 528163 h 1566389"/>
              <a:gd name="connsiteX178" fmla="*/ 325671 w 1590224"/>
              <a:gd name="connsiteY178" fmla="*/ 521020 h 1566389"/>
              <a:gd name="connsiteX179" fmla="*/ 318527 w 1590224"/>
              <a:gd name="connsiteY179" fmla="*/ 511495 h 1566389"/>
              <a:gd name="connsiteX180" fmla="*/ 313765 w 1590224"/>
              <a:gd name="connsiteY180" fmla="*/ 487682 h 1566389"/>
              <a:gd name="connsiteX181" fmla="*/ 311384 w 1590224"/>
              <a:gd name="connsiteY181" fmla="*/ 456726 h 1566389"/>
              <a:gd name="connsiteX182" fmla="*/ 309002 w 1590224"/>
              <a:gd name="connsiteY182" fmla="*/ 449582 h 1566389"/>
              <a:gd name="connsiteX183" fmla="*/ 289952 w 1590224"/>
              <a:gd name="connsiteY183" fmla="*/ 432913 h 1566389"/>
              <a:gd name="connsiteX184" fmla="*/ 270902 w 1590224"/>
              <a:gd name="connsiteY184" fmla="*/ 409101 h 1566389"/>
              <a:gd name="connsiteX185" fmla="*/ 268521 w 1590224"/>
              <a:gd name="connsiteY185" fmla="*/ 401957 h 1566389"/>
              <a:gd name="connsiteX186" fmla="*/ 270902 w 1590224"/>
              <a:gd name="connsiteY186" fmla="*/ 382907 h 1566389"/>
              <a:gd name="connsiteX187" fmla="*/ 278046 w 1590224"/>
              <a:gd name="connsiteY187" fmla="*/ 373382 h 1566389"/>
              <a:gd name="connsiteX188" fmla="*/ 278409 w 1590224"/>
              <a:gd name="connsiteY188" fmla="*/ 372848 h 1566389"/>
              <a:gd name="connsiteX189" fmla="*/ 280396 w 1590224"/>
              <a:gd name="connsiteY189" fmla="*/ 374614 h 1566389"/>
              <a:gd name="connsiteX190" fmla="*/ 293289 w 1590224"/>
              <a:gd name="connsiteY190" fmla="*/ 381000 h 1566389"/>
              <a:gd name="connsiteX191" fmla="*/ 316149 w 1590224"/>
              <a:gd name="connsiteY191" fmla="*/ 358140 h 1566389"/>
              <a:gd name="connsiteX192" fmla="*/ 438069 w 1590224"/>
              <a:gd name="connsiteY192" fmla="*/ 350520 h 1566389"/>
              <a:gd name="connsiteX193" fmla="*/ 491409 w 1590224"/>
              <a:gd name="connsiteY193" fmla="*/ 289560 h 1566389"/>
              <a:gd name="connsiteX194" fmla="*/ 537129 w 1590224"/>
              <a:gd name="connsiteY194" fmla="*/ 274320 h 1566389"/>
              <a:gd name="connsiteX195" fmla="*/ 559989 w 1590224"/>
              <a:gd name="connsiteY195" fmla="*/ 266700 h 1566389"/>
              <a:gd name="connsiteX196" fmla="*/ 620949 w 1590224"/>
              <a:gd name="connsiteY196" fmla="*/ 220980 h 1566389"/>
              <a:gd name="connsiteX197" fmla="*/ 636189 w 1590224"/>
              <a:gd name="connsiteY197" fmla="*/ 190500 h 1566389"/>
              <a:gd name="connsiteX198" fmla="*/ 697149 w 1590224"/>
              <a:gd name="connsiteY198" fmla="*/ 160020 h 1566389"/>
              <a:gd name="connsiteX199" fmla="*/ 780969 w 1590224"/>
              <a:gd name="connsiteY199" fmla="*/ 129540 h 1566389"/>
              <a:gd name="connsiteX200" fmla="*/ 788589 w 1590224"/>
              <a:gd name="connsiteY200" fmla="*/ 106680 h 1566389"/>
              <a:gd name="connsiteX201" fmla="*/ 811449 w 1590224"/>
              <a:gd name="connsiteY201" fmla="*/ 91440 h 1566389"/>
              <a:gd name="connsiteX202" fmla="*/ 819069 w 1590224"/>
              <a:gd name="connsiteY202" fmla="*/ 30480 h 1566389"/>
              <a:gd name="connsiteX203" fmla="*/ 925749 w 1590224"/>
              <a:gd name="connsiteY203" fmla="*/ 22860 h 1566389"/>
              <a:gd name="connsiteX204" fmla="*/ 948609 w 1590224"/>
              <a:gd name="connsiteY204" fmla="*/ 15240 h 1566389"/>
              <a:gd name="connsiteX205" fmla="*/ 1001949 w 1590224"/>
              <a:gd name="connsiteY205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61365 w 1590224"/>
              <a:gd name="connsiteY8" fmla="*/ 594838 h 1566389"/>
              <a:gd name="connsiteX9" fmla="*/ 154221 w 1590224"/>
              <a:gd name="connsiteY9" fmla="*/ 571027 h 1566389"/>
              <a:gd name="connsiteX10" fmla="*/ 151840 w 1590224"/>
              <a:gd name="connsiteY10" fmla="*/ 561502 h 1566389"/>
              <a:gd name="connsiteX11" fmla="*/ 130409 w 1590224"/>
              <a:gd name="connsiteY11" fmla="*/ 549596 h 1566389"/>
              <a:gd name="connsiteX12" fmla="*/ 106596 w 1590224"/>
              <a:gd name="connsiteY12" fmla="*/ 554358 h 1566389"/>
              <a:gd name="connsiteX13" fmla="*/ 99452 w 1590224"/>
              <a:gd name="connsiteY13" fmla="*/ 559121 h 1566389"/>
              <a:gd name="connsiteX14" fmla="*/ 80402 w 1590224"/>
              <a:gd name="connsiteY14" fmla="*/ 563883 h 1566389"/>
              <a:gd name="connsiteX15" fmla="*/ 63734 w 1590224"/>
              <a:gd name="connsiteY15" fmla="*/ 568646 h 1566389"/>
              <a:gd name="connsiteX16" fmla="*/ 44684 w 1590224"/>
              <a:gd name="connsiteY16" fmla="*/ 571027 h 1566389"/>
              <a:gd name="connsiteX17" fmla="*/ 35159 w 1590224"/>
              <a:gd name="connsiteY17" fmla="*/ 573408 h 1566389"/>
              <a:gd name="connsiteX18" fmla="*/ 0 w 1590224"/>
              <a:gd name="connsiteY18" fmla="*/ 576338 h 1566389"/>
              <a:gd name="connsiteX19" fmla="*/ 44684 w 1590224"/>
              <a:gd name="connsiteY19" fmla="*/ 571026 h 1566389"/>
              <a:gd name="connsiteX20" fmla="*/ 63734 w 1590224"/>
              <a:gd name="connsiteY20" fmla="*/ 568645 h 1566389"/>
              <a:gd name="connsiteX21" fmla="*/ 80402 w 1590224"/>
              <a:gd name="connsiteY21" fmla="*/ 563882 h 1566389"/>
              <a:gd name="connsiteX22" fmla="*/ 99452 w 1590224"/>
              <a:gd name="connsiteY22" fmla="*/ 559120 h 1566389"/>
              <a:gd name="connsiteX23" fmla="*/ 106596 w 1590224"/>
              <a:gd name="connsiteY23" fmla="*/ 554357 h 1566389"/>
              <a:gd name="connsiteX24" fmla="*/ 130409 w 1590224"/>
              <a:gd name="connsiteY24" fmla="*/ 549595 h 1566389"/>
              <a:gd name="connsiteX25" fmla="*/ 1001949 w 1590224"/>
              <a:gd name="connsiteY25" fmla="*/ 0 h 1566389"/>
              <a:gd name="connsiteX26" fmla="*/ 994329 w 1590224"/>
              <a:gd name="connsiteY26" fmla="*/ 45720 h 1566389"/>
              <a:gd name="connsiteX27" fmla="*/ 933369 w 1590224"/>
              <a:gd name="connsiteY27" fmla="*/ 76200 h 1566389"/>
              <a:gd name="connsiteX28" fmla="*/ 910509 w 1590224"/>
              <a:gd name="connsiteY28" fmla="*/ 91440 h 1566389"/>
              <a:gd name="connsiteX29" fmla="*/ 912414 w 1590224"/>
              <a:gd name="connsiteY29" fmla="*/ 122397 h 1566389"/>
              <a:gd name="connsiteX30" fmla="*/ 927654 w 1590224"/>
              <a:gd name="connsiteY30" fmla="*/ 152876 h 1566389"/>
              <a:gd name="connsiteX31" fmla="*/ 967183 w 1590224"/>
              <a:gd name="connsiteY31" fmla="*/ 178117 h 1566389"/>
              <a:gd name="connsiteX32" fmla="*/ 1047669 w 1590224"/>
              <a:gd name="connsiteY32" fmla="*/ 220980 h 1566389"/>
              <a:gd name="connsiteX33" fmla="*/ 1101009 w 1590224"/>
              <a:gd name="connsiteY33" fmla="*/ 251460 h 1566389"/>
              <a:gd name="connsiteX34" fmla="*/ 1222929 w 1590224"/>
              <a:gd name="connsiteY34" fmla="*/ 336233 h 1566389"/>
              <a:gd name="connsiteX35" fmla="*/ 1267220 w 1590224"/>
              <a:gd name="connsiteY35" fmla="*/ 375761 h 1566389"/>
              <a:gd name="connsiteX36" fmla="*/ 1352469 w 1590224"/>
              <a:gd name="connsiteY36" fmla="*/ 472440 h 1566389"/>
              <a:gd name="connsiteX37" fmla="*/ 1428669 w 1590224"/>
              <a:gd name="connsiteY37" fmla="*/ 586740 h 1566389"/>
              <a:gd name="connsiteX38" fmla="*/ 1588689 w 1590224"/>
              <a:gd name="connsiteY38" fmla="*/ 792480 h 1566389"/>
              <a:gd name="connsiteX39" fmla="*/ 1590224 w 1590224"/>
              <a:gd name="connsiteY39" fmla="*/ 794546 h 1566389"/>
              <a:gd name="connsiteX40" fmla="*/ 1590115 w 1590224"/>
              <a:gd name="connsiteY40" fmla="*/ 794864 h 1566389"/>
              <a:gd name="connsiteX41" fmla="*/ 1582971 w 1590224"/>
              <a:gd name="connsiteY41" fmla="*/ 835346 h 1566389"/>
              <a:gd name="connsiteX42" fmla="*/ 1575827 w 1590224"/>
              <a:gd name="connsiteY42" fmla="*/ 871064 h 1566389"/>
              <a:gd name="connsiteX43" fmla="*/ 1566302 w 1590224"/>
              <a:gd name="connsiteY43" fmla="*/ 894877 h 1566389"/>
              <a:gd name="connsiteX44" fmla="*/ 1563921 w 1590224"/>
              <a:gd name="connsiteY44" fmla="*/ 916308 h 1566389"/>
              <a:gd name="connsiteX45" fmla="*/ 1559159 w 1590224"/>
              <a:gd name="connsiteY45" fmla="*/ 928214 h 1566389"/>
              <a:gd name="connsiteX46" fmla="*/ 1556777 w 1590224"/>
              <a:gd name="connsiteY46" fmla="*/ 935358 h 1566389"/>
              <a:gd name="connsiteX47" fmla="*/ 1547252 w 1590224"/>
              <a:gd name="connsiteY47" fmla="*/ 952027 h 1566389"/>
              <a:gd name="connsiteX48" fmla="*/ 1528202 w 1590224"/>
              <a:gd name="connsiteY48" fmla="*/ 971077 h 1566389"/>
              <a:gd name="connsiteX49" fmla="*/ 1513915 w 1590224"/>
              <a:gd name="connsiteY49" fmla="*/ 985364 h 1566389"/>
              <a:gd name="connsiteX50" fmla="*/ 1488243 w 1590224"/>
              <a:gd name="connsiteY50" fmla="*/ 1005393 h 1566389"/>
              <a:gd name="connsiteX51" fmla="*/ 1488108 w 1590224"/>
              <a:gd name="connsiteY51" fmla="*/ 1005576 h 1566389"/>
              <a:gd name="connsiteX52" fmla="*/ 1475815 w 1590224"/>
              <a:gd name="connsiteY52" fmla="*/ 1013939 h 1566389"/>
              <a:gd name="connsiteX53" fmla="*/ 1466290 w 1590224"/>
              <a:gd name="connsiteY53" fmla="*/ 1021083 h 1566389"/>
              <a:gd name="connsiteX54" fmla="*/ 1452002 w 1590224"/>
              <a:gd name="connsiteY54" fmla="*/ 1025846 h 1566389"/>
              <a:gd name="connsiteX55" fmla="*/ 1418665 w 1590224"/>
              <a:gd name="connsiteY55" fmla="*/ 1047277 h 1566389"/>
              <a:gd name="connsiteX56" fmla="*/ 1413902 w 1590224"/>
              <a:gd name="connsiteY56" fmla="*/ 1059183 h 1566389"/>
              <a:gd name="connsiteX57" fmla="*/ 1421046 w 1590224"/>
              <a:gd name="connsiteY57" fmla="*/ 1097283 h 1566389"/>
              <a:gd name="connsiteX58" fmla="*/ 1430571 w 1590224"/>
              <a:gd name="connsiteY58" fmla="*/ 1118714 h 1566389"/>
              <a:gd name="connsiteX59" fmla="*/ 1437715 w 1590224"/>
              <a:gd name="connsiteY59" fmla="*/ 1125858 h 1566389"/>
              <a:gd name="connsiteX60" fmla="*/ 1452002 w 1590224"/>
              <a:gd name="connsiteY60" fmla="*/ 1156814 h 1566389"/>
              <a:gd name="connsiteX61" fmla="*/ 1468671 w 1590224"/>
              <a:gd name="connsiteY61" fmla="*/ 1175864 h 1566389"/>
              <a:gd name="connsiteX62" fmla="*/ 1475815 w 1590224"/>
              <a:gd name="connsiteY62" fmla="*/ 1183008 h 1566389"/>
              <a:gd name="connsiteX63" fmla="*/ 1482959 w 1590224"/>
              <a:gd name="connsiteY63" fmla="*/ 1194914 h 1566389"/>
              <a:gd name="connsiteX64" fmla="*/ 1492484 w 1590224"/>
              <a:gd name="connsiteY64" fmla="*/ 1204439 h 1566389"/>
              <a:gd name="connsiteX65" fmla="*/ 1511534 w 1590224"/>
              <a:gd name="connsiteY65" fmla="*/ 1228252 h 1566389"/>
              <a:gd name="connsiteX66" fmla="*/ 1530584 w 1590224"/>
              <a:gd name="connsiteY66" fmla="*/ 1256827 h 1566389"/>
              <a:gd name="connsiteX67" fmla="*/ 1544871 w 1590224"/>
              <a:gd name="connsiteY67" fmla="*/ 1278258 h 1566389"/>
              <a:gd name="connsiteX68" fmla="*/ 1552015 w 1590224"/>
              <a:gd name="connsiteY68" fmla="*/ 1302071 h 1566389"/>
              <a:gd name="connsiteX69" fmla="*/ 1559159 w 1590224"/>
              <a:gd name="connsiteY69" fmla="*/ 1333027 h 1566389"/>
              <a:gd name="connsiteX70" fmla="*/ 1552015 w 1590224"/>
              <a:gd name="connsiteY70" fmla="*/ 1390177 h 1566389"/>
              <a:gd name="connsiteX71" fmla="*/ 1549634 w 1590224"/>
              <a:gd name="connsiteY71" fmla="*/ 1399702 h 1566389"/>
              <a:gd name="connsiteX72" fmla="*/ 1544871 w 1590224"/>
              <a:gd name="connsiteY72" fmla="*/ 1406846 h 1566389"/>
              <a:gd name="connsiteX73" fmla="*/ 1542490 w 1590224"/>
              <a:gd name="connsiteY73" fmla="*/ 1418752 h 1566389"/>
              <a:gd name="connsiteX74" fmla="*/ 1535346 w 1590224"/>
              <a:gd name="connsiteY74" fmla="*/ 1430658 h 1566389"/>
              <a:gd name="connsiteX75" fmla="*/ 1516296 w 1590224"/>
              <a:gd name="connsiteY75" fmla="*/ 1454471 h 1566389"/>
              <a:gd name="connsiteX76" fmla="*/ 1506771 w 1590224"/>
              <a:gd name="connsiteY76" fmla="*/ 1461614 h 1566389"/>
              <a:gd name="connsiteX77" fmla="*/ 1494865 w 1590224"/>
              <a:gd name="connsiteY77" fmla="*/ 1463996 h 1566389"/>
              <a:gd name="connsiteX78" fmla="*/ 1480577 w 1590224"/>
              <a:gd name="connsiteY78" fmla="*/ 1468758 h 1566389"/>
              <a:gd name="connsiteX79" fmla="*/ 1425809 w 1590224"/>
              <a:gd name="connsiteY79" fmla="*/ 1463996 h 1566389"/>
              <a:gd name="connsiteX80" fmla="*/ 1413902 w 1590224"/>
              <a:gd name="connsiteY80" fmla="*/ 1459233 h 1566389"/>
              <a:gd name="connsiteX81" fmla="*/ 1385327 w 1590224"/>
              <a:gd name="connsiteY81" fmla="*/ 1454471 h 1566389"/>
              <a:gd name="connsiteX82" fmla="*/ 1347227 w 1590224"/>
              <a:gd name="connsiteY82" fmla="*/ 1447327 h 1566389"/>
              <a:gd name="connsiteX83" fmla="*/ 1340084 w 1590224"/>
              <a:gd name="connsiteY83" fmla="*/ 1442564 h 1566389"/>
              <a:gd name="connsiteX84" fmla="*/ 1325796 w 1590224"/>
              <a:gd name="connsiteY84" fmla="*/ 1416371 h 1566389"/>
              <a:gd name="connsiteX85" fmla="*/ 1323415 w 1590224"/>
              <a:gd name="connsiteY85" fmla="*/ 1409227 h 1566389"/>
              <a:gd name="connsiteX86" fmla="*/ 1318652 w 1590224"/>
              <a:gd name="connsiteY86" fmla="*/ 1387796 h 1566389"/>
              <a:gd name="connsiteX87" fmla="*/ 1311509 w 1590224"/>
              <a:gd name="connsiteY87" fmla="*/ 1356839 h 1566389"/>
              <a:gd name="connsiteX88" fmla="*/ 1301984 w 1590224"/>
              <a:gd name="connsiteY88" fmla="*/ 1342552 h 1566389"/>
              <a:gd name="connsiteX89" fmla="*/ 1294840 w 1590224"/>
              <a:gd name="connsiteY89" fmla="*/ 1340171 h 1566389"/>
              <a:gd name="connsiteX90" fmla="*/ 1278171 w 1590224"/>
              <a:gd name="connsiteY90" fmla="*/ 1333027 h 1566389"/>
              <a:gd name="connsiteX91" fmla="*/ 1254359 w 1590224"/>
              <a:gd name="connsiteY91" fmla="*/ 1328264 h 1566389"/>
              <a:gd name="connsiteX92" fmla="*/ 1240071 w 1590224"/>
              <a:gd name="connsiteY92" fmla="*/ 1323502 h 1566389"/>
              <a:gd name="connsiteX93" fmla="*/ 1230546 w 1590224"/>
              <a:gd name="connsiteY93" fmla="*/ 1321121 h 1566389"/>
              <a:gd name="connsiteX94" fmla="*/ 1216259 w 1590224"/>
              <a:gd name="connsiteY94" fmla="*/ 1316358 h 1566389"/>
              <a:gd name="connsiteX95" fmla="*/ 1194827 w 1590224"/>
              <a:gd name="connsiteY95" fmla="*/ 1311596 h 1566389"/>
              <a:gd name="connsiteX96" fmla="*/ 1182921 w 1590224"/>
              <a:gd name="connsiteY96" fmla="*/ 1304452 h 1566389"/>
              <a:gd name="connsiteX97" fmla="*/ 1173396 w 1590224"/>
              <a:gd name="connsiteY97" fmla="*/ 1297308 h 1566389"/>
              <a:gd name="connsiteX98" fmla="*/ 1163871 w 1590224"/>
              <a:gd name="connsiteY98" fmla="*/ 1292546 h 1566389"/>
              <a:gd name="connsiteX99" fmla="*/ 1144821 w 1590224"/>
              <a:gd name="connsiteY99" fmla="*/ 1299689 h 1566389"/>
              <a:gd name="connsiteX100" fmla="*/ 1135296 w 1590224"/>
              <a:gd name="connsiteY100" fmla="*/ 1313977 h 1566389"/>
              <a:gd name="connsiteX101" fmla="*/ 1128152 w 1590224"/>
              <a:gd name="connsiteY101" fmla="*/ 1325883 h 1566389"/>
              <a:gd name="connsiteX102" fmla="*/ 1118627 w 1590224"/>
              <a:gd name="connsiteY102" fmla="*/ 1352077 h 1566389"/>
              <a:gd name="connsiteX103" fmla="*/ 1101959 w 1590224"/>
              <a:gd name="connsiteY103" fmla="*/ 1378271 h 1566389"/>
              <a:gd name="connsiteX104" fmla="*/ 1090052 w 1590224"/>
              <a:gd name="connsiteY104" fmla="*/ 1397321 h 1566389"/>
              <a:gd name="connsiteX105" fmla="*/ 1075765 w 1590224"/>
              <a:gd name="connsiteY105" fmla="*/ 1411608 h 1566389"/>
              <a:gd name="connsiteX106" fmla="*/ 1059096 w 1590224"/>
              <a:gd name="connsiteY106" fmla="*/ 1425896 h 1566389"/>
              <a:gd name="connsiteX107" fmla="*/ 1049571 w 1590224"/>
              <a:gd name="connsiteY107" fmla="*/ 1428277 h 1566389"/>
              <a:gd name="connsiteX108" fmla="*/ 1040046 w 1590224"/>
              <a:gd name="connsiteY108" fmla="*/ 1433039 h 1566389"/>
              <a:gd name="connsiteX109" fmla="*/ 985277 w 1590224"/>
              <a:gd name="connsiteY109" fmla="*/ 1449708 h 1566389"/>
              <a:gd name="connsiteX110" fmla="*/ 954321 w 1590224"/>
              <a:gd name="connsiteY110" fmla="*/ 1456852 h 1566389"/>
              <a:gd name="connsiteX111" fmla="*/ 916221 w 1590224"/>
              <a:gd name="connsiteY111" fmla="*/ 1468758 h 1566389"/>
              <a:gd name="connsiteX112" fmla="*/ 904315 w 1590224"/>
              <a:gd name="connsiteY112" fmla="*/ 1471139 h 1566389"/>
              <a:gd name="connsiteX113" fmla="*/ 882884 w 1590224"/>
              <a:gd name="connsiteY113" fmla="*/ 1478283 h 1566389"/>
              <a:gd name="connsiteX114" fmla="*/ 870977 w 1590224"/>
              <a:gd name="connsiteY114" fmla="*/ 1483046 h 1566389"/>
              <a:gd name="connsiteX115" fmla="*/ 842402 w 1590224"/>
              <a:gd name="connsiteY115" fmla="*/ 1490189 h 1566389"/>
              <a:gd name="connsiteX116" fmla="*/ 820971 w 1590224"/>
              <a:gd name="connsiteY116" fmla="*/ 1499714 h 1566389"/>
              <a:gd name="connsiteX117" fmla="*/ 804302 w 1590224"/>
              <a:gd name="connsiteY117" fmla="*/ 1506858 h 1566389"/>
              <a:gd name="connsiteX118" fmla="*/ 794777 w 1590224"/>
              <a:gd name="connsiteY118" fmla="*/ 1514002 h 1566389"/>
              <a:gd name="connsiteX119" fmla="*/ 787634 w 1590224"/>
              <a:gd name="connsiteY119" fmla="*/ 1518764 h 1566389"/>
              <a:gd name="connsiteX120" fmla="*/ 768584 w 1590224"/>
              <a:gd name="connsiteY120" fmla="*/ 1540196 h 1566389"/>
              <a:gd name="connsiteX121" fmla="*/ 747152 w 1590224"/>
              <a:gd name="connsiteY121" fmla="*/ 1564008 h 1566389"/>
              <a:gd name="connsiteX122" fmla="*/ 737627 w 1590224"/>
              <a:gd name="connsiteY122" fmla="*/ 1566389 h 1566389"/>
              <a:gd name="connsiteX123" fmla="*/ 720959 w 1590224"/>
              <a:gd name="connsiteY123" fmla="*/ 1561627 h 1566389"/>
              <a:gd name="connsiteX124" fmla="*/ 718577 w 1590224"/>
              <a:gd name="connsiteY124" fmla="*/ 1530671 h 1566389"/>
              <a:gd name="connsiteX125" fmla="*/ 728102 w 1590224"/>
              <a:gd name="connsiteY125" fmla="*/ 1502096 h 1566389"/>
              <a:gd name="connsiteX126" fmla="*/ 732865 w 1590224"/>
              <a:gd name="connsiteY126" fmla="*/ 1490189 h 1566389"/>
              <a:gd name="connsiteX127" fmla="*/ 730484 w 1590224"/>
              <a:gd name="connsiteY127" fmla="*/ 1463996 h 1566389"/>
              <a:gd name="connsiteX128" fmla="*/ 709052 w 1590224"/>
              <a:gd name="connsiteY128" fmla="*/ 1444946 h 1566389"/>
              <a:gd name="connsiteX129" fmla="*/ 680477 w 1590224"/>
              <a:gd name="connsiteY129" fmla="*/ 1430658 h 1566389"/>
              <a:gd name="connsiteX130" fmla="*/ 654284 w 1590224"/>
              <a:gd name="connsiteY130" fmla="*/ 1423514 h 1566389"/>
              <a:gd name="connsiteX131" fmla="*/ 635234 w 1590224"/>
              <a:gd name="connsiteY131" fmla="*/ 1416371 h 1566389"/>
              <a:gd name="connsiteX132" fmla="*/ 616184 w 1590224"/>
              <a:gd name="connsiteY132" fmla="*/ 1413989 h 1566389"/>
              <a:gd name="connsiteX133" fmla="*/ 597134 w 1590224"/>
              <a:gd name="connsiteY133" fmla="*/ 1409227 h 1566389"/>
              <a:gd name="connsiteX134" fmla="*/ 573321 w 1590224"/>
              <a:gd name="connsiteY134" fmla="*/ 1404464 h 1566389"/>
              <a:gd name="connsiteX135" fmla="*/ 539984 w 1590224"/>
              <a:gd name="connsiteY135" fmla="*/ 1392558 h 1566389"/>
              <a:gd name="connsiteX136" fmla="*/ 528077 w 1590224"/>
              <a:gd name="connsiteY136" fmla="*/ 1387796 h 1566389"/>
              <a:gd name="connsiteX137" fmla="*/ 506646 w 1590224"/>
              <a:gd name="connsiteY137" fmla="*/ 1373508 h 1566389"/>
              <a:gd name="connsiteX138" fmla="*/ 487596 w 1590224"/>
              <a:gd name="connsiteY138" fmla="*/ 1368746 h 1566389"/>
              <a:gd name="connsiteX139" fmla="*/ 478071 w 1590224"/>
              <a:gd name="connsiteY139" fmla="*/ 1366364 h 1566389"/>
              <a:gd name="connsiteX140" fmla="*/ 449496 w 1590224"/>
              <a:gd name="connsiteY140" fmla="*/ 1347314 h 1566389"/>
              <a:gd name="connsiteX141" fmla="*/ 444734 w 1590224"/>
              <a:gd name="connsiteY141" fmla="*/ 1335408 h 1566389"/>
              <a:gd name="connsiteX142" fmla="*/ 442352 w 1590224"/>
              <a:gd name="connsiteY142" fmla="*/ 1328264 h 1566389"/>
              <a:gd name="connsiteX143" fmla="*/ 435209 w 1590224"/>
              <a:gd name="connsiteY143" fmla="*/ 1311596 h 1566389"/>
              <a:gd name="connsiteX144" fmla="*/ 437590 w 1590224"/>
              <a:gd name="connsiteY144" fmla="*/ 1287783 h 1566389"/>
              <a:gd name="connsiteX145" fmla="*/ 447115 w 1590224"/>
              <a:gd name="connsiteY145" fmla="*/ 1275877 h 1566389"/>
              <a:gd name="connsiteX146" fmla="*/ 459021 w 1590224"/>
              <a:gd name="connsiteY146" fmla="*/ 1249683 h 1566389"/>
              <a:gd name="connsiteX147" fmla="*/ 444734 w 1590224"/>
              <a:gd name="connsiteY147" fmla="*/ 1211583 h 1566389"/>
              <a:gd name="connsiteX148" fmla="*/ 406634 w 1590224"/>
              <a:gd name="connsiteY148" fmla="*/ 1178246 h 1566389"/>
              <a:gd name="connsiteX149" fmla="*/ 403078 w 1590224"/>
              <a:gd name="connsiteY149" fmla="*/ 1176069 h 1566389"/>
              <a:gd name="connsiteX150" fmla="*/ 399174 w 1590224"/>
              <a:gd name="connsiteY150" fmla="*/ 1160912 h 1566389"/>
              <a:gd name="connsiteX151" fmla="*/ 389965 w 1590224"/>
              <a:gd name="connsiteY151" fmla="*/ 1144908 h 1566389"/>
              <a:gd name="connsiteX152" fmla="*/ 392346 w 1590224"/>
              <a:gd name="connsiteY152" fmla="*/ 1085377 h 1566389"/>
              <a:gd name="connsiteX153" fmla="*/ 397109 w 1590224"/>
              <a:gd name="connsiteY153" fmla="*/ 1078233 h 1566389"/>
              <a:gd name="connsiteX154" fmla="*/ 413777 w 1590224"/>
              <a:gd name="connsiteY154" fmla="*/ 1056802 h 1566389"/>
              <a:gd name="connsiteX155" fmla="*/ 420921 w 1590224"/>
              <a:gd name="connsiteY155" fmla="*/ 1047277 h 1566389"/>
              <a:gd name="connsiteX156" fmla="*/ 425684 w 1590224"/>
              <a:gd name="connsiteY156" fmla="*/ 1040133 h 1566389"/>
              <a:gd name="connsiteX157" fmla="*/ 420921 w 1590224"/>
              <a:gd name="connsiteY157" fmla="*/ 994889 h 1566389"/>
              <a:gd name="connsiteX158" fmla="*/ 411396 w 1590224"/>
              <a:gd name="connsiteY158" fmla="*/ 980602 h 1566389"/>
              <a:gd name="connsiteX159" fmla="*/ 409015 w 1590224"/>
              <a:gd name="connsiteY159" fmla="*/ 971077 h 1566389"/>
              <a:gd name="connsiteX160" fmla="*/ 404252 w 1590224"/>
              <a:gd name="connsiteY160" fmla="*/ 961552 h 1566389"/>
              <a:gd name="connsiteX161" fmla="*/ 401871 w 1590224"/>
              <a:gd name="connsiteY161" fmla="*/ 954408 h 1566389"/>
              <a:gd name="connsiteX162" fmla="*/ 404252 w 1590224"/>
              <a:gd name="connsiteY162" fmla="*/ 892496 h 1566389"/>
              <a:gd name="connsiteX163" fmla="*/ 406634 w 1590224"/>
              <a:gd name="connsiteY163" fmla="*/ 859158 h 1566389"/>
              <a:gd name="connsiteX164" fmla="*/ 397109 w 1590224"/>
              <a:gd name="connsiteY164" fmla="*/ 699614 h 1566389"/>
              <a:gd name="connsiteX165" fmla="*/ 382821 w 1590224"/>
              <a:gd name="connsiteY165" fmla="*/ 675802 h 1566389"/>
              <a:gd name="connsiteX166" fmla="*/ 359009 w 1590224"/>
              <a:gd name="connsiteY166" fmla="*/ 642464 h 1566389"/>
              <a:gd name="connsiteX167" fmla="*/ 347102 w 1590224"/>
              <a:gd name="connsiteY167" fmla="*/ 630558 h 1566389"/>
              <a:gd name="connsiteX168" fmla="*/ 345889 w 1590224"/>
              <a:gd name="connsiteY168" fmla="*/ 628535 h 1566389"/>
              <a:gd name="connsiteX169" fmla="*/ 359009 w 1590224"/>
              <a:gd name="connsiteY169" fmla="*/ 625795 h 1566389"/>
              <a:gd name="connsiteX170" fmla="*/ 361390 w 1590224"/>
              <a:gd name="connsiteY170" fmla="*/ 594838 h 1566389"/>
              <a:gd name="connsiteX171" fmla="*/ 368534 w 1590224"/>
              <a:gd name="connsiteY171" fmla="*/ 592457 h 1566389"/>
              <a:gd name="connsiteX172" fmla="*/ 382821 w 1590224"/>
              <a:gd name="connsiteY172" fmla="*/ 580551 h 1566389"/>
              <a:gd name="connsiteX173" fmla="*/ 387584 w 1590224"/>
              <a:gd name="connsiteY173" fmla="*/ 571026 h 1566389"/>
              <a:gd name="connsiteX174" fmla="*/ 382821 w 1590224"/>
              <a:gd name="connsiteY174" fmla="*/ 547213 h 1566389"/>
              <a:gd name="connsiteX175" fmla="*/ 363771 w 1590224"/>
              <a:gd name="connsiteY175" fmla="*/ 535307 h 1566389"/>
              <a:gd name="connsiteX176" fmla="*/ 344721 w 1590224"/>
              <a:gd name="connsiteY176" fmla="*/ 528163 h 1566389"/>
              <a:gd name="connsiteX177" fmla="*/ 325671 w 1590224"/>
              <a:gd name="connsiteY177" fmla="*/ 521020 h 1566389"/>
              <a:gd name="connsiteX178" fmla="*/ 318527 w 1590224"/>
              <a:gd name="connsiteY178" fmla="*/ 511495 h 1566389"/>
              <a:gd name="connsiteX179" fmla="*/ 313765 w 1590224"/>
              <a:gd name="connsiteY179" fmla="*/ 487682 h 1566389"/>
              <a:gd name="connsiteX180" fmla="*/ 311384 w 1590224"/>
              <a:gd name="connsiteY180" fmla="*/ 456726 h 1566389"/>
              <a:gd name="connsiteX181" fmla="*/ 309002 w 1590224"/>
              <a:gd name="connsiteY181" fmla="*/ 449582 h 1566389"/>
              <a:gd name="connsiteX182" fmla="*/ 289952 w 1590224"/>
              <a:gd name="connsiteY182" fmla="*/ 432913 h 1566389"/>
              <a:gd name="connsiteX183" fmla="*/ 270902 w 1590224"/>
              <a:gd name="connsiteY183" fmla="*/ 409101 h 1566389"/>
              <a:gd name="connsiteX184" fmla="*/ 268521 w 1590224"/>
              <a:gd name="connsiteY184" fmla="*/ 401957 h 1566389"/>
              <a:gd name="connsiteX185" fmla="*/ 270902 w 1590224"/>
              <a:gd name="connsiteY185" fmla="*/ 382907 h 1566389"/>
              <a:gd name="connsiteX186" fmla="*/ 278046 w 1590224"/>
              <a:gd name="connsiteY186" fmla="*/ 373382 h 1566389"/>
              <a:gd name="connsiteX187" fmla="*/ 278409 w 1590224"/>
              <a:gd name="connsiteY187" fmla="*/ 372848 h 1566389"/>
              <a:gd name="connsiteX188" fmla="*/ 280396 w 1590224"/>
              <a:gd name="connsiteY188" fmla="*/ 374614 h 1566389"/>
              <a:gd name="connsiteX189" fmla="*/ 293289 w 1590224"/>
              <a:gd name="connsiteY189" fmla="*/ 381000 h 1566389"/>
              <a:gd name="connsiteX190" fmla="*/ 316149 w 1590224"/>
              <a:gd name="connsiteY190" fmla="*/ 358140 h 1566389"/>
              <a:gd name="connsiteX191" fmla="*/ 438069 w 1590224"/>
              <a:gd name="connsiteY191" fmla="*/ 350520 h 1566389"/>
              <a:gd name="connsiteX192" fmla="*/ 491409 w 1590224"/>
              <a:gd name="connsiteY192" fmla="*/ 289560 h 1566389"/>
              <a:gd name="connsiteX193" fmla="*/ 537129 w 1590224"/>
              <a:gd name="connsiteY193" fmla="*/ 274320 h 1566389"/>
              <a:gd name="connsiteX194" fmla="*/ 559989 w 1590224"/>
              <a:gd name="connsiteY194" fmla="*/ 266700 h 1566389"/>
              <a:gd name="connsiteX195" fmla="*/ 620949 w 1590224"/>
              <a:gd name="connsiteY195" fmla="*/ 220980 h 1566389"/>
              <a:gd name="connsiteX196" fmla="*/ 636189 w 1590224"/>
              <a:gd name="connsiteY196" fmla="*/ 190500 h 1566389"/>
              <a:gd name="connsiteX197" fmla="*/ 697149 w 1590224"/>
              <a:gd name="connsiteY197" fmla="*/ 160020 h 1566389"/>
              <a:gd name="connsiteX198" fmla="*/ 780969 w 1590224"/>
              <a:gd name="connsiteY198" fmla="*/ 129540 h 1566389"/>
              <a:gd name="connsiteX199" fmla="*/ 788589 w 1590224"/>
              <a:gd name="connsiteY199" fmla="*/ 106680 h 1566389"/>
              <a:gd name="connsiteX200" fmla="*/ 811449 w 1590224"/>
              <a:gd name="connsiteY200" fmla="*/ 91440 h 1566389"/>
              <a:gd name="connsiteX201" fmla="*/ 819069 w 1590224"/>
              <a:gd name="connsiteY201" fmla="*/ 30480 h 1566389"/>
              <a:gd name="connsiteX202" fmla="*/ 925749 w 1590224"/>
              <a:gd name="connsiteY202" fmla="*/ 22860 h 1566389"/>
              <a:gd name="connsiteX203" fmla="*/ 948609 w 1590224"/>
              <a:gd name="connsiteY203" fmla="*/ 15240 h 1566389"/>
              <a:gd name="connsiteX204" fmla="*/ 1001949 w 1590224"/>
              <a:gd name="connsiteY204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54221 w 1590224"/>
              <a:gd name="connsiteY8" fmla="*/ 571027 h 1566389"/>
              <a:gd name="connsiteX9" fmla="*/ 151840 w 1590224"/>
              <a:gd name="connsiteY9" fmla="*/ 561502 h 1566389"/>
              <a:gd name="connsiteX10" fmla="*/ 130409 w 1590224"/>
              <a:gd name="connsiteY10" fmla="*/ 549596 h 1566389"/>
              <a:gd name="connsiteX11" fmla="*/ 106596 w 1590224"/>
              <a:gd name="connsiteY11" fmla="*/ 554358 h 1566389"/>
              <a:gd name="connsiteX12" fmla="*/ 99452 w 1590224"/>
              <a:gd name="connsiteY12" fmla="*/ 559121 h 1566389"/>
              <a:gd name="connsiteX13" fmla="*/ 80402 w 1590224"/>
              <a:gd name="connsiteY13" fmla="*/ 563883 h 1566389"/>
              <a:gd name="connsiteX14" fmla="*/ 63734 w 1590224"/>
              <a:gd name="connsiteY14" fmla="*/ 568646 h 1566389"/>
              <a:gd name="connsiteX15" fmla="*/ 44684 w 1590224"/>
              <a:gd name="connsiteY15" fmla="*/ 571027 h 1566389"/>
              <a:gd name="connsiteX16" fmla="*/ 35159 w 1590224"/>
              <a:gd name="connsiteY16" fmla="*/ 573408 h 1566389"/>
              <a:gd name="connsiteX17" fmla="*/ 0 w 1590224"/>
              <a:gd name="connsiteY17" fmla="*/ 576338 h 1566389"/>
              <a:gd name="connsiteX18" fmla="*/ 44684 w 1590224"/>
              <a:gd name="connsiteY18" fmla="*/ 571026 h 1566389"/>
              <a:gd name="connsiteX19" fmla="*/ 63734 w 1590224"/>
              <a:gd name="connsiteY19" fmla="*/ 568645 h 1566389"/>
              <a:gd name="connsiteX20" fmla="*/ 80402 w 1590224"/>
              <a:gd name="connsiteY20" fmla="*/ 563882 h 1566389"/>
              <a:gd name="connsiteX21" fmla="*/ 99452 w 1590224"/>
              <a:gd name="connsiteY21" fmla="*/ 559120 h 1566389"/>
              <a:gd name="connsiteX22" fmla="*/ 106596 w 1590224"/>
              <a:gd name="connsiteY22" fmla="*/ 554357 h 1566389"/>
              <a:gd name="connsiteX23" fmla="*/ 130409 w 1590224"/>
              <a:gd name="connsiteY23" fmla="*/ 549595 h 1566389"/>
              <a:gd name="connsiteX24" fmla="*/ 1001949 w 1590224"/>
              <a:gd name="connsiteY24" fmla="*/ 0 h 1566389"/>
              <a:gd name="connsiteX25" fmla="*/ 994329 w 1590224"/>
              <a:gd name="connsiteY25" fmla="*/ 45720 h 1566389"/>
              <a:gd name="connsiteX26" fmla="*/ 933369 w 1590224"/>
              <a:gd name="connsiteY26" fmla="*/ 76200 h 1566389"/>
              <a:gd name="connsiteX27" fmla="*/ 910509 w 1590224"/>
              <a:gd name="connsiteY27" fmla="*/ 91440 h 1566389"/>
              <a:gd name="connsiteX28" fmla="*/ 912414 w 1590224"/>
              <a:gd name="connsiteY28" fmla="*/ 122397 h 1566389"/>
              <a:gd name="connsiteX29" fmla="*/ 927654 w 1590224"/>
              <a:gd name="connsiteY29" fmla="*/ 152876 h 1566389"/>
              <a:gd name="connsiteX30" fmla="*/ 967183 w 1590224"/>
              <a:gd name="connsiteY30" fmla="*/ 178117 h 1566389"/>
              <a:gd name="connsiteX31" fmla="*/ 1047669 w 1590224"/>
              <a:gd name="connsiteY31" fmla="*/ 220980 h 1566389"/>
              <a:gd name="connsiteX32" fmla="*/ 1101009 w 1590224"/>
              <a:gd name="connsiteY32" fmla="*/ 251460 h 1566389"/>
              <a:gd name="connsiteX33" fmla="*/ 1222929 w 1590224"/>
              <a:gd name="connsiteY33" fmla="*/ 336233 h 1566389"/>
              <a:gd name="connsiteX34" fmla="*/ 1267220 w 1590224"/>
              <a:gd name="connsiteY34" fmla="*/ 375761 h 1566389"/>
              <a:gd name="connsiteX35" fmla="*/ 1352469 w 1590224"/>
              <a:gd name="connsiteY35" fmla="*/ 472440 h 1566389"/>
              <a:gd name="connsiteX36" fmla="*/ 1428669 w 1590224"/>
              <a:gd name="connsiteY36" fmla="*/ 586740 h 1566389"/>
              <a:gd name="connsiteX37" fmla="*/ 1588689 w 1590224"/>
              <a:gd name="connsiteY37" fmla="*/ 792480 h 1566389"/>
              <a:gd name="connsiteX38" fmla="*/ 1590224 w 1590224"/>
              <a:gd name="connsiteY38" fmla="*/ 794546 h 1566389"/>
              <a:gd name="connsiteX39" fmla="*/ 1590115 w 1590224"/>
              <a:gd name="connsiteY39" fmla="*/ 794864 h 1566389"/>
              <a:gd name="connsiteX40" fmla="*/ 1582971 w 1590224"/>
              <a:gd name="connsiteY40" fmla="*/ 835346 h 1566389"/>
              <a:gd name="connsiteX41" fmla="*/ 1575827 w 1590224"/>
              <a:gd name="connsiteY41" fmla="*/ 871064 h 1566389"/>
              <a:gd name="connsiteX42" fmla="*/ 1566302 w 1590224"/>
              <a:gd name="connsiteY42" fmla="*/ 894877 h 1566389"/>
              <a:gd name="connsiteX43" fmla="*/ 1563921 w 1590224"/>
              <a:gd name="connsiteY43" fmla="*/ 916308 h 1566389"/>
              <a:gd name="connsiteX44" fmla="*/ 1559159 w 1590224"/>
              <a:gd name="connsiteY44" fmla="*/ 928214 h 1566389"/>
              <a:gd name="connsiteX45" fmla="*/ 1556777 w 1590224"/>
              <a:gd name="connsiteY45" fmla="*/ 935358 h 1566389"/>
              <a:gd name="connsiteX46" fmla="*/ 1547252 w 1590224"/>
              <a:gd name="connsiteY46" fmla="*/ 952027 h 1566389"/>
              <a:gd name="connsiteX47" fmla="*/ 1528202 w 1590224"/>
              <a:gd name="connsiteY47" fmla="*/ 971077 h 1566389"/>
              <a:gd name="connsiteX48" fmla="*/ 1513915 w 1590224"/>
              <a:gd name="connsiteY48" fmla="*/ 985364 h 1566389"/>
              <a:gd name="connsiteX49" fmla="*/ 1488243 w 1590224"/>
              <a:gd name="connsiteY49" fmla="*/ 1005393 h 1566389"/>
              <a:gd name="connsiteX50" fmla="*/ 1488108 w 1590224"/>
              <a:gd name="connsiteY50" fmla="*/ 1005576 h 1566389"/>
              <a:gd name="connsiteX51" fmla="*/ 1475815 w 1590224"/>
              <a:gd name="connsiteY51" fmla="*/ 1013939 h 1566389"/>
              <a:gd name="connsiteX52" fmla="*/ 1466290 w 1590224"/>
              <a:gd name="connsiteY52" fmla="*/ 1021083 h 1566389"/>
              <a:gd name="connsiteX53" fmla="*/ 1452002 w 1590224"/>
              <a:gd name="connsiteY53" fmla="*/ 1025846 h 1566389"/>
              <a:gd name="connsiteX54" fmla="*/ 1418665 w 1590224"/>
              <a:gd name="connsiteY54" fmla="*/ 1047277 h 1566389"/>
              <a:gd name="connsiteX55" fmla="*/ 1413902 w 1590224"/>
              <a:gd name="connsiteY55" fmla="*/ 1059183 h 1566389"/>
              <a:gd name="connsiteX56" fmla="*/ 1421046 w 1590224"/>
              <a:gd name="connsiteY56" fmla="*/ 1097283 h 1566389"/>
              <a:gd name="connsiteX57" fmla="*/ 1430571 w 1590224"/>
              <a:gd name="connsiteY57" fmla="*/ 1118714 h 1566389"/>
              <a:gd name="connsiteX58" fmla="*/ 1437715 w 1590224"/>
              <a:gd name="connsiteY58" fmla="*/ 1125858 h 1566389"/>
              <a:gd name="connsiteX59" fmla="*/ 1452002 w 1590224"/>
              <a:gd name="connsiteY59" fmla="*/ 1156814 h 1566389"/>
              <a:gd name="connsiteX60" fmla="*/ 1468671 w 1590224"/>
              <a:gd name="connsiteY60" fmla="*/ 1175864 h 1566389"/>
              <a:gd name="connsiteX61" fmla="*/ 1475815 w 1590224"/>
              <a:gd name="connsiteY61" fmla="*/ 1183008 h 1566389"/>
              <a:gd name="connsiteX62" fmla="*/ 1482959 w 1590224"/>
              <a:gd name="connsiteY62" fmla="*/ 1194914 h 1566389"/>
              <a:gd name="connsiteX63" fmla="*/ 1492484 w 1590224"/>
              <a:gd name="connsiteY63" fmla="*/ 1204439 h 1566389"/>
              <a:gd name="connsiteX64" fmla="*/ 1511534 w 1590224"/>
              <a:gd name="connsiteY64" fmla="*/ 1228252 h 1566389"/>
              <a:gd name="connsiteX65" fmla="*/ 1530584 w 1590224"/>
              <a:gd name="connsiteY65" fmla="*/ 1256827 h 1566389"/>
              <a:gd name="connsiteX66" fmla="*/ 1544871 w 1590224"/>
              <a:gd name="connsiteY66" fmla="*/ 1278258 h 1566389"/>
              <a:gd name="connsiteX67" fmla="*/ 1552015 w 1590224"/>
              <a:gd name="connsiteY67" fmla="*/ 1302071 h 1566389"/>
              <a:gd name="connsiteX68" fmla="*/ 1559159 w 1590224"/>
              <a:gd name="connsiteY68" fmla="*/ 1333027 h 1566389"/>
              <a:gd name="connsiteX69" fmla="*/ 1552015 w 1590224"/>
              <a:gd name="connsiteY69" fmla="*/ 1390177 h 1566389"/>
              <a:gd name="connsiteX70" fmla="*/ 1549634 w 1590224"/>
              <a:gd name="connsiteY70" fmla="*/ 1399702 h 1566389"/>
              <a:gd name="connsiteX71" fmla="*/ 1544871 w 1590224"/>
              <a:gd name="connsiteY71" fmla="*/ 1406846 h 1566389"/>
              <a:gd name="connsiteX72" fmla="*/ 1542490 w 1590224"/>
              <a:gd name="connsiteY72" fmla="*/ 1418752 h 1566389"/>
              <a:gd name="connsiteX73" fmla="*/ 1535346 w 1590224"/>
              <a:gd name="connsiteY73" fmla="*/ 1430658 h 1566389"/>
              <a:gd name="connsiteX74" fmla="*/ 1516296 w 1590224"/>
              <a:gd name="connsiteY74" fmla="*/ 1454471 h 1566389"/>
              <a:gd name="connsiteX75" fmla="*/ 1506771 w 1590224"/>
              <a:gd name="connsiteY75" fmla="*/ 1461614 h 1566389"/>
              <a:gd name="connsiteX76" fmla="*/ 1494865 w 1590224"/>
              <a:gd name="connsiteY76" fmla="*/ 1463996 h 1566389"/>
              <a:gd name="connsiteX77" fmla="*/ 1480577 w 1590224"/>
              <a:gd name="connsiteY77" fmla="*/ 1468758 h 1566389"/>
              <a:gd name="connsiteX78" fmla="*/ 1425809 w 1590224"/>
              <a:gd name="connsiteY78" fmla="*/ 1463996 h 1566389"/>
              <a:gd name="connsiteX79" fmla="*/ 1413902 w 1590224"/>
              <a:gd name="connsiteY79" fmla="*/ 1459233 h 1566389"/>
              <a:gd name="connsiteX80" fmla="*/ 1385327 w 1590224"/>
              <a:gd name="connsiteY80" fmla="*/ 1454471 h 1566389"/>
              <a:gd name="connsiteX81" fmla="*/ 1347227 w 1590224"/>
              <a:gd name="connsiteY81" fmla="*/ 1447327 h 1566389"/>
              <a:gd name="connsiteX82" fmla="*/ 1340084 w 1590224"/>
              <a:gd name="connsiteY82" fmla="*/ 1442564 h 1566389"/>
              <a:gd name="connsiteX83" fmla="*/ 1325796 w 1590224"/>
              <a:gd name="connsiteY83" fmla="*/ 1416371 h 1566389"/>
              <a:gd name="connsiteX84" fmla="*/ 1323415 w 1590224"/>
              <a:gd name="connsiteY84" fmla="*/ 1409227 h 1566389"/>
              <a:gd name="connsiteX85" fmla="*/ 1318652 w 1590224"/>
              <a:gd name="connsiteY85" fmla="*/ 1387796 h 1566389"/>
              <a:gd name="connsiteX86" fmla="*/ 1311509 w 1590224"/>
              <a:gd name="connsiteY86" fmla="*/ 1356839 h 1566389"/>
              <a:gd name="connsiteX87" fmla="*/ 1301984 w 1590224"/>
              <a:gd name="connsiteY87" fmla="*/ 1342552 h 1566389"/>
              <a:gd name="connsiteX88" fmla="*/ 1294840 w 1590224"/>
              <a:gd name="connsiteY88" fmla="*/ 1340171 h 1566389"/>
              <a:gd name="connsiteX89" fmla="*/ 1278171 w 1590224"/>
              <a:gd name="connsiteY89" fmla="*/ 1333027 h 1566389"/>
              <a:gd name="connsiteX90" fmla="*/ 1254359 w 1590224"/>
              <a:gd name="connsiteY90" fmla="*/ 1328264 h 1566389"/>
              <a:gd name="connsiteX91" fmla="*/ 1240071 w 1590224"/>
              <a:gd name="connsiteY91" fmla="*/ 1323502 h 1566389"/>
              <a:gd name="connsiteX92" fmla="*/ 1230546 w 1590224"/>
              <a:gd name="connsiteY92" fmla="*/ 1321121 h 1566389"/>
              <a:gd name="connsiteX93" fmla="*/ 1216259 w 1590224"/>
              <a:gd name="connsiteY93" fmla="*/ 1316358 h 1566389"/>
              <a:gd name="connsiteX94" fmla="*/ 1194827 w 1590224"/>
              <a:gd name="connsiteY94" fmla="*/ 1311596 h 1566389"/>
              <a:gd name="connsiteX95" fmla="*/ 1182921 w 1590224"/>
              <a:gd name="connsiteY95" fmla="*/ 1304452 h 1566389"/>
              <a:gd name="connsiteX96" fmla="*/ 1173396 w 1590224"/>
              <a:gd name="connsiteY96" fmla="*/ 1297308 h 1566389"/>
              <a:gd name="connsiteX97" fmla="*/ 1163871 w 1590224"/>
              <a:gd name="connsiteY97" fmla="*/ 1292546 h 1566389"/>
              <a:gd name="connsiteX98" fmla="*/ 1144821 w 1590224"/>
              <a:gd name="connsiteY98" fmla="*/ 1299689 h 1566389"/>
              <a:gd name="connsiteX99" fmla="*/ 1135296 w 1590224"/>
              <a:gd name="connsiteY99" fmla="*/ 1313977 h 1566389"/>
              <a:gd name="connsiteX100" fmla="*/ 1128152 w 1590224"/>
              <a:gd name="connsiteY100" fmla="*/ 1325883 h 1566389"/>
              <a:gd name="connsiteX101" fmla="*/ 1118627 w 1590224"/>
              <a:gd name="connsiteY101" fmla="*/ 1352077 h 1566389"/>
              <a:gd name="connsiteX102" fmla="*/ 1101959 w 1590224"/>
              <a:gd name="connsiteY102" fmla="*/ 1378271 h 1566389"/>
              <a:gd name="connsiteX103" fmla="*/ 1090052 w 1590224"/>
              <a:gd name="connsiteY103" fmla="*/ 1397321 h 1566389"/>
              <a:gd name="connsiteX104" fmla="*/ 1075765 w 1590224"/>
              <a:gd name="connsiteY104" fmla="*/ 1411608 h 1566389"/>
              <a:gd name="connsiteX105" fmla="*/ 1059096 w 1590224"/>
              <a:gd name="connsiteY105" fmla="*/ 1425896 h 1566389"/>
              <a:gd name="connsiteX106" fmla="*/ 1049571 w 1590224"/>
              <a:gd name="connsiteY106" fmla="*/ 1428277 h 1566389"/>
              <a:gd name="connsiteX107" fmla="*/ 1040046 w 1590224"/>
              <a:gd name="connsiteY107" fmla="*/ 1433039 h 1566389"/>
              <a:gd name="connsiteX108" fmla="*/ 985277 w 1590224"/>
              <a:gd name="connsiteY108" fmla="*/ 1449708 h 1566389"/>
              <a:gd name="connsiteX109" fmla="*/ 954321 w 1590224"/>
              <a:gd name="connsiteY109" fmla="*/ 1456852 h 1566389"/>
              <a:gd name="connsiteX110" fmla="*/ 916221 w 1590224"/>
              <a:gd name="connsiteY110" fmla="*/ 1468758 h 1566389"/>
              <a:gd name="connsiteX111" fmla="*/ 904315 w 1590224"/>
              <a:gd name="connsiteY111" fmla="*/ 1471139 h 1566389"/>
              <a:gd name="connsiteX112" fmla="*/ 882884 w 1590224"/>
              <a:gd name="connsiteY112" fmla="*/ 1478283 h 1566389"/>
              <a:gd name="connsiteX113" fmla="*/ 870977 w 1590224"/>
              <a:gd name="connsiteY113" fmla="*/ 1483046 h 1566389"/>
              <a:gd name="connsiteX114" fmla="*/ 842402 w 1590224"/>
              <a:gd name="connsiteY114" fmla="*/ 1490189 h 1566389"/>
              <a:gd name="connsiteX115" fmla="*/ 820971 w 1590224"/>
              <a:gd name="connsiteY115" fmla="*/ 1499714 h 1566389"/>
              <a:gd name="connsiteX116" fmla="*/ 804302 w 1590224"/>
              <a:gd name="connsiteY116" fmla="*/ 1506858 h 1566389"/>
              <a:gd name="connsiteX117" fmla="*/ 794777 w 1590224"/>
              <a:gd name="connsiteY117" fmla="*/ 1514002 h 1566389"/>
              <a:gd name="connsiteX118" fmla="*/ 787634 w 1590224"/>
              <a:gd name="connsiteY118" fmla="*/ 1518764 h 1566389"/>
              <a:gd name="connsiteX119" fmla="*/ 768584 w 1590224"/>
              <a:gd name="connsiteY119" fmla="*/ 1540196 h 1566389"/>
              <a:gd name="connsiteX120" fmla="*/ 747152 w 1590224"/>
              <a:gd name="connsiteY120" fmla="*/ 1564008 h 1566389"/>
              <a:gd name="connsiteX121" fmla="*/ 737627 w 1590224"/>
              <a:gd name="connsiteY121" fmla="*/ 1566389 h 1566389"/>
              <a:gd name="connsiteX122" fmla="*/ 720959 w 1590224"/>
              <a:gd name="connsiteY122" fmla="*/ 1561627 h 1566389"/>
              <a:gd name="connsiteX123" fmla="*/ 718577 w 1590224"/>
              <a:gd name="connsiteY123" fmla="*/ 1530671 h 1566389"/>
              <a:gd name="connsiteX124" fmla="*/ 728102 w 1590224"/>
              <a:gd name="connsiteY124" fmla="*/ 1502096 h 1566389"/>
              <a:gd name="connsiteX125" fmla="*/ 732865 w 1590224"/>
              <a:gd name="connsiteY125" fmla="*/ 1490189 h 1566389"/>
              <a:gd name="connsiteX126" fmla="*/ 730484 w 1590224"/>
              <a:gd name="connsiteY126" fmla="*/ 1463996 h 1566389"/>
              <a:gd name="connsiteX127" fmla="*/ 709052 w 1590224"/>
              <a:gd name="connsiteY127" fmla="*/ 1444946 h 1566389"/>
              <a:gd name="connsiteX128" fmla="*/ 680477 w 1590224"/>
              <a:gd name="connsiteY128" fmla="*/ 1430658 h 1566389"/>
              <a:gd name="connsiteX129" fmla="*/ 654284 w 1590224"/>
              <a:gd name="connsiteY129" fmla="*/ 1423514 h 1566389"/>
              <a:gd name="connsiteX130" fmla="*/ 635234 w 1590224"/>
              <a:gd name="connsiteY130" fmla="*/ 1416371 h 1566389"/>
              <a:gd name="connsiteX131" fmla="*/ 616184 w 1590224"/>
              <a:gd name="connsiteY131" fmla="*/ 1413989 h 1566389"/>
              <a:gd name="connsiteX132" fmla="*/ 597134 w 1590224"/>
              <a:gd name="connsiteY132" fmla="*/ 1409227 h 1566389"/>
              <a:gd name="connsiteX133" fmla="*/ 573321 w 1590224"/>
              <a:gd name="connsiteY133" fmla="*/ 1404464 h 1566389"/>
              <a:gd name="connsiteX134" fmla="*/ 539984 w 1590224"/>
              <a:gd name="connsiteY134" fmla="*/ 1392558 h 1566389"/>
              <a:gd name="connsiteX135" fmla="*/ 528077 w 1590224"/>
              <a:gd name="connsiteY135" fmla="*/ 1387796 h 1566389"/>
              <a:gd name="connsiteX136" fmla="*/ 506646 w 1590224"/>
              <a:gd name="connsiteY136" fmla="*/ 1373508 h 1566389"/>
              <a:gd name="connsiteX137" fmla="*/ 487596 w 1590224"/>
              <a:gd name="connsiteY137" fmla="*/ 1368746 h 1566389"/>
              <a:gd name="connsiteX138" fmla="*/ 478071 w 1590224"/>
              <a:gd name="connsiteY138" fmla="*/ 1366364 h 1566389"/>
              <a:gd name="connsiteX139" fmla="*/ 449496 w 1590224"/>
              <a:gd name="connsiteY139" fmla="*/ 1347314 h 1566389"/>
              <a:gd name="connsiteX140" fmla="*/ 444734 w 1590224"/>
              <a:gd name="connsiteY140" fmla="*/ 1335408 h 1566389"/>
              <a:gd name="connsiteX141" fmla="*/ 442352 w 1590224"/>
              <a:gd name="connsiteY141" fmla="*/ 1328264 h 1566389"/>
              <a:gd name="connsiteX142" fmla="*/ 435209 w 1590224"/>
              <a:gd name="connsiteY142" fmla="*/ 1311596 h 1566389"/>
              <a:gd name="connsiteX143" fmla="*/ 437590 w 1590224"/>
              <a:gd name="connsiteY143" fmla="*/ 1287783 h 1566389"/>
              <a:gd name="connsiteX144" fmla="*/ 447115 w 1590224"/>
              <a:gd name="connsiteY144" fmla="*/ 1275877 h 1566389"/>
              <a:gd name="connsiteX145" fmla="*/ 459021 w 1590224"/>
              <a:gd name="connsiteY145" fmla="*/ 1249683 h 1566389"/>
              <a:gd name="connsiteX146" fmla="*/ 444734 w 1590224"/>
              <a:gd name="connsiteY146" fmla="*/ 1211583 h 1566389"/>
              <a:gd name="connsiteX147" fmla="*/ 406634 w 1590224"/>
              <a:gd name="connsiteY147" fmla="*/ 1178246 h 1566389"/>
              <a:gd name="connsiteX148" fmla="*/ 403078 w 1590224"/>
              <a:gd name="connsiteY148" fmla="*/ 1176069 h 1566389"/>
              <a:gd name="connsiteX149" fmla="*/ 399174 w 1590224"/>
              <a:gd name="connsiteY149" fmla="*/ 1160912 h 1566389"/>
              <a:gd name="connsiteX150" fmla="*/ 389965 w 1590224"/>
              <a:gd name="connsiteY150" fmla="*/ 1144908 h 1566389"/>
              <a:gd name="connsiteX151" fmla="*/ 392346 w 1590224"/>
              <a:gd name="connsiteY151" fmla="*/ 1085377 h 1566389"/>
              <a:gd name="connsiteX152" fmla="*/ 397109 w 1590224"/>
              <a:gd name="connsiteY152" fmla="*/ 1078233 h 1566389"/>
              <a:gd name="connsiteX153" fmla="*/ 413777 w 1590224"/>
              <a:gd name="connsiteY153" fmla="*/ 1056802 h 1566389"/>
              <a:gd name="connsiteX154" fmla="*/ 420921 w 1590224"/>
              <a:gd name="connsiteY154" fmla="*/ 1047277 h 1566389"/>
              <a:gd name="connsiteX155" fmla="*/ 425684 w 1590224"/>
              <a:gd name="connsiteY155" fmla="*/ 1040133 h 1566389"/>
              <a:gd name="connsiteX156" fmla="*/ 420921 w 1590224"/>
              <a:gd name="connsiteY156" fmla="*/ 994889 h 1566389"/>
              <a:gd name="connsiteX157" fmla="*/ 411396 w 1590224"/>
              <a:gd name="connsiteY157" fmla="*/ 980602 h 1566389"/>
              <a:gd name="connsiteX158" fmla="*/ 409015 w 1590224"/>
              <a:gd name="connsiteY158" fmla="*/ 971077 h 1566389"/>
              <a:gd name="connsiteX159" fmla="*/ 404252 w 1590224"/>
              <a:gd name="connsiteY159" fmla="*/ 961552 h 1566389"/>
              <a:gd name="connsiteX160" fmla="*/ 401871 w 1590224"/>
              <a:gd name="connsiteY160" fmla="*/ 954408 h 1566389"/>
              <a:gd name="connsiteX161" fmla="*/ 404252 w 1590224"/>
              <a:gd name="connsiteY161" fmla="*/ 892496 h 1566389"/>
              <a:gd name="connsiteX162" fmla="*/ 406634 w 1590224"/>
              <a:gd name="connsiteY162" fmla="*/ 859158 h 1566389"/>
              <a:gd name="connsiteX163" fmla="*/ 397109 w 1590224"/>
              <a:gd name="connsiteY163" fmla="*/ 699614 h 1566389"/>
              <a:gd name="connsiteX164" fmla="*/ 382821 w 1590224"/>
              <a:gd name="connsiteY164" fmla="*/ 675802 h 1566389"/>
              <a:gd name="connsiteX165" fmla="*/ 359009 w 1590224"/>
              <a:gd name="connsiteY165" fmla="*/ 642464 h 1566389"/>
              <a:gd name="connsiteX166" fmla="*/ 347102 w 1590224"/>
              <a:gd name="connsiteY166" fmla="*/ 630558 h 1566389"/>
              <a:gd name="connsiteX167" fmla="*/ 345889 w 1590224"/>
              <a:gd name="connsiteY167" fmla="*/ 628535 h 1566389"/>
              <a:gd name="connsiteX168" fmla="*/ 359009 w 1590224"/>
              <a:gd name="connsiteY168" fmla="*/ 625795 h 1566389"/>
              <a:gd name="connsiteX169" fmla="*/ 361390 w 1590224"/>
              <a:gd name="connsiteY169" fmla="*/ 594838 h 1566389"/>
              <a:gd name="connsiteX170" fmla="*/ 368534 w 1590224"/>
              <a:gd name="connsiteY170" fmla="*/ 592457 h 1566389"/>
              <a:gd name="connsiteX171" fmla="*/ 382821 w 1590224"/>
              <a:gd name="connsiteY171" fmla="*/ 580551 h 1566389"/>
              <a:gd name="connsiteX172" fmla="*/ 387584 w 1590224"/>
              <a:gd name="connsiteY172" fmla="*/ 571026 h 1566389"/>
              <a:gd name="connsiteX173" fmla="*/ 382821 w 1590224"/>
              <a:gd name="connsiteY173" fmla="*/ 547213 h 1566389"/>
              <a:gd name="connsiteX174" fmla="*/ 363771 w 1590224"/>
              <a:gd name="connsiteY174" fmla="*/ 535307 h 1566389"/>
              <a:gd name="connsiteX175" fmla="*/ 344721 w 1590224"/>
              <a:gd name="connsiteY175" fmla="*/ 528163 h 1566389"/>
              <a:gd name="connsiteX176" fmla="*/ 325671 w 1590224"/>
              <a:gd name="connsiteY176" fmla="*/ 521020 h 1566389"/>
              <a:gd name="connsiteX177" fmla="*/ 318527 w 1590224"/>
              <a:gd name="connsiteY177" fmla="*/ 511495 h 1566389"/>
              <a:gd name="connsiteX178" fmla="*/ 313765 w 1590224"/>
              <a:gd name="connsiteY178" fmla="*/ 487682 h 1566389"/>
              <a:gd name="connsiteX179" fmla="*/ 311384 w 1590224"/>
              <a:gd name="connsiteY179" fmla="*/ 456726 h 1566389"/>
              <a:gd name="connsiteX180" fmla="*/ 309002 w 1590224"/>
              <a:gd name="connsiteY180" fmla="*/ 449582 h 1566389"/>
              <a:gd name="connsiteX181" fmla="*/ 289952 w 1590224"/>
              <a:gd name="connsiteY181" fmla="*/ 432913 h 1566389"/>
              <a:gd name="connsiteX182" fmla="*/ 270902 w 1590224"/>
              <a:gd name="connsiteY182" fmla="*/ 409101 h 1566389"/>
              <a:gd name="connsiteX183" fmla="*/ 268521 w 1590224"/>
              <a:gd name="connsiteY183" fmla="*/ 401957 h 1566389"/>
              <a:gd name="connsiteX184" fmla="*/ 270902 w 1590224"/>
              <a:gd name="connsiteY184" fmla="*/ 382907 h 1566389"/>
              <a:gd name="connsiteX185" fmla="*/ 278046 w 1590224"/>
              <a:gd name="connsiteY185" fmla="*/ 373382 h 1566389"/>
              <a:gd name="connsiteX186" fmla="*/ 278409 w 1590224"/>
              <a:gd name="connsiteY186" fmla="*/ 372848 h 1566389"/>
              <a:gd name="connsiteX187" fmla="*/ 280396 w 1590224"/>
              <a:gd name="connsiteY187" fmla="*/ 374614 h 1566389"/>
              <a:gd name="connsiteX188" fmla="*/ 293289 w 1590224"/>
              <a:gd name="connsiteY188" fmla="*/ 381000 h 1566389"/>
              <a:gd name="connsiteX189" fmla="*/ 316149 w 1590224"/>
              <a:gd name="connsiteY189" fmla="*/ 358140 h 1566389"/>
              <a:gd name="connsiteX190" fmla="*/ 438069 w 1590224"/>
              <a:gd name="connsiteY190" fmla="*/ 350520 h 1566389"/>
              <a:gd name="connsiteX191" fmla="*/ 491409 w 1590224"/>
              <a:gd name="connsiteY191" fmla="*/ 289560 h 1566389"/>
              <a:gd name="connsiteX192" fmla="*/ 537129 w 1590224"/>
              <a:gd name="connsiteY192" fmla="*/ 274320 h 1566389"/>
              <a:gd name="connsiteX193" fmla="*/ 559989 w 1590224"/>
              <a:gd name="connsiteY193" fmla="*/ 266700 h 1566389"/>
              <a:gd name="connsiteX194" fmla="*/ 620949 w 1590224"/>
              <a:gd name="connsiteY194" fmla="*/ 220980 h 1566389"/>
              <a:gd name="connsiteX195" fmla="*/ 636189 w 1590224"/>
              <a:gd name="connsiteY195" fmla="*/ 190500 h 1566389"/>
              <a:gd name="connsiteX196" fmla="*/ 697149 w 1590224"/>
              <a:gd name="connsiteY196" fmla="*/ 160020 h 1566389"/>
              <a:gd name="connsiteX197" fmla="*/ 780969 w 1590224"/>
              <a:gd name="connsiteY197" fmla="*/ 129540 h 1566389"/>
              <a:gd name="connsiteX198" fmla="*/ 788589 w 1590224"/>
              <a:gd name="connsiteY198" fmla="*/ 106680 h 1566389"/>
              <a:gd name="connsiteX199" fmla="*/ 811449 w 1590224"/>
              <a:gd name="connsiteY199" fmla="*/ 91440 h 1566389"/>
              <a:gd name="connsiteX200" fmla="*/ 819069 w 1590224"/>
              <a:gd name="connsiteY200" fmla="*/ 30480 h 1566389"/>
              <a:gd name="connsiteX201" fmla="*/ 925749 w 1590224"/>
              <a:gd name="connsiteY201" fmla="*/ 22860 h 1566389"/>
              <a:gd name="connsiteX202" fmla="*/ 948609 w 1590224"/>
              <a:gd name="connsiteY202" fmla="*/ 15240 h 1566389"/>
              <a:gd name="connsiteX203" fmla="*/ 1001949 w 1590224"/>
              <a:gd name="connsiteY20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8984 w 1590224"/>
              <a:gd name="connsiteY7" fmla="*/ 582932 h 1566389"/>
              <a:gd name="connsiteX8" fmla="*/ 151840 w 1590224"/>
              <a:gd name="connsiteY8" fmla="*/ 561502 h 1566389"/>
              <a:gd name="connsiteX9" fmla="*/ 130409 w 1590224"/>
              <a:gd name="connsiteY9" fmla="*/ 549596 h 1566389"/>
              <a:gd name="connsiteX10" fmla="*/ 106596 w 1590224"/>
              <a:gd name="connsiteY10" fmla="*/ 554358 h 1566389"/>
              <a:gd name="connsiteX11" fmla="*/ 99452 w 1590224"/>
              <a:gd name="connsiteY11" fmla="*/ 559121 h 1566389"/>
              <a:gd name="connsiteX12" fmla="*/ 80402 w 1590224"/>
              <a:gd name="connsiteY12" fmla="*/ 563883 h 1566389"/>
              <a:gd name="connsiteX13" fmla="*/ 63734 w 1590224"/>
              <a:gd name="connsiteY13" fmla="*/ 568646 h 1566389"/>
              <a:gd name="connsiteX14" fmla="*/ 44684 w 1590224"/>
              <a:gd name="connsiteY14" fmla="*/ 571027 h 1566389"/>
              <a:gd name="connsiteX15" fmla="*/ 35159 w 1590224"/>
              <a:gd name="connsiteY15" fmla="*/ 573408 h 1566389"/>
              <a:gd name="connsiteX16" fmla="*/ 0 w 1590224"/>
              <a:gd name="connsiteY16" fmla="*/ 576338 h 1566389"/>
              <a:gd name="connsiteX17" fmla="*/ 44684 w 1590224"/>
              <a:gd name="connsiteY17" fmla="*/ 571026 h 1566389"/>
              <a:gd name="connsiteX18" fmla="*/ 63734 w 1590224"/>
              <a:gd name="connsiteY18" fmla="*/ 568645 h 1566389"/>
              <a:gd name="connsiteX19" fmla="*/ 80402 w 1590224"/>
              <a:gd name="connsiteY19" fmla="*/ 563882 h 1566389"/>
              <a:gd name="connsiteX20" fmla="*/ 99452 w 1590224"/>
              <a:gd name="connsiteY20" fmla="*/ 559120 h 1566389"/>
              <a:gd name="connsiteX21" fmla="*/ 106596 w 1590224"/>
              <a:gd name="connsiteY21" fmla="*/ 554357 h 1566389"/>
              <a:gd name="connsiteX22" fmla="*/ 130409 w 1590224"/>
              <a:gd name="connsiteY22" fmla="*/ 549595 h 1566389"/>
              <a:gd name="connsiteX23" fmla="*/ 1001949 w 1590224"/>
              <a:gd name="connsiteY23" fmla="*/ 0 h 1566389"/>
              <a:gd name="connsiteX24" fmla="*/ 994329 w 1590224"/>
              <a:gd name="connsiteY24" fmla="*/ 45720 h 1566389"/>
              <a:gd name="connsiteX25" fmla="*/ 933369 w 1590224"/>
              <a:gd name="connsiteY25" fmla="*/ 76200 h 1566389"/>
              <a:gd name="connsiteX26" fmla="*/ 910509 w 1590224"/>
              <a:gd name="connsiteY26" fmla="*/ 91440 h 1566389"/>
              <a:gd name="connsiteX27" fmla="*/ 912414 w 1590224"/>
              <a:gd name="connsiteY27" fmla="*/ 122397 h 1566389"/>
              <a:gd name="connsiteX28" fmla="*/ 927654 w 1590224"/>
              <a:gd name="connsiteY28" fmla="*/ 152876 h 1566389"/>
              <a:gd name="connsiteX29" fmla="*/ 967183 w 1590224"/>
              <a:gd name="connsiteY29" fmla="*/ 178117 h 1566389"/>
              <a:gd name="connsiteX30" fmla="*/ 1047669 w 1590224"/>
              <a:gd name="connsiteY30" fmla="*/ 220980 h 1566389"/>
              <a:gd name="connsiteX31" fmla="*/ 1101009 w 1590224"/>
              <a:gd name="connsiteY31" fmla="*/ 251460 h 1566389"/>
              <a:gd name="connsiteX32" fmla="*/ 1222929 w 1590224"/>
              <a:gd name="connsiteY32" fmla="*/ 336233 h 1566389"/>
              <a:gd name="connsiteX33" fmla="*/ 1267220 w 1590224"/>
              <a:gd name="connsiteY33" fmla="*/ 375761 h 1566389"/>
              <a:gd name="connsiteX34" fmla="*/ 1352469 w 1590224"/>
              <a:gd name="connsiteY34" fmla="*/ 472440 h 1566389"/>
              <a:gd name="connsiteX35" fmla="*/ 1428669 w 1590224"/>
              <a:gd name="connsiteY35" fmla="*/ 586740 h 1566389"/>
              <a:gd name="connsiteX36" fmla="*/ 1588689 w 1590224"/>
              <a:gd name="connsiteY36" fmla="*/ 792480 h 1566389"/>
              <a:gd name="connsiteX37" fmla="*/ 1590224 w 1590224"/>
              <a:gd name="connsiteY37" fmla="*/ 794546 h 1566389"/>
              <a:gd name="connsiteX38" fmla="*/ 1590115 w 1590224"/>
              <a:gd name="connsiteY38" fmla="*/ 794864 h 1566389"/>
              <a:gd name="connsiteX39" fmla="*/ 1582971 w 1590224"/>
              <a:gd name="connsiteY39" fmla="*/ 835346 h 1566389"/>
              <a:gd name="connsiteX40" fmla="*/ 1575827 w 1590224"/>
              <a:gd name="connsiteY40" fmla="*/ 871064 h 1566389"/>
              <a:gd name="connsiteX41" fmla="*/ 1566302 w 1590224"/>
              <a:gd name="connsiteY41" fmla="*/ 894877 h 1566389"/>
              <a:gd name="connsiteX42" fmla="*/ 1563921 w 1590224"/>
              <a:gd name="connsiteY42" fmla="*/ 916308 h 1566389"/>
              <a:gd name="connsiteX43" fmla="*/ 1559159 w 1590224"/>
              <a:gd name="connsiteY43" fmla="*/ 928214 h 1566389"/>
              <a:gd name="connsiteX44" fmla="*/ 1556777 w 1590224"/>
              <a:gd name="connsiteY44" fmla="*/ 935358 h 1566389"/>
              <a:gd name="connsiteX45" fmla="*/ 1547252 w 1590224"/>
              <a:gd name="connsiteY45" fmla="*/ 952027 h 1566389"/>
              <a:gd name="connsiteX46" fmla="*/ 1528202 w 1590224"/>
              <a:gd name="connsiteY46" fmla="*/ 971077 h 1566389"/>
              <a:gd name="connsiteX47" fmla="*/ 1513915 w 1590224"/>
              <a:gd name="connsiteY47" fmla="*/ 985364 h 1566389"/>
              <a:gd name="connsiteX48" fmla="*/ 1488243 w 1590224"/>
              <a:gd name="connsiteY48" fmla="*/ 1005393 h 1566389"/>
              <a:gd name="connsiteX49" fmla="*/ 1488108 w 1590224"/>
              <a:gd name="connsiteY49" fmla="*/ 1005576 h 1566389"/>
              <a:gd name="connsiteX50" fmla="*/ 1475815 w 1590224"/>
              <a:gd name="connsiteY50" fmla="*/ 1013939 h 1566389"/>
              <a:gd name="connsiteX51" fmla="*/ 1466290 w 1590224"/>
              <a:gd name="connsiteY51" fmla="*/ 1021083 h 1566389"/>
              <a:gd name="connsiteX52" fmla="*/ 1452002 w 1590224"/>
              <a:gd name="connsiteY52" fmla="*/ 1025846 h 1566389"/>
              <a:gd name="connsiteX53" fmla="*/ 1418665 w 1590224"/>
              <a:gd name="connsiteY53" fmla="*/ 1047277 h 1566389"/>
              <a:gd name="connsiteX54" fmla="*/ 1413902 w 1590224"/>
              <a:gd name="connsiteY54" fmla="*/ 1059183 h 1566389"/>
              <a:gd name="connsiteX55" fmla="*/ 1421046 w 1590224"/>
              <a:gd name="connsiteY55" fmla="*/ 1097283 h 1566389"/>
              <a:gd name="connsiteX56" fmla="*/ 1430571 w 1590224"/>
              <a:gd name="connsiteY56" fmla="*/ 1118714 h 1566389"/>
              <a:gd name="connsiteX57" fmla="*/ 1437715 w 1590224"/>
              <a:gd name="connsiteY57" fmla="*/ 1125858 h 1566389"/>
              <a:gd name="connsiteX58" fmla="*/ 1452002 w 1590224"/>
              <a:gd name="connsiteY58" fmla="*/ 1156814 h 1566389"/>
              <a:gd name="connsiteX59" fmla="*/ 1468671 w 1590224"/>
              <a:gd name="connsiteY59" fmla="*/ 1175864 h 1566389"/>
              <a:gd name="connsiteX60" fmla="*/ 1475815 w 1590224"/>
              <a:gd name="connsiteY60" fmla="*/ 1183008 h 1566389"/>
              <a:gd name="connsiteX61" fmla="*/ 1482959 w 1590224"/>
              <a:gd name="connsiteY61" fmla="*/ 1194914 h 1566389"/>
              <a:gd name="connsiteX62" fmla="*/ 1492484 w 1590224"/>
              <a:gd name="connsiteY62" fmla="*/ 1204439 h 1566389"/>
              <a:gd name="connsiteX63" fmla="*/ 1511534 w 1590224"/>
              <a:gd name="connsiteY63" fmla="*/ 1228252 h 1566389"/>
              <a:gd name="connsiteX64" fmla="*/ 1530584 w 1590224"/>
              <a:gd name="connsiteY64" fmla="*/ 1256827 h 1566389"/>
              <a:gd name="connsiteX65" fmla="*/ 1544871 w 1590224"/>
              <a:gd name="connsiteY65" fmla="*/ 1278258 h 1566389"/>
              <a:gd name="connsiteX66" fmla="*/ 1552015 w 1590224"/>
              <a:gd name="connsiteY66" fmla="*/ 1302071 h 1566389"/>
              <a:gd name="connsiteX67" fmla="*/ 1559159 w 1590224"/>
              <a:gd name="connsiteY67" fmla="*/ 1333027 h 1566389"/>
              <a:gd name="connsiteX68" fmla="*/ 1552015 w 1590224"/>
              <a:gd name="connsiteY68" fmla="*/ 1390177 h 1566389"/>
              <a:gd name="connsiteX69" fmla="*/ 1549634 w 1590224"/>
              <a:gd name="connsiteY69" fmla="*/ 1399702 h 1566389"/>
              <a:gd name="connsiteX70" fmla="*/ 1544871 w 1590224"/>
              <a:gd name="connsiteY70" fmla="*/ 1406846 h 1566389"/>
              <a:gd name="connsiteX71" fmla="*/ 1542490 w 1590224"/>
              <a:gd name="connsiteY71" fmla="*/ 1418752 h 1566389"/>
              <a:gd name="connsiteX72" fmla="*/ 1535346 w 1590224"/>
              <a:gd name="connsiteY72" fmla="*/ 1430658 h 1566389"/>
              <a:gd name="connsiteX73" fmla="*/ 1516296 w 1590224"/>
              <a:gd name="connsiteY73" fmla="*/ 1454471 h 1566389"/>
              <a:gd name="connsiteX74" fmla="*/ 1506771 w 1590224"/>
              <a:gd name="connsiteY74" fmla="*/ 1461614 h 1566389"/>
              <a:gd name="connsiteX75" fmla="*/ 1494865 w 1590224"/>
              <a:gd name="connsiteY75" fmla="*/ 1463996 h 1566389"/>
              <a:gd name="connsiteX76" fmla="*/ 1480577 w 1590224"/>
              <a:gd name="connsiteY76" fmla="*/ 1468758 h 1566389"/>
              <a:gd name="connsiteX77" fmla="*/ 1425809 w 1590224"/>
              <a:gd name="connsiteY77" fmla="*/ 1463996 h 1566389"/>
              <a:gd name="connsiteX78" fmla="*/ 1413902 w 1590224"/>
              <a:gd name="connsiteY78" fmla="*/ 1459233 h 1566389"/>
              <a:gd name="connsiteX79" fmla="*/ 1385327 w 1590224"/>
              <a:gd name="connsiteY79" fmla="*/ 1454471 h 1566389"/>
              <a:gd name="connsiteX80" fmla="*/ 1347227 w 1590224"/>
              <a:gd name="connsiteY80" fmla="*/ 1447327 h 1566389"/>
              <a:gd name="connsiteX81" fmla="*/ 1340084 w 1590224"/>
              <a:gd name="connsiteY81" fmla="*/ 1442564 h 1566389"/>
              <a:gd name="connsiteX82" fmla="*/ 1325796 w 1590224"/>
              <a:gd name="connsiteY82" fmla="*/ 1416371 h 1566389"/>
              <a:gd name="connsiteX83" fmla="*/ 1323415 w 1590224"/>
              <a:gd name="connsiteY83" fmla="*/ 1409227 h 1566389"/>
              <a:gd name="connsiteX84" fmla="*/ 1318652 w 1590224"/>
              <a:gd name="connsiteY84" fmla="*/ 1387796 h 1566389"/>
              <a:gd name="connsiteX85" fmla="*/ 1311509 w 1590224"/>
              <a:gd name="connsiteY85" fmla="*/ 1356839 h 1566389"/>
              <a:gd name="connsiteX86" fmla="*/ 1301984 w 1590224"/>
              <a:gd name="connsiteY86" fmla="*/ 1342552 h 1566389"/>
              <a:gd name="connsiteX87" fmla="*/ 1294840 w 1590224"/>
              <a:gd name="connsiteY87" fmla="*/ 1340171 h 1566389"/>
              <a:gd name="connsiteX88" fmla="*/ 1278171 w 1590224"/>
              <a:gd name="connsiteY88" fmla="*/ 1333027 h 1566389"/>
              <a:gd name="connsiteX89" fmla="*/ 1254359 w 1590224"/>
              <a:gd name="connsiteY89" fmla="*/ 1328264 h 1566389"/>
              <a:gd name="connsiteX90" fmla="*/ 1240071 w 1590224"/>
              <a:gd name="connsiteY90" fmla="*/ 1323502 h 1566389"/>
              <a:gd name="connsiteX91" fmla="*/ 1230546 w 1590224"/>
              <a:gd name="connsiteY91" fmla="*/ 1321121 h 1566389"/>
              <a:gd name="connsiteX92" fmla="*/ 1216259 w 1590224"/>
              <a:gd name="connsiteY92" fmla="*/ 1316358 h 1566389"/>
              <a:gd name="connsiteX93" fmla="*/ 1194827 w 1590224"/>
              <a:gd name="connsiteY93" fmla="*/ 1311596 h 1566389"/>
              <a:gd name="connsiteX94" fmla="*/ 1182921 w 1590224"/>
              <a:gd name="connsiteY94" fmla="*/ 1304452 h 1566389"/>
              <a:gd name="connsiteX95" fmla="*/ 1173396 w 1590224"/>
              <a:gd name="connsiteY95" fmla="*/ 1297308 h 1566389"/>
              <a:gd name="connsiteX96" fmla="*/ 1163871 w 1590224"/>
              <a:gd name="connsiteY96" fmla="*/ 1292546 h 1566389"/>
              <a:gd name="connsiteX97" fmla="*/ 1144821 w 1590224"/>
              <a:gd name="connsiteY97" fmla="*/ 1299689 h 1566389"/>
              <a:gd name="connsiteX98" fmla="*/ 1135296 w 1590224"/>
              <a:gd name="connsiteY98" fmla="*/ 1313977 h 1566389"/>
              <a:gd name="connsiteX99" fmla="*/ 1128152 w 1590224"/>
              <a:gd name="connsiteY99" fmla="*/ 1325883 h 1566389"/>
              <a:gd name="connsiteX100" fmla="*/ 1118627 w 1590224"/>
              <a:gd name="connsiteY100" fmla="*/ 1352077 h 1566389"/>
              <a:gd name="connsiteX101" fmla="*/ 1101959 w 1590224"/>
              <a:gd name="connsiteY101" fmla="*/ 1378271 h 1566389"/>
              <a:gd name="connsiteX102" fmla="*/ 1090052 w 1590224"/>
              <a:gd name="connsiteY102" fmla="*/ 1397321 h 1566389"/>
              <a:gd name="connsiteX103" fmla="*/ 1075765 w 1590224"/>
              <a:gd name="connsiteY103" fmla="*/ 1411608 h 1566389"/>
              <a:gd name="connsiteX104" fmla="*/ 1059096 w 1590224"/>
              <a:gd name="connsiteY104" fmla="*/ 1425896 h 1566389"/>
              <a:gd name="connsiteX105" fmla="*/ 1049571 w 1590224"/>
              <a:gd name="connsiteY105" fmla="*/ 1428277 h 1566389"/>
              <a:gd name="connsiteX106" fmla="*/ 1040046 w 1590224"/>
              <a:gd name="connsiteY106" fmla="*/ 1433039 h 1566389"/>
              <a:gd name="connsiteX107" fmla="*/ 985277 w 1590224"/>
              <a:gd name="connsiteY107" fmla="*/ 1449708 h 1566389"/>
              <a:gd name="connsiteX108" fmla="*/ 954321 w 1590224"/>
              <a:gd name="connsiteY108" fmla="*/ 1456852 h 1566389"/>
              <a:gd name="connsiteX109" fmla="*/ 916221 w 1590224"/>
              <a:gd name="connsiteY109" fmla="*/ 1468758 h 1566389"/>
              <a:gd name="connsiteX110" fmla="*/ 904315 w 1590224"/>
              <a:gd name="connsiteY110" fmla="*/ 1471139 h 1566389"/>
              <a:gd name="connsiteX111" fmla="*/ 882884 w 1590224"/>
              <a:gd name="connsiteY111" fmla="*/ 1478283 h 1566389"/>
              <a:gd name="connsiteX112" fmla="*/ 870977 w 1590224"/>
              <a:gd name="connsiteY112" fmla="*/ 1483046 h 1566389"/>
              <a:gd name="connsiteX113" fmla="*/ 842402 w 1590224"/>
              <a:gd name="connsiteY113" fmla="*/ 1490189 h 1566389"/>
              <a:gd name="connsiteX114" fmla="*/ 820971 w 1590224"/>
              <a:gd name="connsiteY114" fmla="*/ 1499714 h 1566389"/>
              <a:gd name="connsiteX115" fmla="*/ 804302 w 1590224"/>
              <a:gd name="connsiteY115" fmla="*/ 1506858 h 1566389"/>
              <a:gd name="connsiteX116" fmla="*/ 794777 w 1590224"/>
              <a:gd name="connsiteY116" fmla="*/ 1514002 h 1566389"/>
              <a:gd name="connsiteX117" fmla="*/ 787634 w 1590224"/>
              <a:gd name="connsiteY117" fmla="*/ 1518764 h 1566389"/>
              <a:gd name="connsiteX118" fmla="*/ 768584 w 1590224"/>
              <a:gd name="connsiteY118" fmla="*/ 1540196 h 1566389"/>
              <a:gd name="connsiteX119" fmla="*/ 747152 w 1590224"/>
              <a:gd name="connsiteY119" fmla="*/ 1564008 h 1566389"/>
              <a:gd name="connsiteX120" fmla="*/ 737627 w 1590224"/>
              <a:gd name="connsiteY120" fmla="*/ 1566389 h 1566389"/>
              <a:gd name="connsiteX121" fmla="*/ 720959 w 1590224"/>
              <a:gd name="connsiteY121" fmla="*/ 1561627 h 1566389"/>
              <a:gd name="connsiteX122" fmla="*/ 718577 w 1590224"/>
              <a:gd name="connsiteY122" fmla="*/ 1530671 h 1566389"/>
              <a:gd name="connsiteX123" fmla="*/ 728102 w 1590224"/>
              <a:gd name="connsiteY123" fmla="*/ 1502096 h 1566389"/>
              <a:gd name="connsiteX124" fmla="*/ 732865 w 1590224"/>
              <a:gd name="connsiteY124" fmla="*/ 1490189 h 1566389"/>
              <a:gd name="connsiteX125" fmla="*/ 730484 w 1590224"/>
              <a:gd name="connsiteY125" fmla="*/ 1463996 h 1566389"/>
              <a:gd name="connsiteX126" fmla="*/ 709052 w 1590224"/>
              <a:gd name="connsiteY126" fmla="*/ 1444946 h 1566389"/>
              <a:gd name="connsiteX127" fmla="*/ 680477 w 1590224"/>
              <a:gd name="connsiteY127" fmla="*/ 1430658 h 1566389"/>
              <a:gd name="connsiteX128" fmla="*/ 654284 w 1590224"/>
              <a:gd name="connsiteY128" fmla="*/ 1423514 h 1566389"/>
              <a:gd name="connsiteX129" fmla="*/ 635234 w 1590224"/>
              <a:gd name="connsiteY129" fmla="*/ 1416371 h 1566389"/>
              <a:gd name="connsiteX130" fmla="*/ 616184 w 1590224"/>
              <a:gd name="connsiteY130" fmla="*/ 1413989 h 1566389"/>
              <a:gd name="connsiteX131" fmla="*/ 597134 w 1590224"/>
              <a:gd name="connsiteY131" fmla="*/ 1409227 h 1566389"/>
              <a:gd name="connsiteX132" fmla="*/ 573321 w 1590224"/>
              <a:gd name="connsiteY132" fmla="*/ 1404464 h 1566389"/>
              <a:gd name="connsiteX133" fmla="*/ 539984 w 1590224"/>
              <a:gd name="connsiteY133" fmla="*/ 1392558 h 1566389"/>
              <a:gd name="connsiteX134" fmla="*/ 528077 w 1590224"/>
              <a:gd name="connsiteY134" fmla="*/ 1387796 h 1566389"/>
              <a:gd name="connsiteX135" fmla="*/ 506646 w 1590224"/>
              <a:gd name="connsiteY135" fmla="*/ 1373508 h 1566389"/>
              <a:gd name="connsiteX136" fmla="*/ 487596 w 1590224"/>
              <a:gd name="connsiteY136" fmla="*/ 1368746 h 1566389"/>
              <a:gd name="connsiteX137" fmla="*/ 478071 w 1590224"/>
              <a:gd name="connsiteY137" fmla="*/ 1366364 h 1566389"/>
              <a:gd name="connsiteX138" fmla="*/ 449496 w 1590224"/>
              <a:gd name="connsiteY138" fmla="*/ 1347314 h 1566389"/>
              <a:gd name="connsiteX139" fmla="*/ 444734 w 1590224"/>
              <a:gd name="connsiteY139" fmla="*/ 1335408 h 1566389"/>
              <a:gd name="connsiteX140" fmla="*/ 442352 w 1590224"/>
              <a:gd name="connsiteY140" fmla="*/ 1328264 h 1566389"/>
              <a:gd name="connsiteX141" fmla="*/ 435209 w 1590224"/>
              <a:gd name="connsiteY141" fmla="*/ 1311596 h 1566389"/>
              <a:gd name="connsiteX142" fmla="*/ 437590 w 1590224"/>
              <a:gd name="connsiteY142" fmla="*/ 1287783 h 1566389"/>
              <a:gd name="connsiteX143" fmla="*/ 447115 w 1590224"/>
              <a:gd name="connsiteY143" fmla="*/ 1275877 h 1566389"/>
              <a:gd name="connsiteX144" fmla="*/ 459021 w 1590224"/>
              <a:gd name="connsiteY144" fmla="*/ 1249683 h 1566389"/>
              <a:gd name="connsiteX145" fmla="*/ 444734 w 1590224"/>
              <a:gd name="connsiteY145" fmla="*/ 1211583 h 1566389"/>
              <a:gd name="connsiteX146" fmla="*/ 406634 w 1590224"/>
              <a:gd name="connsiteY146" fmla="*/ 1178246 h 1566389"/>
              <a:gd name="connsiteX147" fmla="*/ 403078 w 1590224"/>
              <a:gd name="connsiteY147" fmla="*/ 1176069 h 1566389"/>
              <a:gd name="connsiteX148" fmla="*/ 399174 w 1590224"/>
              <a:gd name="connsiteY148" fmla="*/ 1160912 h 1566389"/>
              <a:gd name="connsiteX149" fmla="*/ 389965 w 1590224"/>
              <a:gd name="connsiteY149" fmla="*/ 1144908 h 1566389"/>
              <a:gd name="connsiteX150" fmla="*/ 392346 w 1590224"/>
              <a:gd name="connsiteY150" fmla="*/ 1085377 h 1566389"/>
              <a:gd name="connsiteX151" fmla="*/ 397109 w 1590224"/>
              <a:gd name="connsiteY151" fmla="*/ 1078233 h 1566389"/>
              <a:gd name="connsiteX152" fmla="*/ 413777 w 1590224"/>
              <a:gd name="connsiteY152" fmla="*/ 1056802 h 1566389"/>
              <a:gd name="connsiteX153" fmla="*/ 420921 w 1590224"/>
              <a:gd name="connsiteY153" fmla="*/ 1047277 h 1566389"/>
              <a:gd name="connsiteX154" fmla="*/ 425684 w 1590224"/>
              <a:gd name="connsiteY154" fmla="*/ 1040133 h 1566389"/>
              <a:gd name="connsiteX155" fmla="*/ 420921 w 1590224"/>
              <a:gd name="connsiteY155" fmla="*/ 994889 h 1566389"/>
              <a:gd name="connsiteX156" fmla="*/ 411396 w 1590224"/>
              <a:gd name="connsiteY156" fmla="*/ 980602 h 1566389"/>
              <a:gd name="connsiteX157" fmla="*/ 409015 w 1590224"/>
              <a:gd name="connsiteY157" fmla="*/ 971077 h 1566389"/>
              <a:gd name="connsiteX158" fmla="*/ 404252 w 1590224"/>
              <a:gd name="connsiteY158" fmla="*/ 961552 h 1566389"/>
              <a:gd name="connsiteX159" fmla="*/ 401871 w 1590224"/>
              <a:gd name="connsiteY159" fmla="*/ 954408 h 1566389"/>
              <a:gd name="connsiteX160" fmla="*/ 404252 w 1590224"/>
              <a:gd name="connsiteY160" fmla="*/ 892496 h 1566389"/>
              <a:gd name="connsiteX161" fmla="*/ 406634 w 1590224"/>
              <a:gd name="connsiteY161" fmla="*/ 859158 h 1566389"/>
              <a:gd name="connsiteX162" fmla="*/ 397109 w 1590224"/>
              <a:gd name="connsiteY162" fmla="*/ 699614 h 1566389"/>
              <a:gd name="connsiteX163" fmla="*/ 382821 w 1590224"/>
              <a:gd name="connsiteY163" fmla="*/ 675802 h 1566389"/>
              <a:gd name="connsiteX164" fmla="*/ 359009 w 1590224"/>
              <a:gd name="connsiteY164" fmla="*/ 642464 h 1566389"/>
              <a:gd name="connsiteX165" fmla="*/ 347102 w 1590224"/>
              <a:gd name="connsiteY165" fmla="*/ 630558 h 1566389"/>
              <a:gd name="connsiteX166" fmla="*/ 345889 w 1590224"/>
              <a:gd name="connsiteY166" fmla="*/ 628535 h 1566389"/>
              <a:gd name="connsiteX167" fmla="*/ 359009 w 1590224"/>
              <a:gd name="connsiteY167" fmla="*/ 625795 h 1566389"/>
              <a:gd name="connsiteX168" fmla="*/ 361390 w 1590224"/>
              <a:gd name="connsiteY168" fmla="*/ 594838 h 1566389"/>
              <a:gd name="connsiteX169" fmla="*/ 368534 w 1590224"/>
              <a:gd name="connsiteY169" fmla="*/ 592457 h 1566389"/>
              <a:gd name="connsiteX170" fmla="*/ 382821 w 1590224"/>
              <a:gd name="connsiteY170" fmla="*/ 580551 h 1566389"/>
              <a:gd name="connsiteX171" fmla="*/ 387584 w 1590224"/>
              <a:gd name="connsiteY171" fmla="*/ 571026 h 1566389"/>
              <a:gd name="connsiteX172" fmla="*/ 382821 w 1590224"/>
              <a:gd name="connsiteY172" fmla="*/ 547213 h 1566389"/>
              <a:gd name="connsiteX173" fmla="*/ 363771 w 1590224"/>
              <a:gd name="connsiteY173" fmla="*/ 535307 h 1566389"/>
              <a:gd name="connsiteX174" fmla="*/ 344721 w 1590224"/>
              <a:gd name="connsiteY174" fmla="*/ 528163 h 1566389"/>
              <a:gd name="connsiteX175" fmla="*/ 325671 w 1590224"/>
              <a:gd name="connsiteY175" fmla="*/ 521020 h 1566389"/>
              <a:gd name="connsiteX176" fmla="*/ 318527 w 1590224"/>
              <a:gd name="connsiteY176" fmla="*/ 511495 h 1566389"/>
              <a:gd name="connsiteX177" fmla="*/ 313765 w 1590224"/>
              <a:gd name="connsiteY177" fmla="*/ 487682 h 1566389"/>
              <a:gd name="connsiteX178" fmla="*/ 311384 w 1590224"/>
              <a:gd name="connsiteY178" fmla="*/ 456726 h 1566389"/>
              <a:gd name="connsiteX179" fmla="*/ 309002 w 1590224"/>
              <a:gd name="connsiteY179" fmla="*/ 449582 h 1566389"/>
              <a:gd name="connsiteX180" fmla="*/ 289952 w 1590224"/>
              <a:gd name="connsiteY180" fmla="*/ 432913 h 1566389"/>
              <a:gd name="connsiteX181" fmla="*/ 270902 w 1590224"/>
              <a:gd name="connsiteY181" fmla="*/ 409101 h 1566389"/>
              <a:gd name="connsiteX182" fmla="*/ 268521 w 1590224"/>
              <a:gd name="connsiteY182" fmla="*/ 401957 h 1566389"/>
              <a:gd name="connsiteX183" fmla="*/ 270902 w 1590224"/>
              <a:gd name="connsiteY183" fmla="*/ 382907 h 1566389"/>
              <a:gd name="connsiteX184" fmla="*/ 278046 w 1590224"/>
              <a:gd name="connsiteY184" fmla="*/ 373382 h 1566389"/>
              <a:gd name="connsiteX185" fmla="*/ 278409 w 1590224"/>
              <a:gd name="connsiteY185" fmla="*/ 372848 h 1566389"/>
              <a:gd name="connsiteX186" fmla="*/ 280396 w 1590224"/>
              <a:gd name="connsiteY186" fmla="*/ 374614 h 1566389"/>
              <a:gd name="connsiteX187" fmla="*/ 293289 w 1590224"/>
              <a:gd name="connsiteY187" fmla="*/ 381000 h 1566389"/>
              <a:gd name="connsiteX188" fmla="*/ 316149 w 1590224"/>
              <a:gd name="connsiteY188" fmla="*/ 358140 h 1566389"/>
              <a:gd name="connsiteX189" fmla="*/ 438069 w 1590224"/>
              <a:gd name="connsiteY189" fmla="*/ 350520 h 1566389"/>
              <a:gd name="connsiteX190" fmla="*/ 491409 w 1590224"/>
              <a:gd name="connsiteY190" fmla="*/ 289560 h 1566389"/>
              <a:gd name="connsiteX191" fmla="*/ 537129 w 1590224"/>
              <a:gd name="connsiteY191" fmla="*/ 274320 h 1566389"/>
              <a:gd name="connsiteX192" fmla="*/ 559989 w 1590224"/>
              <a:gd name="connsiteY192" fmla="*/ 266700 h 1566389"/>
              <a:gd name="connsiteX193" fmla="*/ 620949 w 1590224"/>
              <a:gd name="connsiteY193" fmla="*/ 220980 h 1566389"/>
              <a:gd name="connsiteX194" fmla="*/ 636189 w 1590224"/>
              <a:gd name="connsiteY194" fmla="*/ 190500 h 1566389"/>
              <a:gd name="connsiteX195" fmla="*/ 697149 w 1590224"/>
              <a:gd name="connsiteY195" fmla="*/ 160020 h 1566389"/>
              <a:gd name="connsiteX196" fmla="*/ 780969 w 1590224"/>
              <a:gd name="connsiteY196" fmla="*/ 129540 h 1566389"/>
              <a:gd name="connsiteX197" fmla="*/ 788589 w 1590224"/>
              <a:gd name="connsiteY197" fmla="*/ 106680 h 1566389"/>
              <a:gd name="connsiteX198" fmla="*/ 811449 w 1590224"/>
              <a:gd name="connsiteY198" fmla="*/ 91440 h 1566389"/>
              <a:gd name="connsiteX199" fmla="*/ 819069 w 1590224"/>
              <a:gd name="connsiteY199" fmla="*/ 30480 h 1566389"/>
              <a:gd name="connsiteX200" fmla="*/ 925749 w 1590224"/>
              <a:gd name="connsiteY200" fmla="*/ 22860 h 1566389"/>
              <a:gd name="connsiteX201" fmla="*/ 948609 w 1590224"/>
              <a:gd name="connsiteY201" fmla="*/ 15240 h 1566389"/>
              <a:gd name="connsiteX202" fmla="*/ 1001949 w 1590224"/>
              <a:gd name="connsiteY202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51840 w 1590224"/>
              <a:gd name="connsiteY7" fmla="*/ 561502 h 1566389"/>
              <a:gd name="connsiteX8" fmla="*/ 130409 w 1590224"/>
              <a:gd name="connsiteY8" fmla="*/ 549596 h 1566389"/>
              <a:gd name="connsiteX9" fmla="*/ 106596 w 1590224"/>
              <a:gd name="connsiteY9" fmla="*/ 554358 h 1566389"/>
              <a:gd name="connsiteX10" fmla="*/ 99452 w 1590224"/>
              <a:gd name="connsiteY10" fmla="*/ 559121 h 1566389"/>
              <a:gd name="connsiteX11" fmla="*/ 80402 w 1590224"/>
              <a:gd name="connsiteY11" fmla="*/ 563883 h 1566389"/>
              <a:gd name="connsiteX12" fmla="*/ 63734 w 1590224"/>
              <a:gd name="connsiteY12" fmla="*/ 568646 h 1566389"/>
              <a:gd name="connsiteX13" fmla="*/ 44684 w 1590224"/>
              <a:gd name="connsiteY13" fmla="*/ 571027 h 1566389"/>
              <a:gd name="connsiteX14" fmla="*/ 35159 w 1590224"/>
              <a:gd name="connsiteY14" fmla="*/ 573408 h 1566389"/>
              <a:gd name="connsiteX15" fmla="*/ 0 w 1590224"/>
              <a:gd name="connsiteY15" fmla="*/ 576338 h 1566389"/>
              <a:gd name="connsiteX16" fmla="*/ 44684 w 1590224"/>
              <a:gd name="connsiteY16" fmla="*/ 571026 h 1566389"/>
              <a:gd name="connsiteX17" fmla="*/ 63734 w 1590224"/>
              <a:gd name="connsiteY17" fmla="*/ 568645 h 1566389"/>
              <a:gd name="connsiteX18" fmla="*/ 80402 w 1590224"/>
              <a:gd name="connsiteY18" fmla="*/ 563882 h 1566389"/>
              <a:gd name="connsiteX19" fmla="*/ 99452 w 1590224"/>
              <a:gd name="connsiteY19" fmla="*/ 559120 h 1566389"/>
              <a:gd name="connsiteX20" fmla="*/ 106596 w 1590224"/>
              <a:gd name="connsiteY20" fmla="*/ 554357 h 1566389"/>
              <a:gd name="connsiteX21" fmla="*/ 130409 w 1590224"/>
              <a:gd name="connsiteY21" fmla="*/ 549595 h 1566389"/>
              <a:gd name="connsiteX22" fmla="*/ 1001949 w 1590224"/>
              <a:gd name="connsiteY22" fmla="*/ 0 h 1566389"/>
              <a:gd name="connsiteX23" fmla="*/ 994329 w 1590224"/>
              <a:gd name="connsiteY23" fmla="*/ 45720 h 1566389"/>
              <a:gd name="connsiteX24" fmla="*/ 933369 w 1590224"/>
              <a:gd name="connsiteY24" fmla="*/ 76200 h 1566389"/>
              <a:gd name="connsiteX25" fmla="*/ 910509 w 1590224"/>
              <a:gd name="connsiteY25" fmla="*/ 91440 h 1566389"/>
              <a:gd name="connsiteX26" fmla="*/ 912414 w 1590224"/>
              <a:gd name="connsiteY26" fmla="*/ 122397 h 1566389"/>
              <a:gd name="connsiteX27" fmla="*/ 927654 w 1590224"/>
              <a:gd name="connsiteY27" fmla="*/ 152876 h 1566389"/>
              <a:gd name="connsiteX28" fmla="*/ 967183 w 1590224"/>
              <a:gd name="connsiteY28" fmla="*/ 178117 h 1566389"/>
              <a:gd name="connsiteX29" fmla="*/ 1047669 w 1590224"/>
              <a:gd name="connsiteY29" fmla="*/ 220980 h 1566389"/>
              <a:gd name="connsiteX30" fmla="*/ 1101009 w 1590224"/>
              <a:gd name="connsiteY30" fmla="*/ 251460 h 1566389"/>
              <a:gd name="connsiteX31" fmla="*/ 1222929 w 1590224"/>
              <a:gd name="connsiteY31" fmla="*/ 336233 h 1566389"/>
              <a:gd name="connsiteX32" fmla="*/ 1267220 w 1590224"/>
              <a:gd name="connsiteY32" fmla="*/ 375761 h 1566389"/>
              <a:gd name="connsiteX33" fmla="*/ 1352469 w 1590224"/>
              <a:gd name="connsiteY33" fmla="*/ 472440 h 1566389"/>
              <a:gd name="connsiteX34" fmla="*/ 1428669 w 1590224"/>
              <a:gd name="connsiteY34" fmla="*/ 586740 h 1566389"/>
              <a:gd name="connsiteX35" fmla="*/ 1588689 w 1590224"/>
              <a:gd name="connsiteY35" fmla="*/ 792480 h 1566389"/>
              <a:gd name="connsiteX36" fmla="*/ 1590224 w 1590224"/>
              <a:gd name="connsiteY36" fmla="*/ 794546 h 1566389"/>
              <a:gd name="connsiteX37" fmla="*/ 1590115 w 1590224"/>
              <a:gd name="connsiteY37" fmla="*/ 794864 h 1566389"/>
              <a:gd name="connsiteX38" fmla="*/ 1582971 w 1590224"/>
              <a:gd name="connsiteY38" fmla="*/ 835346 h 1566389"/>
              <a:gd name="connsiteX39" fmla="*/ 1575827 w 1590224"/>
              <a:gd name="connsiteY39" fmla="*/ 871064 h 1566389"/>
              <a:gd name="connsiteX40" fmla="*/ 1566302 w 1590224"/>
              <a:gd name="connsiteY40" fmla="*/ 894877 h 1566389"/>
              <a:gd name="connsiteX41" fmla="*/ 1563921 w 1590224"/>
              <a:gd name="connsiteY41" fmla="*/ 916308 h 1566389"/>
              <a:gd name="connsiteX42" fmla="*/ 1559159 w 1590224"/>
              <a:gd name="connsiteY42" fmla="*/ 928214 h 1566389"/>
              <a:gd name="connsiteX43" fmla="*/ 1556777 w 1590224"/>
              <a:gd name="connsiteY43" fmla="*/ 935358 h 1566389"/>
              <a:gd name="connsiteX44" fmla="*/ 1547252 w 1590224"/>
              <a:gd name="connsiteY44" fmla="*/ 952027 h 1566389"/>
              <a:gd name="connsiteX45" fmla="*/ 1528202 w 1590224"/>
              <a:gd name="connsiteY45" fmla="*/ 971077 h 1566389"/>
              <a:gd name="connsiteX46" fmla="*/ 1513915 w 1590224"/>
              <a:gd name="connsiteY46" fmla="*/ 985364 h 1566389"/>
              <a:gd name="connsiteX47" fmla="*/ 1488243 w 1590224"/>
              <a:gd name="connsiteY47" fmla="*/ 1005393 h 1566389"/>
              <a:gd name="connsiteX48" fmla="*/ 1488108 w 1590224"/>
              <a:gd name="connsiteY48" fmla="*/ 1005576 h 1566389"/>
              <a:gd name="connsiteX49" fmla="*/ 1475815 w 1590224"/>
              <a:gd name="connsiteY49" fmla="*/ 1013939 h 1566389"/>
              <a:gd name="connsiteX50" fmla="*/ 1466290 w 1590224"/>
              <a:gd name="connsiteY50" fmla="*/ 1021083 h 1566389"/>
              <a:gd name="connsiteX51" fmla="*/ 1452002 w 1590224"/>
              <a:gd name="connsiteY51" fmla="*/ 1025846 h 1566389"/>
              <a:gd name="connsiteX52" fmla="*/ 1418665 w 1590224"/>
              <a:gd name="connsiteY52" fmla="*/ 1047277 h 1566389"/>
              <a:gd name="connsiteX53" fmla="*/ 1413902 w 1590224"/>
              <a:gd name="connsiteY53" fmla="*/ 1059183 h 1566389"/>
              <a:gd name="connsiteX54" fmla="*/ 1421046 w 1590224"/>
              <a:gd name="connsiteY54" fmla="*/ 1097283 h 1566389"/>
              <a:gd name="connsiteX55" fmla="*/ 1430571 w 1590224"/>
              <a:gd name="connsiteY55" fmla="*/ 1118714 h 1566389"/>
              <a:gd name="connsiteX56" fmla="*/ 1437715 w 1590224"/>
              <a:gd name="connsiteY56" fmla="*/ 1125858 h 1566389"/>
              <a:gd name="connsiteX57" fmla="*/ 1452002 w 1590224"/>
              <a:gd name="connsiteY57" fmla="*/ 1156814 h 1566389"/>
              <a:gd name="connsiteX58" fmla="*/ 1468671 w 1590224"/>
              <a:gd name="connsiteY58" fmla="*/ 1175864 h 1566389"/>
              <a:gd name="connsiteX59" fmla="*/ 1475815 w 1590224"/>
              <a:gd name="connsiteY59" fmla="*/ 1183008 h 1566389"/>
              <a:gd name="connsiteX60" fmla="*/ 1482959 w 1590224"/>
              <a:gd name="connsiteY60" fmla="*/ 1194914 h 1566389"/>
              <a:gd name="connsiteX61" fmla="*/ 1492484 w 1590224"/>
              <a:gd name="connsiteY61" fmla="*/ 1204439 h 1566389"/>
              <a:gd name="connsiteX62" fmla="*/ 1511534 w 1590224"/>
              <a:gd name="connsiteY62" fmla="*/ 1228252 h 1566389"/>
              <a:gd name="connsiteX63" fmla="*/ 1530584 w 1590224"/>
              <a:gd name="connsiteY63" fmla="*/ 1256827 h 1566389"/>
              <a:gd name="connsiteX64" fmla="*/ 1544871 w 1590224"/>
              <a:gd name="connsiteY64" fmla="*/ 1278258 h 1566389"/>
              <a:gd name="connsiteX65" fmla="*/ 1552015 w 1590224"/>
              <a:gd name="connsiteY65" fmla="*/ 1302071 h 1566389"/>
              <a:gd name="connsiteX66" fmla="*/ 1559159 w 1590224"/>
              <a:gd name="connsiteY66" fmla="*/ 1333027 h 1566389"/>
              <a:gd name="connsiteX67" fmla="*/ 1552015 w 1590224"/>
              <a:gd name="connsiteY67" fmla="*/ 1390177 h 1566389"/>
              <a:gd name="connsiteX68" fmla="*/ 1549634 w 1590224"/>
              <a:gd name="connsiteY68" fmla="*/ 1399702 h 1566389"/>
              <a:gd name="connsiteX69" fmla="*/ 1544871 w 1590224"/>
              <a:gd name="connsiteY69" fmla="*/ 1406846 h 1566389"/>
              <a:gd name="connsiteX70" fmla="*/ 1542490 w 1590224"/>
              <a:gd name="connsiteY70" fmla="*/ 1418752 h 1566389"/>
              <a:gd name="connsiteX71" fmla="*/ 1535346 w 1590224"/>
              <a:gd name="connsiteY71" fmla="*/ 1430658 h 1566389"/>
              <a:gd name="connsiteX72" fmla="*/ 1516296 w 1590224"/>
              <a:gd name="connsiteY72" fmla="*/ 1454471 h 1566389"/>
              <a:gd name="connsiteX73" fmla="*/ 1506771 w 1590224"/>
              <a:gd name="connsiteY73" fmla="*/ 1461614 h 1566389"/>
              <a:gd name="connsiteX74" fmla="*/ 1494865 w 1590224"/>
              <a:gd name="connsiteY74" fmla="*/ 1463996 h 1566389"/>
              <a:gd name="connsiteX75" fmla="*/ 1480577 w 1590224"/>
              <a:gd name="connsiteY75" fmla="*/ 1468758 h 1566389"/>
              <a:gd name="connsiteX76" fmla="*/ 1425809 w 1590224"/>
              <a:gd name="connsiteY76" fmla="*/ 1463996 h 1566389"/>
              <a:gd name="connsiteX77" fmla="*/ 1413902 w 1590224"/>
              <a:gd name="connsiteY77" fmla="*/ 1459233 h 1566389"/>
              <a:gd name="connsiteX78" fmla="*/ 1385327 w 1590224"/>
              <a:gd name="connsiteY78" fmla="*/ 1454471 h 1566389"/>
              <a:gd name="connsiteX79" fmla="*/ 1347227 w 1590224"/>
              <a:gd name="connsiteY79" fmla="*/ 1447327 h 1566389"/>
              <a:gd name="connsiteX80" fmla="*/ 1340084 w 1590224"/>
              <a:gd name="connsiteY80" fmla="*/ 1442564 h 1566389"/>
              <a:gd name="connsiteX81" fmla="*/ 1325796 w 1590224"/>
              <a:gd name="connsiteY81" fmla="*/ 1416371 h 1566389"/>
              <a:gd name="connsiteX82" fmla="*/ 1323415 w 1590224"/>
              <a:gd name="connsiteY82" fmla="*/ 1409227 h 1566389"/>
              <a:gd name="connsiteX83" fmla="*/ 1318652 w 1590224"/>
              <a:gd name="connsiteY83" fmla="*/ 1387796 h 1566389"/>
              <a:gd name="connsiteX84" fmla="*/ 1311509 w 1590224"/>
              <a:gd name="connsiteY84" fmla="*/ 1356839 h 1566389"/>
              <a:gd name="connsiteX85" fmla="*/ 1301984 w 1590224"/>
              <a:gd name="connsiteY85" fmla="*/ 1342552 h 1566389"/>
              <a:gd name="connsiteX86" fmla="*/ 1294840 w 1590224"/>
              <a:gd name="connsiteY86" fmla="*/ 1340171 h 1566389"/>
              <a:gd name="connsiteX87" fmla="*/ 1278171 w 1590224"/>
              <a:gd name="connsiteY87" fmla="*/ 1333027 h 1566389"/>
              <a:gd name="connsiteX88" fmla="*/ 1254359 w 1590224"/>
              <a:gd name="connsiteY88" fmla="*/ 1328264 h 1566389"/>
              <a:gd name="connsiteX89" fmla="*/ 1240071 w 1590224"/>
              <a:gd name="connsiteY89" fmla="*/ 1323502 h 1566389"/>
              <a:gd name="connsiteX90" fmla="*/ 1230546 w 1590224"/>
              <a:gd name="connsiteY90" fmla="*/ 1321121 h 1566389"/>
              <a:gd name="connsiteX91" fmla="*/ 1216259 w 1590224"/>
              <a:gd name="connsiteY91" fmla="*/ 1316358 h 1566389"/>
              <a:gd name="connsiteX92" fmla="*/ 1194827 w 1590224"/>
              <a:gd name="connsiteY92" fmla="*/ 1311596 h 1566389"/>
              <a:gd name="connsiteX93" fmla="*/ 1182921 w 1590224"/>
              <a:gd name="connsiteY93" fmla="*/ 1304452 h 1566389"/>
              <a:gd name="connsiteX94" fmla="*/ 1173396 w 1590224"/>
              <a:gd name="connsiteY94" fmla="*/ 1297308 h 1566389"/>
              <a:gd name="connsiteX95" fmla="*/ 1163871 w 1590224"/>
              <a:gd name="connsiteY95" fmla="*/ 1292546 h 1566389"/>
              <a:gd name="connsiteX96" fmla="*/ 1144821 w 1590224"/>
              <a:gd name="connsiteY96" fmla="*/ 1299689 h 1566389"/>
              <a:gd name="connsiteX97" fmla="*/ 1135296 w 1590224"/>
              <a:gd name="connsiteY97" fmla="*/ 1313977 h 1566389"/>
              <a:gd name="connsiteX98" fmla="*/ 1128152 w 1590224"/>
              <a:gd name="connsiteY98" fmla="*/ 1325883 h 1566389"/>
              <a:gd name="connsiteX99" fmla="*/ 1118627 w 1590224"/>
              <a:gd name="connsiteY99" fmla="*/ 1352077 h 1566389"/>
              <a:gd name="connsiteX100" fmla="*/ 1101959 w 1590224"/>
              <a:gd name="connsiteY100" fmla="*/ 1378271 h 1566389"/>
              <a:gd name="connsiteX101" fmla="*/ 1090052 w 1590224"/>
              <a:gd name="connsiteY101" fmla="*/ 1397321 h 1566389"/>
              <a:gd name="connsiteX102" fmla="*/ 1075765 w 1590224"/>
              <a:gd name="connsiteY102" fmla="*/ 1411608 h 1566389"/>
              <a:gd name="connsiteX103" fmla="*/ 1059096 w 1590224"/>
              <a:gd name="connsiteY103" fmla="*/ 1425896 h 1566389"/>
              <a:gd name="connsiteX104" fmla="*/ 1049571 w 1590224"/>
              <a:gd name="connsiteY104" fmla="*/ 1428277 h 1566389"/>
              <a:gd name="connsiteX105" fmla="*/ 1040046 w 1590224"/>
              <a:gd name="connsiteY105" fmla="*/ 1433039 h 1566389"/>
              <a:gd name="connsiteX106" fmla="*/ 985277 w 1590224"/>
              <a:gd name="connsiteY106" fmla="*/ 1449708 h 1566389"/>
              <a:gd name="connsiteX107" fmla="*/ 954321 w 1590224"/>
              <a:gd name="connsiteY107" fmla="*/ 1456852 h 1566389"/>
              <a:gd name="connsiteX108" fmla="*/ 916221 w 1590224"/>
              <a:gd name="connsiteY108" fmla="*/ 1468758 h 1566389"/>
              <a:gd name="connsiteX109" fmla="*/ 904315 w 1590224"/>
              <a:gd name="connsiteY109" fmla="*/ 1471139 h 1566389"/>
              <a:gd name="connsiteX110" fmla="*/ 882884 w 1590224"/>
              <a:gd name="connsiteY110" fmla="*/ 1478283 h 1566389"/>
              <a:gd name="connsiteX111" fmla="*/ 870977 w 1590224"/>
              <a:gd name="connsiteY111" fmla="*/ 1483046 h 1566389"/>
              <a:gd name="connsiteX112" fmla="*/ 842402 w 1590224"/>
              <a:gd name="connsiteY112" fmla="*/ 1490189 h 1566389"/>
              <a:gd name="connsiteX113" fmla="*/ 820971 w 1590224"/>
              <a:gd name="connsiteY113" fmla="*/ 1499714 h 1566389"/>
              <a:gd name="connsiteX114" fmla="*/ 804302 w 1590224"/>
              <a:gd name="connsiteY114" fmla="*/ 1506858 h 1566389"/>
              <a:gd name="connsiteX115" fmla="*/ 794777 w 1590224"/>
              <a:gd name="connsiteY115" fmla="*/ 1514002 h 1566389"/>
              <a:gd name="connsiteX116" fmla="*/ 787634 w 1590224"/>
              <a:gd name="connsiteY116" fmla="*/ 1518764 h 1566389"/>
              <a:gd name="connsiteX117" fmla="*/ 768584 w 1590224"/>
              <a:gd name="connsiteY117" fmla="*/ 1540196 h 1566389"/>
              <a:gd name="connsiteX118" fmla="*/ 747152 w 1590224"/>
              <a:gd name="connsiteY118" fmla="*/ 1564008 h 1566389"/>
              <a:gd name="connsiteX119" fmla="*/ 737627 w 1590224"/>
              <a:gd name="connsiteY119" fmla="*/ 1566389 h 1566389"/>
              <a:gd name="connsiteX120" fmla="*/ 720959 w 1590224"/>
              <a:gd name="connsiteY120" fmla="*/ 1561627 h 1566389"/>
              <a:gd name="connsiteX121" fmla="*/ 718577 w 1590224"/>
              <a:gd name="connsiteY121" fmla="*/ 1530671 h 1566389"/>
              <a:gd name="connsiteX122" fmla="*/ 728102 w 1590224"/>
              <a:gd name="connsiteY122" fmla="*/ 1502096 h 1566389"/>
              <a:gd name="connsiteX123" fmla="*/ 732865 w 1590224"/>
              <a:gd name="connsiteY123" fmla="*/ 1490189 h 1566389"/>
              <a:gd name="connsiteX124" fmla="*/ 730484 w 1590224"/>
              <a:gd name="connsiteY124" fmla="*/ 1463996 h 1566389"/>
              <a:gd name="connsiteX125" fmla="*/ 709052 w 1590224"/>
              <a:gd name="connsiteY125" fmla="*/ 1444946 h 1566389"/>
              <a:gd name="connsiteX126" fmla="*/ 680477 w 1590224"/>
              <a:gd name="connsiteY126" fmla="*/ 1430658 h 1566389"/>
              <a:gd name="connsiteX127" fmla="*/ 654284 w 1590224"/>
              <a:gd name="connsiteY127" fmla="*/ 1423514 h 1566389"/>
              <a:gd name="connsiteX128" fmla="*/ 635234 w 1590224"/>
              <a:gd name="connsiteY128" fmla="*/ 1416371 h 1566389"/>
              <a:gd name="connsiteX129" fmla="*/ 616184 w 1590224"/>
              <a:gd name="connsiteY129" fmla="*/ 1413989 h 1566389"/>
              <a:gd name="connsiteX130" fmla="*/ 597134 w 1590224"/>
              <a:gd name="connsiteY130" fmla="*/ 1409227 h 1566389"/>
              <a:gd name="connsiteX131" fmla="*/ 573321 w 1590224"/>
              <a:gd name="connsiteY131" fmla="*/ 1404464 h 1566389"/>
              <a:gd name="connsiteX132" fmla="*/ 539984 w 1590224"/>
              <a:gd name="connsiteY132" fmla="*/ 1392558 h 1566389"/>
              <a:gd name="connsiteX133" fmla="*/ 528077 w 1590224"/>
              <a:gd name="connsiteY133" fmla="*/ 1387796 h 1566389"/>
              <a:gd name="connsiteX134" fmla="*/ 506646 w 1590224"/>
              <a:gd name="connsiteY134" fmla="*/ 1373508 h 1566389"/>
              <a:gd name="connsiteX135" fmla="*/ 487596 w 1590224"/>
              <a:gd name="connsiteY135" fmla="*/ 1368746 h 1566389"/>
              <a:gd name="connsiteX136" fmla="*/ 478071 w 1590224"/>
              <a:gd name="connsiteY136" fmla="*/ 1366364 h 1566389"/>
              <a:gd name="connsiteX137" fmla="*/ 449496 w 1590224"/>
              <a:gd name="connsiteY137" fmla="*/ 1347314 h 1566389"/>
              <a:gd name="connsiteX138" fmla="*/ 444734 w 1590224"/>
              <a:gd name="connsiteY138" fmla="*/ 1335408 h 1566389"/>
              <a:gd name="connsiteX139" fmla="*/ 442352 w 1590224"/>
              <a:gd name="connsiteY139" fmla="*/ 1328264 h 1566389"/>
              <a:gd name="connsiteX140" fmla="*/ 435209 w 1590224"/>
              <a:gd name="connsiteY140" fmla="*/ 1311596 h 1566389"/>
              <a:gd name="connsiteX141" fmla="*/ 437590 w 1590224"/>
              <a:gd name="connsiteY141" fmla="*/ 1287783 h 1566389"/>
              <a:gd name="connsiteX142" fmla="*/ 447115 w 1590224"/>
              <a:gd name="connsiteY142" fmla="*/ 1275877 h 1566389"/>
              <a:gd name="connsiteX143" fmla="*/ 459021 w 1590224"/>
              <a:gd name="connsiteY143" fmla="*/ 1249683 h 1566389"/>
              <a:gd name="connsiteX144" fmla="*/ 444734 w 1590224"/>
              <a:gd name="connsiteY144" fmla="*/ 1211583 h 1566389"/>
              <a:gd name="connsiteX145" fmla="*/ 406634 w 1590224"/>
              <a:gd name="connsiteY145" fmla="*/ 1178246 h 1566389"/>
              <a:gd name="connsiteX146" fmla="*/ 403078 w 1590224"/>
              <a:gd name="connsiteY146" fmla="*/ 1176069 h 1566389"/>
              <a:gd name="connsiteX147" fmla="*/ 399174 w 1590224"/>
              <a:gd name="connsiteY147" fmla="*/ 1160912 h 1566389"/>
              <a:gd name="connsiteX148" fmla="*/ 389965 w 1590224"/>
              <a:gd name="connsiteY148" fmla="*/ 1144908 h 1566389"/>
              <a:gd name="connsiteX149" fmla="*/ 392346 w 1590224"/>
              <a:gd name="connsiteY149" fmla="*/ 1085377 h 1566389"/>
              <a:gd name="connsiteX150" fmla="*/ 397109 w 1590224"/>
              <a:gd name="connsiteY150" fmla="*/ 1078233 h 1566389"/>
              <a:gd name="connsiteX151" fmla="*/ 413777 w 1590224"/>
              <a:gd name="connsiteY151" fmla="*/ 1056802 h 1566389"/>
              <a:gd name="connsiteX152" fmla="*/ 420921 w 1590224"/>
              <a:gd name="connsiteY152" fmla="*/ 1047277 h 1566389"/>
              <a:gd name="connsiteX153" fmla="*/ 425684 w 1590224"/>
              <a:gd name="connsiteY153" fmla="*/ 1040133 h 1566389"/>
              <a:gd name="connsiteX154" fmla="*/ 420921 w 1590224"/>
              <a:gd name="connsiteY154" fmla="*/ 994889 h 1566389"/>
              <a:gd name="connsiteX155" fmla="*/ 411396 w 1590224"/>
              <a:gd name="connsiteY155" fmla="*/ 980602 h 1566389"/>
              <a:gd name="connsiteX156" fmla="*/ 409015 w 1590224"/>
              <a:gd name="connsiteY156" fmla="*/ 971077 h 1566389"/>
              <a:gd name="connsiteX157" fmla="*/ 404252 w 1590224"/>
              <a:gd name="connsiteY157" fmla="*/ 961552 h 1566389"/>
              <a:gd name="connsiteX158" fmla="*/ 401871 w 1590224"/>
              <a:gd name="connsiteY158" fmla="*/ 954408 h 1566389"/>
              <a:gd name="connsiteX159" fmla="*/ 404252 w 1590224"/>
              <a:gd name="connsiteY159" fmla="*/ 892496 h 1566389"/>
              <a:gd name="connsiteX160" fmla="*/ 406634 w 1590224"/>
              <a:gd name="connsiteY160" fmla="*/ 859158 h 1566389"/>
              <a:gd name="connsiteX161" fmla="*/ 397109 w 1590224"/>
              <a:gd name="connsiteY161" fmla="*/ 699614 h 1566389"/>
              <a:gd name="connsiteX162" fmla="*/ 382821 w 1590224"/>
              <a:gd name="connsiteY162" fmla="*/ 675802 h 1566389"/>
              <a:gd name="connsiteX163" fmla="*/ 359009 w 1590224"/>
              <a:gd name="connsiteY163" fmla="*/ 642464 h 1566389"/>
              <a:gd name="connsiteX164" fmla="*/ 347102 w 1590224"/>
              <a:gd name="connsiteY164" fmla="*/ 630558 h 1566389"/>
              <a:gd name="connsiteX165" fmla="*/ 345889 w 1590224"/>
              <a:gd name="connsiteY165" fmla="*/ 628535 h 1566389"/>
              <a:gd name="connsiteX166" fmla="*/ 359009 w 1590224"/>
              <a:gd name="connsiteY166" fmla="*/ 625795 h 1566389"/>
              <a:gd name="connsiteX167" fmla="*/ 361390 w 1590224"/>
              <a:gd name="connsiteY167" fmla="*/ 594838 h 1566389"/>
              <a:gd name="connsiteX168" fmla="*/ 368534 w 1590224"/>
              <a:gd name="connsiteY168" fmla="*/ 592457 h 1566389"/>
              <a:gd name="connsiteX169" fmla="*/ 382821 w 1590224"/>
              <a:gd name="connsiteY169" fmla="*/ 580551 h 1566389"/>
              <a:gd name="connsiteX170" fmla="*/ 387584 w 1590224"/>
              <a:gd name="connsiteY170" fmla="*/ 571026 h 1566389"/>
              <a:gd name="connsiteX171" fmla="*/ 382821 w 1590224"/>
              <a:gd name="connsiteY171" fmla="*/ 547213 h 1566389"/>
              <a:gd name="connsiteX172" fmla="*/ 363771 w 1590224"/>
              <a:gd name="connsiteY172" fmla="*/ 535307 h 1566389"/>
              <a:gd name="connsiteX173" fmla="*/ 344721 w 1590224"/>
              <a:gd name="connsiteY173" fmla="*/ 528163 h 1566389"/>
              <a:gd name="connsiteX174" fmla="*/ 325671 w 1590224"/>
              <a:gd name="connsiteY174" fmla="*/ 521020 h 1566389"/>
              <a:gd name="connsiteX175" fmla="*/ 318527 w 1590224"/>
              <a:gd name="connsiteY175" fmla="*/ 511495 h 1566389"/>
              <a:gd name="connsiteX176" fmla="*/ 313765 w 1590224"/>
              <a:gd name="connsiteY176" fmla="*/ 487682 h 1566389"/>
              <a:gd name="connsiteX177" fmla="*/ 311384 w 1590224"/>
              <a:gd name="connsiteY177" fmla="*/ 456726 h 1566389"/>
              <a:gd name="connsiteX178" fmla="*/ 309002 w 1590224"/>
              <a:gd name="connsiteY178" fmla="*/ 449582 h 1566389"/>
              <a:gd name="connsiteX179" fmla="*/ 289952 w 1590224"/>
              <a:gd name="connsiteY179" fmla="*/ 432913 h 1566389"/>
              <a:gd name="connsiteX180" fmla="*/ 270902 w 1590224"/>
              <a:gd name="connsiteY180" fmla="*/ 409101 h 1566389"/>
              <a:gd name="connsiteX181" fmla="*/ 268521 w 1590224"/>
              <a:gd name="connsiteY181" fmla="*/ 401957 h 1566389"/>
              <a:gd name="connsiteX182" fmla="*/ 270902 w 1590224"/>
              <a:gd name="connsiteY182" fmla="*/ 382907 h 1566389"/>
              <a:gd name="connsiteX183" fmla="*/ 278046 w 1590224"/>
              <a:gd name="connsiteY183" fmla="*/ 373382 h 1566389"/>
              <a:gd name="connsiteX184" fmla="*/ 278409 w 1590224"/>
              <a:gd name="connsiteY184" fmla="*/ 372848 h 1566389"/>
              <a:gd name="connsiteX185" fmla="*/ 280396 w 1590224"/>
              <a:gd name="connsiteY185" fmla="*/ 374614 h 1566389"/>
              <a:gd name="connsiteX186" fmla="*/ 293289 w 1590224"/>
              <a:gd name="connsiteY186" fmla="*/ 381000 h 1566389"/>
              <a:gd name="connsiteX187" fmla="*/ 316149 w 1590224"/>
              <a:gd name="connsiteY187" fmla="*/ 358140 h 1566389"/>
              <a:gd name="connsiteX188" fmla="*/ 438069 w 1590224"/>
              <a:gd name="connsiteY188" fmla="*/ 350520 h 1566389"/>
              <a:gd name="connsiteX189" fmla="*/ 491409 w 1590224"/>
              <a:gd name="connsiteY189" fmla="*/ 289560 h 1566389"/>
              <a:gd name="connsiteX190" fmla="*/ 537129 w 1590224"/>
              <a:gd name="connsiteY190" fmla="*/ 274320 h 1566389"/>
              <a:gd name="connsiteX191" fmla="*/ 559989 w 1590224"/>
              <a:gd name="connsiteY191" fmla="*/ 266700 h 1566389"/>
              <a:gd name="connsiteX192" fmla="*/ 620949 w 1590224"/>
              <a:gd name="connsiteY192" fmla="*/ 220980 h 1566389"/>
              <a:gd name="connsiteX193" fmla="*/ 636189 w 1590224"/>
              <a:gd name="connsiteY193" fmla="*/ 190500 h 1566389"/>
              <a:gd name="connsiteX194" fmla="*/ 697149 w 1590224"/>
              <a:gd name="connsiteY194" fmla="*/ 160020 h 1566389"/>
              <a:gd name="connsiteX195" fmla="*/ 780969 w 1590224"/>
              <a:gd name="connsiteY195" fmla="*/ 129540 h 1566389"/>
              <a:gd name="connsiteX196" fmla="*/ 788589 w 1590224"/>
              <a:gd name="connsiteY196" fmla="*/ 106680 h 1566389"/>
              <a:gd name="connsiteX197" fmla="*/ 811449 w 1590224"/>
              <a:gd name="connsiteY197" fmla="*/ 91440 h 1566389"/>
              <a:gd name="connsiteX198" fmla="*/ 819069 w 1590224"/>
              <a:gd name="connsiteY198" fmla="*/ 30480 h 1566389"/>
              <a:gd name="connsiteX199" fmla="*/ 925749 w 1590224"/>
              <a:gd name="connsiteY199" fmla="*/ 22860 h 1566389"/>
              <a:gd name="connsiteX200" fmla="*/ 948609 w 1590224"/>
              <a:gd name="connsiteY200" fmla="*/ 15240 h 1566389"/>
              <a:gd name="connsiteX201" fmla="*/ 1001949 w 1590224"/>
              <a:gd name="connsiteY20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1840 w 1590224"/>
              <a:gd name="connsiteY5" fmla="*/ 561501 h 1566389"/>
              <a:gd name="connsiteX6" fmla="*/ 154221 w 1590224"/>
              <a:gd name="connsiteY6" fmla="*/ 571026 h 1566389"/>
              <a:gd name="connsiteX7" fmla="*/ 130409 w 1590224"/>
              <a:gd name="connsiteY7" fmla="*/ 549596 h 1566389"/>
              <a:gd name="connsiteX8" fmla="*/ 106596 w 1590224"/>
              <a:gd name="connsiteY8" fmla="*/ 554358 h 1566389"/>
              <a:gd name="connsiteX9" fmla="*/ 99452 w 1590224"/>
              <a:gd name="connsiteY9" fmla="*/ 559121 h 1566389"/>
              <a:gd name="connsiteX10" fmla="*/ 80402 w 1590224"/>
              <a:gd name="connsiteY10" fmla="*/ 563883 h 1566389"/>
              <a:gd name="connsiteX11" fmla="*/ 63734 w 1590224"/>
              <a:gd name="connsiteY11" fmla="*/ 568646 h 1566389"/>
              <a:gd name="connsiteX12" fmla="*/ 44684 w 1590224"/>
              <a:gd name="connsiteY12" fmla="*/ 571027 h 1566389"/>
              <a:gd name="connsiteX13" fmla="*/ 35159 w 1590224"/>
              <a:gd name="connsiteY13" fmla="*/ 573408 h 1566389"/>
              <a:gd name="connsiteX14" fmla="*/ 0 w 1590224"/>
              <a:gd name="connsiteY14" fmla="*/ 576338 h 1566389"/>
              <a:gd name="connsiteX15" fmla="*/ 44684 w 1590224"/>
              <a:gd name="connsiteY15" fmla="*/ 571026 h 1566389"/>
              <a:gd name="connsiteX16" fmla="*/ 63734 w 1590224"/>
              <a:gd name="connsiteY16" fmla="*/ 568645 h 1566389"/>
              <a:gd name="connsiteX17" fmla="*/ 80402 w 1590224"/>
              <a:gd name="connsiteY17" fmla="*/ 563882 h 1566389"/>
              <a:gd name="connsiteX18" fmla="*/ 99452 w 1590224"/>
              <a:gd name="connsiteY18" fmla="*/ 559120 h 1566389"/>
              <a:gd name="connsiteX19" fmla="*/ 106596 w 1590224"/>
              <a:gd name="connsiteY19" fmla="*/ 554357 h 1566389"/>
              <a:gd name="connsiteX20" fmla="*/ 130409 w 1590224"/>
              <a:gd name="connsiteY20" fmla="*/ 549595 h 1566389"/>
              <a:gd name="connsiteX21" fmla="*/ 1001949 w 1590224"/>
              <a:gd name="connsiteY21" fmla="*/ 0 h 1566389"/>
              <a:gd name="connsiteX22" fmla="*/ 994329 w 1590224"/>
              <a:gd name="connsiteY22" fmla="*/ 45720 h 1566389"/>
              <a:gd name="connsiteX23" fmla="*/ 933369 w 1590224"/>
              <a:gd name="connsiteY23" fmla="*/ 76200 h 1566389"/>
              <a:gd name="connsiteX24" fmla="*/ 910509 w 1590224"/>
              <a:gd name="connsiteY24" fmla="*/ 91440 h 1566389"/>
              <a:gd name="connsiteX25" fmla="*/ 912414 w 1590224"/>
              <a:gd name="connsiteY25" fmla="*/ 122397 h 1566389"/>
              <a:gd name="connsiteX26" fmla="*/ 927654 w 1590224"/>
              <a:gd name="connsiteY26" fmla="*/ 152876 h 1566389"/>
              <a:gd name="connsiteX27" fmla="*/ 967183 w 1590224"/>
              <a:gd name="connsiteY27" fmla="*/ 178117 h 1566389"/>
              <a:gd name="connsiteX28" fmla="*/ 1047669 w 1590224"/>
              <a:gd name="connsiteY28" fmla="*/ 220980 h 1566389"/>
              <a:gd name="connsiteX29" fmla="*/ 1101009 w 1590224"/>
              <a:gd name="connsiteY29" fmla="*/ 251460 h 1566389"/>
              <a:gd name="connsiteX30" fmla="*/ 1222929 w 1590224"/>
              <a:gd name="connsiteY30" fmla="*/ 336233 h 1566389"/>
              <a:gd name="connsiteX31" fmla="*/ 1267220 w 1590224"/>
              <a:gd name="connsiteY31" fmla="*/ 375761 h 1566389"/>
              <a:gd name="connsiteX32" fmla="*/ 1352469 w 1590224"/>
              <a:gd name="connsiteY32" fmla="*/ 472440 h 1566389"/>
              <a:gd name="connsiteX33" fmla="*/ 1428669 w 1590224"/>
              <a:gd name="connsiteY33" fmla="*/ 586740 h 1566389"/>
              <a:gd name="connsiteX34" fmla="*/ 1588689 w 1590224"/>
              <a:gd name="connsiteY34" fmla="*/ 792480 h 1566389"/>
              <a:gd name="connsiteX35" fmla="*/ 1590224 w 1590224"/>
              <a:gd name="connsiteY35" fmla="*/ 794546 h 1566389"/>
              <a:gd name="connsiteX36" fmla="*/ 1590115 w 1590224"/>
              <a:gd name="connsiteY36" fmla="*/ 794864 h 1566389"/>
              <a:gd name="connsiteX37" fmla="*/ 1582971 w 1590224"/>
              <a:gd name="connsiteY37" fmla="*/ 835346 h 1566389"/>
              <a:gd name="connsiteX38" fmla="*/ 1575827 w 1590224"/>
              <a:gd name="connsiteY38" fmla="*/ 871064 h 1566389"/>
              <a:gd name="connsiteX39" fmla="*/ 1566302 w 1590224"/>
              <a:gd name="connsiteY39" fmla="*/ 894877 h 1566389"/>
              <a:gd name="connsiteX40" fmla="*/ 1563921 w 1590224"/>
              <a:gd name="connsiteY40" fmla="*/ 916308 h 1566389"/>
              <a:gd name="connsiteX41" fmla="*/ 1559159 w 1590224"/>
              <a:gd name="connsiteY41" fmla="*/ 928214 h 1566389"/>
              <a:gd name="connsiteX42" fmla="*/ 1556777 w 1590224"/>
              <a:gd name="connsiteY42" fmla="*/ 935358 h 1566389"/>
              <a:gd name="connsiteX43" fmla="*/ 1547252 w 1590224"/>
              <a:gd name="connsiteY43" fmla="*/ 952027 h 1566389"/>
              <a:gd name="connsiteX44" fmla="*/ 1528202 w 1590224"/>
              <a:gd name="connsiteY44" fmla="*/ 971077 h 1566389"/>
              <a:gd name="connsiteX45" fmla="*/ 1513915 w 1590224"/>
              <a:gd name="connsiteY45" fmla="*/ 985364 h 1566389"/>
              <a:gd name="connsiteX46" fmla="*/ 1488243 w 1590224"/>
              <a:gd name="connsiteY46" fmla="*/ 1005393 h 1566389"/>
              <a:gd name="connsiteX47" fmla="*/ 1488108 w 1590224"/>
              <a:gd name="connsiteY47" fmla="*/ 1005576 h 1566389"/>
              <a:gd name="connsiteX48" fmla="*/ 1475815 w 1590224"/>
              <a:gd name="connsiteY48" fmla="*/ 1013939 h 1566389"/>
              <a:gd name="connsiteX49" fmla="*/ 1466290 w 1590224"/>
              <a:gd name="connsiteY49" fmla="*/ 1021083 h 1566389"/>
              <a:gd name="connsiteX50" fmla="*/ 1452002 w 1590224"/>
              <a:gd name="connsiteY50" fmla="*/ 1025846 h 1566389"/>
              <a:gd name="connsiteX51" fmla="*/ 1418665 w 1590224"/>
              <a:gd name="connsiteY51" fmla="*/ 1047277 h 1566389"/>
              <a:gd name="connsiteX52" fmla="*/ 1413902 w 1590224"/>
              <a:gd name="connsiteY52" fmla="*/ 1059183 h 1566389"/>
              <a:gd name="connsiteX53" fmla="*/ 1421046 w 1590224"/>
              <a:gd name="connsiteY53" fmla="*/ 1097283 h 1566389"/>
              <a:gd name="connsiteX54" fmla="*/ 1430571 w 1590224"/>
              <a:gd name="connsiteY54" fmla="*/ 1118714 h 1566389"/>
              <a:gd name="connsiteX55" fmla="*/ 1437715 w 1590224"/>
              <a:gd name="connsiteY55" fmla="*/ 1125858 h 1566389"/>
              <a:gd name="connsiteX56" fmla="*/ 1452002 w 1590224"/>
              <a:gd name="connsiteY56" fmla="*/ 1156814 h 1566389"/>
              <a:gd name="connsiteX57" fmla="*/ 1468671 w 1590224"/>
              <a:gd name="connsiteY57" fmla="*/ 1175864 h 1566389"/>
              <a:gd name="connsiteX58" fmla="*/ 1475815 w 1590224"/>
              <a:gd name="connsiteY58" fmla="*/ 1183008 h 1566389"/>
              <a:gd name="connsiteX59" fmla="*/ 1482959 w 1590224"/>
              <a:gd name="connsiteY59" fmla="*/ 1194914 h 1566389"/>
              <a:gd name="connsiteX60" fmla="*/ 1492484 w 1590224"/>
              <a:gd name="connsiteY60" fmla="*/ 1204439 h 1566389"/>
              <a:gd name="connsiteX61" fmla="*/ 1511534 w 1590224"/>
              <a:gd name="connsiteY61" fmla="*/ 1228252 h 1566389"/>
              <a:gd name="connsiteX62" fmla="*/ 1530584 w 1590224"/>
              <a:gd name="connsiteY62" fmla="*/ 1256827 h 1566389"/>
              <a:gd name="connsiteX63" fmla="*/ 1544871 w 1590224"/>
              <a:gd name="connsiteY63" fmla="*/ 1278258 h 1566389"/>
              <a:gd name="connsiteX64" fmla="*/ 1552015 w 1590224"/>
              <a:gd name="connsiteY64" fmla="*/ 1302071 h 1566389"/>
              <a:gd name="connsiteX65" fmla="*/ 1559159 w 1590224"/>
              <a:gd name="connsiteY65" fmla="*/ 1333027 h 1566389"/>
              <a:gd name="connsiteX66" fmla="*/ 1552015 w 1590224"/>
              <a:gd name="connsiteY66" fmla="*/ 1390177 h 1566389"/>
              <a:gd name="connsiteX67" fmla="*/ 1549634 w 1590224"/>
              <a:gd name="connsiteY67" fmla="*/ 1399702 h 1566389"/>
              <a:gd name="connsiteX68" fmla="*/ 1544871 w 1590224"/>
              <a:gd name="connsiteY68" fmla="*/ 1406846 h 1566389"/>
              <a:gd name="connsiteX69" fmla="*/ 1542490 w 1590224"/>
              <a:gd name="connsiteY69" fmla="*/ 1418752 h 1566389"/>
              <a:gd name="connsiteX70" fmla="*/ 1535346 w 1590224"/>
              <a:gd name="connsiteY70" fmla="*/ 1430658 h 1566389"/>
              <a:gd name="connsiteX71" fmla="*/ 1516296 w 1590224"/>
              <a:gd name="connsiteY71" fmla="*/ 1454471 h 1566389"/>
              <a:gd name="connsiteX72" fmla="*/ 1506771 w 1590224"/>
              <a:gd name="connsiteY72" fmla="*/ 1461614 h 1566389"/>
              <a:gd name="connsiteX73" fmla="*/ 1494865 w 1590224"/>
              <a:gd name="connsiteY73" fmla="*/ 1463996 h 1566389"/>
              <a:gd name="connsiteX74" fmla="*/ 1480577 w 1590224"/>
              <a:gd name="connsiteY74" fmla="*/ 1468758 h 1566389"/>
              <a:gd name="connsiteX75" fmla="*/ 1425809 w 1590224"/>
              <a:gd name="connsiteY75" fmla="*/ 1463996 h 1566389"/>
              <a:gd name="connsiteX76" fmla="*/ 1413902 w 1590224"/>
              <a:gd name="connsiteY76" fmla="*/ 1459233 h 1566389"/>
              <a:gd name="connsiteX77" fmla="*/ 1385327 w 1590224"/>
              <a:gd name="connsiteY77" fmla="*/ 1454471 h 1566389"/>
              <a:gd name="connsiteX78" fmla="*/ 1347227 w 1590224"/>
              <a:gd name="connsiteY78" fmla="*/ 1447327 h 1566389"/>
              <a:gd name="connsiteX79" fmla="*/ 1340084 w 1590224"/>
              <a:gd name="connsiteY79" fmla="*/ 1442564 h 1566389"/>
              <a:gd name="connsiteX80" fmla="*/ 1325796 w 1590224"/>
              <a:gd name="connsiteY80" fmla="*/ 1416371 h 1566389"/>
              <a:gd name="connsiteX81" fmla="*/ 1323415 w 1590224"/>
              <a:gd name="connsiteY81" fmla="*/ 1409227 h 1566389"/>
              <a:gd name="connsiteX82" fmla="*/ 1318652 w 1590224"/>
              <a:gd name="connsiteY82" fmla="*/ 1387796 h 1566389"/>
              <a:gd name="connsiteX83" fmla="*/ 1311509 w 1590224"/>
              <a:gd name="connsiteY83" fmla="*/ 1356839 h 1566389"/>
              <a:gd name="connsiteX84" fmla="*/ 1301984 w 1590224"/>
              <a:gd name="connsiteY84" fmla="*/ 1342552 h 1566389"/>
              <a:gd name="connsiteX85" fmla="*/ 1294840 w 1590224"/>
              <a:gd name="connsiteY85" fmla="*/ 1340171 h 1566389"/>
              <a:gd name="connsiteX86" fmla="*/ 1278171 w 1590224"/>
              <a:gd name="connsiteY86" fmla="*/ 1333027 h 1566389"/>
              <a:gd name="connsiteX87" fmla="*/ 1254359 w 1590224"/>
              <a:gd name="connsiteY87" fmla="*/ 1328264 h 1566389"/>
              <a:gd name="connsiteX88" fmla="*/ 1240071 w 1590224"/>
              <a:gd name="connsiteY88" fmla="*/ 1323502 h 1566389"/>
              <a:gd name="connsiteX89" fmla="*/ 1230546 w 1590224"/>
              <a:gd name="connsiteY89" fmla="*/ 1321121 h 1566389"/>
              <a:gd name="connsiteX90" fmla="*/ 1216259 w 1590224"/>
              <a:gd name="connsiteY90" fmla="*/ 1316358 h 1566389"/>
              <a:gd name="connsiteX91" fmla="*/ 1194827 w 1590224"/>
              <a:gd name="connsiteY91" fmla="*/ 1311596 h 1566389"/>
              <a:gd name="connsiteX92" fmla="*/ 1182921 w 1590224"/>
              <a:gd name="connsiteY92" fmla="*/ 1304452 h 1566389"/>
              <a:gd name="connsiteX93" fmla="*/ 1173396 w 1590224"/>
              <a:gd name="connsiteY93" fmla="*/ 1297308 h 1566389"/>
              <a:gd name="connsiteX94" fmla="*/ 1163871 w 1590224"/>
              <a:gd name="connsiteY94" fmla="*/ 1292546 h 1566389"/>
              <a:gd name="connsiteX95" fmla="*/ 1144821 w 1590224"/>
              <a:gd name="connsiteY95" fmla="*/ 1299689 h 1566389"/>
              <a:gd name="connsiteX96" fmla="*/ 1135296 w 1590224"/>
              <a:gd name="connsiteY96" fmla="*/ 1313977 h 1566389"/>
              <a:gd name="connsiteX97" fmla="*/ 1128152 w 1590224"/>
              <a:gd name="connsiteY97" fmla="*/ 1325883 h 1566389"/>
              <a:gd name="connsiteX98" fmla="*/ 1118627 w 1590224"/>
              <a:gd name="connsiteY98" fmla="*/ 1352077 h 1566389"/>
              <a:gd name="connsiteX99" fmla="*/ 1101959 w 1590224"/>
              <a:gd name="connsiteY99" fmla="*/ 1378271 h 1566389"/>
              <a:gd name="connsiteX100" fmla="*/ 1090052 w 1590224"/>
              <a:gd name="connsiteY100" fmla="*/ 1397321 h 1566389"/>
              <a:gd name="connsiteX101" fmla="*/ 1075765 w 1590224"/>
              <a:gd name="connsiteY101" fmla="*/ 1411608 h 1566389"/>
              <a:gd name="connsiteX102" fmla="*/ 1059096 w 1590224"/>
              <a:gd name="connsiteY102" fmla="*/ 1425896 h 1566389"/>
              <a:gd name="connsiteX103" fmla="*/ 1049571 w 1590224"/>
              <a:gd name="connsiteY103" fmla="*/ 1428277 h 1566389"/>
              <a:gd name="connsiteX104" fmla="*/ 1040046 w 1590224"/>
              <a:gd name="connsiteY104" fmla="*/ 1433039 h 1566389"/>
              <a:gd name="connsiteX105" fmla="*/ 985277 w 1590224"/>
              <a:gd name="connsiteY105" fmla="*/ 1449708 h 1566389"/>
              <a:gd name="connsiteX106" fmla="*/ 954321 w 1590224"/>
              <a:gd name="connsiteY106" fmla="*/ 1456852 h 1566389"/>
              <a:gd name="connsiteX107" fmla="*/ 916221 w 1590224"/>
              <a:gd name="connsiteY107" fmla="*/ 1468758 h 1566389"/>
              <a:gd name="connsiteX108" fmla="*/ 904315 w 1590224"/>
              <a:gd name="connsiteY108" fmla="*/ 1471139 h 1566389"/>
              <a:gd name="connsiteX109" fmla="*/ 882884 w 1590224"/>
              <a:gd name="connsiteY109" fmla="*/ 1478283 h 1566389"/>
              <a:gd name="connsiteX110" fmla="*/ 870977 w 1590224"/>
              <a:gd name="connsiteY110" fmla="*/ 1483046 h 1566389"/>
              <a:gd name="connsiteX111" fmla="*/ 842402 w 1590224"/>
              <a:gd name="connsiteY111" fmla="*/ 1490189 h 1566389"/>
              <a:gd name="connsiteX112" fmla="*/ 820971 w 1590224"/>
              <a:gd name="connsiteY112" fmla="*/ 1499714 h 1566389"/>
              <a:gd name="connsiteX113" fmla="*/ 804302 w 1590224"/>
              <a:gd name="connsiteY113" fmla="*/ 1506858 h 1566389"/>
              <a:gd name="connsiteX114" fmla="*/ 794777 w 1590224"/>
              <a:gd name="connsiteY114" fmla="*/ 1514002 h 1566389"/>
              <a:gd name="connsiteX115" fmla="*/ 787634 w 1590224"/>
              <a:gd name="connsiteY115" fmla="*/ 1518764 h 1566389"/>
              <a:gd name="connsiteX116" fmla="*/ 768584 w 1590224"/>
              <a:gd name="connsiteY116" fmla="*/ 1540196 h 1566389"/>
              <a:gd name="connsiteX117" fmla="*/ 747152 w 1590224"/>
              <a:gd name="connsiteY117" fmla="*/ 1564008 h 1566389"/>
              <a:gd name="connsiteX118" fmla="*/ 737627 w 1590224"/>
              <a:gd name="connsiteY118" fmla="*/ 1566389 h 1566389"/>
              <a:gd name="connsiteX119" fmla="*/ 720959 w 1590224"/>
              <a:gd name="connsiteY119" fmla="*/ 1561627 h 1566389"/>
              <a:gd name="connsiteX120" fmla="*/ 718577 w 1590224"/>
              <a:gd name="connsiteY120" fmla="*/ 1530671 h 1566389"/>
              <a:gd name="connsiteX121" fmla="*/ 728102 w 1590224"/>
              <a:gd name="connsiteY121" fmla="*/ 1502096 h 1566389"/>
              <a:gd name="connsiteX122" fmla="*/ 732865 w 1590224"/>
              <a:gd name="connsiteY122" fmla="*/ 1490189 h 1566389"/>
              <a:gd name="connsiteX123" fmla="*/ 730484 w 1590224"/>
              <a:gd name="connsiteY123" fmla="*/ 1463996 h 1566389"/>
              <a:gd name="connsiteX124" fmla="*/ 709052 w 1590224"/>
              <a:gd name="connsiteY124" fmla="*/ 1444946 h 1566389"/>
              <a:gd name="connsiteX125" fmla="*/ 680477 w 1590224"/>
              <a:gd name="connsiteY125" fmla="*/ 1430658 h 1566389"/>
              <a:gd name="connsiteX126" fmla="*/ 654284 w 1590224"/>
              <a:gd name="connsiteY126" fmla="*/ 1423514 h 1566389"/>
              <a:gd name="connsiteX127" fmla="*/ 635234 w 1590224"/>
              <a:gd name="connsiteY127" fmla="*/ 1416371 h 1566389"/>
              <a:gd name="connsiteX128" fmla="*/ 616184 w 1590224"/>
              <a:gd name="connsiteY128" fmla="*/ 1413989 h 1566389"/>
              <a:gd name="connsiteX129" fmla="*/ 597134 w 1590224"/>
              <a:gd name="connsiteY129" fmla="*/ 1409227 h 1566389"/>
              <a:gd name="connsiteX130" fmla="*/ 573321 w 1590224"/>
              <a:gd name="connsiteY130" fmla="*/ 1404464 h 1566389"/>
              <a:gd name="connsiteX131" fmla="*/ 539984 w 1590224"/>
              <a:gd name="connsiteY131" fmla="*/ 1392558 h 1566389"/>
              <a:gd name="connsiteX132" fmla="*/ 528077 w 1590224"/>
              <a:gd name="connsiteY132" fmla="*/ 1387796 h 1566389"/>
              <a:gd name="connsiteX133" fmla="*/ 506646 w 1590224"/>
              <a:gd name="connsiteY133" fmla="*/ 1373508 h 1566389"/>
              <a:gd name="connsiteX134" fmla="*/ 487596 w 1590224"/>
              <a:gd name="connsiteY134" fmla="*/ 1368746 h 1566389"/>
              <a:gd name="connsiteX135" fmla="*/ 478071 w 1590224"/>
              <a:gd name="connsiteY135" fmla="*/ 1366364 h 1566389"/>
              <a:gd name="connsiteX136" fmla="*/ 449496 w 1590224"/>
              <a:gd name="connsiteY136" fmla="*/ 1347314 h 1566389"/>
              <a:gd name="connsiteX137" fmla="*/ 444734 w 1590224"/>
              <a:gd name="connsiteY137" fmla="*/ 1335408 h 1566389"/>
              <a:gd name="connsiteX138" fmla="*/ 442352 w 1590224"/>
              <a:gd name="connsiteY138" fmla="*/ 1328264 h 1566389"/>
              <a:gd name="connsiteX139" fmla="*/ 435209 w 1590224"/>
              <a:gd name="connsiteY139" fmla="*/ 1311596 h 1566389"/>
              <a:gd name="connsiteX140" fmla="*/ 437590 w 1590224"/>
              <a:gd name="connsiteY140" fmla="*/ 1287783 h 1566389"/>
              <a:gd name="connsiteX141" fmla="*/ 447115 w 1590224"/>
              <a:gd name="connsiteY141" fmla="*/ 1275877 h 1566389"/>
              <a:gd name="connsiteX142" fmla="*/ 459021 w 1590224"/>
              <a:gd name="connsiteY142" fmla="*/ 1249683 h 1566389"/>
              <a:gd name="connsiteX143" fmla="*/ 444734 w 1590224"/>
              <a:gd name="connsiteY143" fmla="*/ 1211583 h 1566389"/>
              <a:gd name="connsiteX144" fmla="*/ 406634 w 1590224"/>
              <a:gd name="connsiteY144" fmla="*/ 1178246 h 1566389"/>
              <a:gd name="connsiteX145" fmla="*/ 403078 w 1590224"/>
              <a:gd name="connsiteY145" fmla="*/ 1176069 h 1566389"/>
              <a:gd name="connsiteX146" fmla="*/ 399174 w 1590224"/>
              <a:gd name="connsiteY146" fmla="*/ 1160912 h 1566389"/>
              <a:gd name="connsiteX147" fmla="*/ 389965 w 1590224"/>
              <a:gd name="connsiteY147" fmla="*/ 1144908 h 1566389"/>
              <a:gd name="connsiteX148" fmla="*/ 392346 w 1590224"/>
              <a:gd name="connsiteY148" fmla="*/ 1085377 h 1566389"/>
              <a:gd name="connsiteX149" fmla="*/ 397109 w 1590224"/>
              <a:gd name="connsiteY149" fmla="*/ 1078233 h 1566389"/>
              <a:gd name="connsiteX150" fmla="*/ 413777 w 1590224"/>
              <a:gd name="connsiteY150" fmla="*/ 1056802 h 1566389"/>
              <a:gd name="connsiteX151" fmla="*/ 420921 w 1590224"/>
              <a:gd name="connsiteY151" fmla="*/ 1047277 h 1566389"/>
              <a:gd name="connsiteX152" fmla="*/ 425684 w 1590224"/>
              <a:gd name="connsiteY152" fmla="*/ 1040133 h 1566389"/>
              <a:gd name="connsiteX153" fmla="*/ 420921 w 1590224"/>
              <a:gd name="connsiteY153" fmla="*/ 994889 h 1566389"/>
              <a:gd name="connsiteX154" fmla="*/ 411396 w 1590224"/>
              <a:gd name="connsiteY154" fmla="*/ 980602 h 1566389"/>
              <a:gd name="connsiteX155" fmla="*/ 409015 w 1590224"/>
              <a:gd name="connsiteY155" fmla="*/ 971077 h 1566389"/>
              <a:gd name="connsiteX156" fmla="*/ 404252 w 1590224"/>
              <a:gd name="connsiteY156" fmla="*/ 961552 h 1566389"/>
              <a:gd name="connsiteX157" fmla="*/ 401871 w 1590224"/>
              <a:gd name="connsiteY157" fmla="*/ 954408 h 1566389"/>
              <a:gd name="connsiteX158" fmla="*/ 404252 w 1590224"/>
              <a:gd name="connsiteY158" fmla="*/ 892496 h 1566389"/>
              <a:gd name="connsiteX159" fmla="*/ 406634 w 1590224"/>
              <a:gd name="connsiteY159" fmla="*/ 859158 h 1566389"/>
              <a:gd name="connsiteX160" fmla="*/ 397109 w 1590224"/>
              <a:gd name="connsiteY160" fmla="*/ 699614 h 1566389"/>
              <a:gd name="connsiteX161" fmla="*/ 382821 w 1590224"/>
              <a:gd name="connsiteY161" fmla="*/ 675802 h 1566389"/>
              <a:gd name="connsiteX162" fmla="*/ 359009 w 1590224"/>
              <a:gd name="connsiteY162" fmla="*/ 642464 h 1566389"/>
              <a:gd name="connsiteX163" fmla="*/ 347102 w 1590224"/>
              <a:gd name="connsiteY163" fmla="*/ 630558 h 1566389"/>
              <a:gd name="connsiteX164" fmla="*/ 345889 w 1590224"/>
              <a:gd name="connsiteY164" fmla="*/ 628535 h 1566389"/>
              <a:gd name="connsiteX165" fmla="*/ 359009 w 1590224"/>
              <a:gd name="connsiteY165" fmla="*/ 625795 h 1566389"/>
              <a:gd name="connsiteX166" fmla="*/ 361390 w 1590224"/>
              <a:gd name="connsiteY166" fmla="*/ 594838 h 1566389"/>
              <a:gd name="connsiteX167" fmla="*/ 368534 w 1590224"/>
              <a:gd name="connsiteY167" fmla="*/ 592457 h 1566389"/>
              <a:gd name="connsiteX168" fmla="*/ 382821 w 1590224"/>
              <a:gd name="connsiteY168" fmla="*/ 580551 h 1566389"/>
              <a:gd name="connsiteX169" fmla="*/ 387584 w 1590224"/>
              <a:gd name="connsiteY169" fmla="*/ 571026 h 1566389"/>
              <a:gd name="connsiteX170" fmla="*/ 382821 w 1590224"/>
              <a:gd name="connsiteY170" fmla="*/ 547213 h 1566389"/>
              <a:gd name="connsiteX171" fmla="*/ 363771 w 1590224"/>
              <a:gd name="connsiteY171" fmla="*/ 535307 h 1566389"/>
              <a:gd name="connsiteX172" fmla="*/ 344721 w 1590224"/>
              <a:gd name="connsiteY172" fmla="*/ 528163 h 1566389"/>
              <a:gd name="connsiteX173" fmla="*/ 325671 w 1590224"/>
              <a:gd name="connsiteY173" fmla="*/ 521020 h 1566389"/>
              <a:gd name="connsiteX174" fmla="*/ 318527 w 1590224"/>
              <a:gd name="connsiteY174" fmla="*/ 511495 h 1566389"/>
              <a:gd name="connsiteX175" fmla="*/ 313765 w 1590224"/>
              <a:gd name="connsiteY175" fmla="*/ 487682 h 1566389"/>
              <a:gd name="connsiteX176" fmla="*/ 311384 w 1590224"/>
              <a:gd name="connsiteY176" fmla="*/ 456726 h 1566389"/>
              <a:gd name="connsiteX177" fmla="*/ 309002 w 1590224"/>
              <a:gd name="connsiteY177" fmla="*/ 449582 h 1566389"/>
              <a:gd name="connsiteX178" fmla="*/ 289952 w 1590224"/>
              <a:gd name="connsiteY178" fmla="*/ 432913 h 1566389"/>
              <a:gd name="connsiteX179" fmla="*/ 270902 w 1590224"/>
              <a:gd name="connsiteY179" fmla="*/ 409101 h 1566389"/>
              <a:gd name="connsiteX180" fmla="*/ 268521 w 1590224"/>
              <a:gd name="connsiteY180" fmla="*/ 401957 h 1566389"/>
              <a:gd name="connsiteX181" fmla="*/ 270902 w 1590224"/>
              <a:gd name="connsiteY181" fmla="*/ 382907 h 1566389"/>
              <a:gd name="connsiteX182" fmla="*/ 278046 w 1590224"/>
              <a:gd name="connsiteY182" fmla="*/ 373382 h 1566389"/>
              <a:gd name="connsiteX183" fmla="*/ 278409 w 1590224"/>
              <a:gd name="connsiteY183" fmla="*/ 372848 h 1566389"/>
              <a:gd name="connsiteX184" fmla="*/ 280396 w 1590224"/>
              <a:gd name="connsiteY184" fmla="*/ 374614 h 1566389"/>
              <a:gd name="connsiteX185" fmla="*/ 293289 w 1590224"/>
              <a:gd name="connsiteY185" fmla="*/ 381000 h 1566389"/>
              <a:gd name="connsiteX186" fmla="*/ 316149 w 1590224"/>
              <a:gd name="connsiteY186" fmla="*/ 358140 h 1566389"/>
              <a:gd name="connsiteX187" fmla="*/ 438069 w 1590224"/>
              <a:gd name="connsiteY187" fmla="*/ 350520 h 1566389"/>
              <a:gd name="connsiteX188" fmla="*/ 491409 w 1590224"/>
              <a:gd name="connsiteY188" fmla="*/ 289560 h 1566389"/>
              <a:gd name="connsiteX189" fmla="*/ 537129 w 1590224"/>
              <a:gd name="connsiteY189" fmla="*/ 274320 h 1566389"/>
              <a:gd name="connsiteX190" fmla="*/ 559989 w 1590224"/>
              <a:gd name="connsiteY190" fmla="*/ 266700 h 1566389"/>
              <a:gd name="connsiteX191" fmla="*/ 620949 w 1590224"/>
              <a:gd name="connsiteY191" fmla="*/ 220980 h 1566389"/>
              <a:gd name="connsiteX192" fmla="*/ 636189 w 1590224"/>
              <a:gd name="connsiteY192" fmla="*/ 190500 h 1566389"/>
              <a:gd name="connsiteX193" fmla="*/ 697149 w 1590224"/>
              <a:gd name="connsiteY193" fmla="*/ 160020 h 1566389"/>
              <a:gd name="connsiteX194" fmla="*/ 780969 w 1590224"/>
              <a:gd name="connsiteY194" fmla="*/ 129540 h 1566389"/>
              <a:gd name="connsiteX195" fmla="*/ 788589 w 1590224"/>
              <a:gd name="connsiteY195" fmla="*/ 106680 h 1566389"/>
              <a:gd name="connsiteX196" fmla="*/ 811449 w 1590224"/>
              <a:gd name="connsiteY196" fmla="*/ 91440 h 1566389"/>
              <a:gd name="connsiteX197" fmla="*/ 819069 w 1590224"/>
              <a:gd name="connsiteY197" fmla="*/ 30480 h 1566389"/>
              <a:gd name="connsiteX198" fmla="*/ 925749 w 1590224"/>
              <a:gd name="connsiteY198" fmla="*/ 22860 h 1566389"/>
              <a:gd name="connsiteX199" fmla="*/ 948609 w 1590224"/>
              <a:gd name="connsiteY199" fmla="*/ 15240 h 1566389"/>
              <a:gd name="connsiteX200" fmla="*/ 1001949 w 1590224"/>
              <a:gd name="connsiteY200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54221 w 1590224"/>
              <a:gd name="connsiteY5" fmla="*/ 571026 h 1566389"/>
              <a:gd name="connsiteX6" fmla="*/ 130409 w 1590224"/>
              <a:gd name="connsiteY6" fmla="*/ 549596 h 1566389"/>
              <a:gd name="connsiteX7" fmla="*/ 106596 w 1590224"/>
              <a:gd name="connsiteY7" fmla="*/ 554358 h 1566389"/>
              <a:gd name="connsiteX8" fmla="*/ 99452 w 1590224"/>
              <a:gd name="connsiteY8" fmla="*/ 559121 h 1566389"/>
              <a:gd name="connsiteX9" fmla="*/ 80402 w 1590224"/>
              <a:gd name="connsiteY9" fmla="*/ 563883 h 1566389"/>
              <a:gd name="connsiteX10" fmla="*/ 63734 w 1590224"/>
              <a:gd name="connsiteY10" fmla="*/ 568646 h 1566389"/>
              <a:gd name="connsiteX11" fmla="*/ 44684 w 1590224"/>
              <a:gd name="connsiteY11" fmla="*/ 571027 h 1566389"/>
              <a:gd name="connsiteX12" fmla="*/ 35159 w 1590224"/>
              <a:gd name="connsiteY12" fmla="*/ 573408 h 1566389"/>
              <a:gd name="connsiteX13" fmla="*/ 0 w 1590224"/>
              <a:gd name="connsiteY13" fmla="*/ 576338 h 1566389"/>
              <a:gd name="connsiteX14" fmla="*/ 44684 w 1590224"/>
              <a:gd name="connsiteY14" fmla="*/ 571026 h 1566389"/>
              <a:gd name="connsiteX15" fmla="*/ 63734 w 1590224"/>
              <a:gd name="connsiteY15" fmla="*/ 568645 h 1566389"/>
              <a:gd name="connsiteX16" fmla="*/ 80402 w 1590224"/>
              <a:gd name="connsiteY16" fmla="*/ 563882 h 1566389"/>
              <a:gd name="connsiteX17" fmla="*/ 99452 w 1590224"/>
              <a:gd name="connsiteY17" fmla="*/ 559120 h 1566389"/>
              <a:gd name="connsiteX18" fmla="*/ 106596 w 1590224"/>
              <a:gd name="connsiteY18" fmla="*/ 554357 h 1566389"/>
              <a:gd name="connsiteX19" fmla="*/ 130409 w 1590224"/>
              <a:gd name="connsiteY19" fmla="*/ 549595 h 1566389"/>
              <a:gd name="connsiteX20" fmla="*/ 1001949 w 1590224"/>
              <a:gd name="connsiteY20" fmla="*/ 0 h 1566389"/>
              <a:gd name="connsiteX21" fmla="*/ 994329 w 1590224"/>
              <a:gd name="connsiteY21" fmla="*/ 45720 h 1566389"/>
              <a:gd name="connsiteX22" fmla="*/ 933369 w 1590224"/>
              <a:gd name="connsiteY22" fmla="*/ 76200 h 1566389"/>
              <a:gd name="connsiteX23" fmla="*/ 910509 w 1590224"/>
              <a:gd name="connsiteY23" fmla="*/ 91440 h 1566389"/>
              <a:gd name="connsiteX24" fmla="*/ 912414 w 1590224"/>
              <a:gd name="connsiteY24" fmla="*/ 122397 h 1566389"/>
              <a:gd name="connsiteX25" fmla="*/ 927654 w 1590224"/>
              <a:gd name="connsiteY25" fmla="*/ 152876 h 1566389"/>
              <a:gd name="connsiteX26" fmla="*/ 967183 w 1590224"/>
              <a:gd name="connsiteY26" fmla="*/ 178117 h 1566389"/>
              <a:gd name="connsiteX27" fmla="*/ 1047669 w 1590224"/>
              <a:gd name="connsiteY27" fmla="*/ 220980 h 1566389"/>
              <a:gd name="connsiteX28" fmla="*/ 1101009 w 1590224"/>
              <a:gd name="connsiteY28" fmla="*/ 251460 h 1566389"/>
              <a:gd name="connsiteX29" fmla="*/ 1222929 w 1590224"/>
              <a:gd name="connsiteY29" fmla="*/ 336233 h 1566389"/>
              <a:gd name="connsiteX30" fmla="*/ 1267220 w 1590224"/>
              <a:gd name="connsiteY30" fmla="*/ 375761 h 1566389"/>
              <a:gd name="connsiteX31" fmla="*/ 1352469 w 1590224"/>
              <a:gd name="connsiteY31" fmla="*/ 472440 h 1566389"/>
              <a:gd name="connsiteX32" fmla="*/ 1428669 w 1590224"/>
              <a:gd name="connsiteY32" fmla="*/ 586740 h 1566389"/>
              <a:gd name="connsiteX33" fmla="*/ 1588689 w 1590224"/>
              <a:gd name="connsiteY33" fmla="*/ 792480 h 1566389"/>
              <a:gd name="connsiteX34" fmla="*/ 1590224 w 1590224"/>
              <a:gd name="connsiteY34" fmla="*/ 794546 h 1566389"/>
              <a:gd name="connsiteX35" fmla="*/ 1590115 w 1590224"/>
              <a:gd name="connsiteY35" fmla="*/ 794864 h 1566389"/>
              <a:gd name="connsiteX36" fmla="*/ 1582971 w 1590224"/>
              <a:gd name="connsiteY36" fmla="*/ 835346 h 1566389"/>
              <a:gd name="connsiteX37" fmla="*/ 1575827 w 1590224"/>
              <a:gd name="connsiteY37" fmla="*/ 871064 h 1566389"/>
              <a:gd name="connsiteX38" fmla="*/ 1566302 w 1590224"/>
              <a:gd name="connsiteY38" fmla="*/ 894877 h 1566389"/>
              <a:gd name="connsiteX39" fmla="*/ 1563921 w 1590224"/>
              <a:gd name="connsiteY39" fmla="*/ 916308 h 1566389"/>
              <a:gd name="connsiteX40" fmla="*/ 1559159 w 1590224"/>
              <a:gd name="connsiteY40" fmla="*/ 928214 h 1566389"/>
              <a:gd name="connsiteX41" fmla="*/ 1556777 w 1590224"/>
              <a:gd name="connsiteY41" fmla="*/ 935358 h 1566389"/>
              <a:gd name="connsiteX42" fmla="*/ 1547252 w 1590224"/>
              <a:gd name="connsiteY42" fmla="*/ 952027 h 1566389"/>
              <a:gd name="connsiteX43" fmla="*/ 1528202 w 1590224"/>
              <a:gd name="connsiteY43" fmla="*/ 971077 h 1566389"/>
              <a:gd name="connsiteX44" fmla="*/ 1513915 w 1590224"/>
              <a:gd name="connsiteY44" fmla="*/ 985364 h 1566389"/>
              <a:gd name="connsiteX45" fmla="*/ 1488243 w 1590224"/>
              <a:gd name="connsiteY45" fmla="*/ 1005393 h 1566389"/>
              <a:gd name="connsiteX46" fmla="*/ 1488108 w 1590224"/>
              <a:gd name="connsiteY46" fmla="*/ 1005576 h 1566389"/>
              <a:gd name="connsiteX47" fmla="*/ 1475815 w 1590224"/>
              <a:gd name="connsiteY47" fmla="*/ 1013939 h 1566389"/>
              <a:gd name="connsiteX48" fmla="*/ 1466290 w 1590224"/>
              <a:gd name="connsiteY48" fmla="*/ 1021083 h 1566389"/>
              <a:gd name="connsiteX49" fmla="*/ 1452002 w 1590224"/>
              <a:gd name="connsiteY49" fmla="*/ 1025846 h 1566389"/>
              <a:gd name="connsiteX50" fmla="*/ 1418665 w 1590224"/>
              <a:gd name="connsiteY50" fmla="*/ 1047277 h 1566389"/>
              <a:gd name="connsiteX51" fmla="*/ 1413902 w 1590224"/>
              <a:gd name="connsiteY51" fmla="*/ 1059183 h 1566389"/>
              <a:gd name="connsiteX52" fmla="*/ 1421046 w 1590224"/>
              <a:gd name="connsiteY52" fmla="*/ 1097283 h 1566389"/>
              <a:gd name="connsiteX53" fmla="*/ 1430571 w 1590224"/>
              <a:gd name="connsiteY53" fmla="*/ 1118714 h 1566389"/>
              <a:gd name="connsiteX54" fmla="*/ 1437715 w 1590224"/>
              <a:gd name="connsiteY54" fmla="*/ 1125858 h 1566389"/>
              <a:gd name="connsiteX55" fmla="*/ 1452002 w 1590224"/>
              <a:gd name="connsiteY55" fmla="*/ 1156814 h 1566389"/>
              <a:gd name="connsiteX56" fmla="*/ 1468671 w 1590224"/>
              <a:gd name="connsiteY56" fmla="*/ 1175864 h 1566389"/>
              <a:gd name="connsiteX57" fmla="*/ 1475815 w 1590224"/>
              <a:gd name="connsiteY57" fmla="*/ 1183008 h 1566389"/>
              <a:gd name="connsiteX58" fmla="*/ 1482959 w 1590224"/>
              <a:gd name="connsiteY58" fmla="*/ 1194914 h 1566389"/>
              <a:gd name="connsiteX59" fmla="*/ 1492484 w 1590224"/>
              <a:gd name="connsiteY59" fmla="*/ 1204439 h 1566389"/>
              <a:gd name="connsiteX60" fmla="*/ 1511534 w 1590224"/>
              <a:gd name="connsiteY60" fmla="*/ 1228252 h 1566389"/>
              <a:gd name="connsiteX61" fmla="*/ 1530584 w 1590224"/>
              <a:gd name="connsiteY61" fmla="*/ 1256827 h 1566389"/>
              <a:gd name="connsiteX62" fmla="*/ 1544871 w 1590224"/>
              <a:gd name="connsiteY62" fmla="*/ 1278258 h 1566389"/>
              <a:gd name="connsiteX63" fmla="*/ 1552015 w 1590224"/>
              <a:gd name="connsiteY63" fmla="*/ 1302071 h 1566389"/>
              <a:gd name="connsiteX64" fmla="*/ 1559159 w 1590224"/>
              <a:gd name="connsiteY64" fmla="*/ 1333027 h 1566389"/>
              <a:gd name="connsiteX65" fmla="*/ 1552015 w 1590224"/>
              <a:gd name="connsiteY65" fmla="*/ 1390177 h 1566389"/>
              <a:gd name="connsiteX66" fmla="*/ 1549634 w 1590224"/>
              <a:gd name="connsiteY66" fmla="*/ 1399702 h 1566389"/>
              <a:gd name="connsiteX67" fmla="*/ 1544871 w 1590224"/>
              <a:gd name="connsiteY67" fmla="*/ 1406846 h 1566389"/>
              <a:gd name="connsiteX68" fmla="*/ 1542490 w 1590224"/>
              <a:gd name="connsiteY68" fmla="*/ 1418752 h 1566389"/>
              <a:gd name="connsiteX69" fmla="*/ 1535346 w 1590224"/>
              <a:gd name="connsiteY69" fmla="*/ 1430658 h 1566389"/>
              <a:gd name="connsiteX70" fmla="*/ 1516296 w 1590224"/>
              <a:gd name="connsiteY70" fmla="*/ 1454471 h 1566389"/>
              <a:gd name="connsiteX71" fmla="*/ 1506771 w 1590224"/>
              <a:gd name="connsiteY71" fmla="*/ 1461614 h 1566389"/>
              <a:gd name="connsiteX72" fmla="*/ 1494865 w 1590224"/>
              <a:gd name="connsiteY72" fmla="*/ 1463996 h 1566389"/>
              <a:gd name="connsiteX73" fmla="*/ 1480577 w 1590224"/>
              <a:gd name="connsiteY73" fmla="*/ 1468758 h 1566389"/>
              <a:gd name="connsiteX74" fmla="*/ 1425809 w 1590224"/>
              <a:gd name="connsiteY74" fmla="*/ 1463996 h 1566389"/>
              <a:gd name="connsiteX75" fmla="*/ 1413902 w 1590224"/>
              <a:gd name="connsiteY75" fmla="*/ 1459233 h 1566389"/>
              <a:gd name="connsiteX76" fmla="*/ 1385327 w 1590224"/>
              <a:gd name="connsiteY76" fmla="*/ 1454471 h 1566389"/>
              <a:gd name="connsiteX77" fmla="*/ 1347227 w 1590224"/>
              <a:gd name="connsiteY77" fmla="*/ 1447327 h 1566389"/>
              <a:gd name="connsiteX78" fmla="*/ 1340084 w 1590224"/>
              <a:gd name="connsiteY78" fmla="*/ 1442564 h 1566389"/>
              <a:gd name="connsiteX79" fmla="*/ 1325796 w 1590224"/>
              <a:gd name="connsiteY79" fmla="*/ 1416371 h 1566389"/>
              <a:gd name="connsiteX80" fmla="*/ 1323415 w 1590224"/>
              <a:gd name="connsiteY80" fmla="*/ 1409227 h 1566389"/>
              <a:gd name="connsiteX81" fmla="*/ 1318652 w 1590224"/>
              <a:gd name="connsiteY81" fmla="*/ 1387796 h 1566389"/>
              <a:gd name="connsiteX82" fmla="*/ 1311509 w 1590224"/>
              <a:gd name="connsiteY82" fmla="*/ 1356839 h 1566389"/>
              <a:gd name="connsiteX83" fmla="*/ 1301984 w 1590224"/>
              <a:gd name="connsiteY83" fmla="*/ 1342552 h 1566389"/>
              <a:gd name="connsiteX84" fmla="*/ 1294840 w 1590224"/>
              <a:gd name="connsiteY84" fmla="*/ 1340171 h 1566389"/>
              <a:gd name="connsiteX85" fmla="*/ 1278171 w 1590224"/>
              <a:gd name="connsiteY85" fmla="*/ 1333027 h 1566389"/>
              <a:gd name="connsiteX86" fmla="*/ 1254359 w 1590224"/>
              <a:gd name="connsiteY86" fmla="*/ 1328264 h 1566389"/>
              <a:gd name="connsiteX87" fmla="*/ 1240071 w 1590224"/>
              <a:gd name="connsiteY87" fmla="*/ 1323502 h 1566389"/>
              <a:gd name="connsiteX88" fmla="*/ 1230546 w 1590224"/>
              <a:gd name="connsiteY88" fmla="*/ 1321121 h 1566389"/>
              <a:gd name="connsiteX89" fmla="*/ 1216259 w 1590224"/>
              <a:gd name="connsiteY89" fmla="*/ 1316358 h 1566389"/>
              <a:gd name="connsiteX90" fmla="*/ 1194827 w 1590224"/>
              <a:gd name="connsiteY90" fmla="*/ 1311596 h 1566389"/>
              <a:gd name="connsiteX91" fmla="*/ 1182921 w 1590224"/>
              <a:gd name="connsiteY91" fmla="*/ 1304452 h 1566389"/>
              <a:gd name="connsiteX92" fmla="*/ 1173396 w 1590224"/>
              <a:gd name="connsiteY92" fmla="*/ 1297308 h 1566389"/>
              <a:gd name="connsiteX93" fmla="*/ 1163871 w 1590224"/>
              <a:gd name="connsiteY93" fmla="*/ 1292546 h 1566389"/>
              <a:gd name="connsiteX94" fmla="*/ 1144821 w 1590224"/>
              <a:gd name="connsiteY94" fmla="*/ 1299689 h 1566389"/>
              <a:gd name="connsiteX95" fmla="*/ 1135296 w 1590224"/>
              <a:gd name="connsiteY95" fmla="*/ 1313977 h 1566389"/>
              <a:gd name="connsiteX96" fmla="*/ 1128152 w 1590224"/>
              <a:gd name="connsiteY96" fmla="*/ 1325883 h 1566389"/>
              <a:gd name="connsiteX97" fmla="*/ 1118627 w 1590224"/>
              <a:gd name="connsiteY97" fmla="*/ 1352077 h 1566389"/>
              <a:gd name="connsiteX98" fmla="*/ 1101959 w 1590224"/>
              <a:gd name="connsiteY98" fmla="*/ 1378271 h 1566389"/>
              <a:gd name="connsiteX99" fmla="*/ 1090052 w 1590224"/>
              <a:gd name="connsiteY99" fmla="*/ 1397321 h 1566389"/>
              <a:gd name="connsiteX100" fmla="*/ 1075765 w 1590224"/>
              <a:gd name="connsiteY100" fmla="*/ 1411608 h 1566389"/>
              <a:gd name="connsiteX101" fmla="*/ 1059096 w 1590224"/>
              <a:gd name="connsiteY101" fmla="*/ 1425896 h 1566389"/>
              <a:gd name="connsiteX102" fmla="*/ 1049571 w 1590224"/>
              <a:gd name="connsiteY102" fmla="*/ 1428277 h 1566389"/>
              <a:gd name="connsiteX103" fmla="*/ 1040046 w 1590224"/>
              <a:gd name="connsiteY103" fmla="*/ 1433039 h 1566389"/>
              <a:gd name="connsiteX104" fmla="*/ 985277 w 1590224"/>
              <a:gd name="connsiteY104" fmla="*/ 1449708 h 1566389"/>
              <a:gd name="connsiteX105" fmla="*/ 954321 w 1590224"/>
              <a:gd name="connsiteY105" fmla="*/ 1456852 h 1566389"/>
              <a:gd name="connsiteX106" fmla="*/ 916221 w 1590224"/>
              <a:gd name="connsiteY106" fmla="*/ 1468758 h 1566389"/>
              <a:gd name="connsiteX107" fmla="*/ 904315 w 1590224"/>
              <a:gd name="connsiteY107" fmla="*/ 1471139 h 1566389"/>
              <a:gd name="connsiteX108" fmla="*/ 882884 w 1590224"/>
              <a:gd name="connsiteY108" fmla="*/ 1478283 h 1566389"/>
              <a:gd name="connsiteX109" fmla="*/ 870977 w 1590224"/>
              <a:gd name="connsiteY109" fmla="*/ 1483046 h 1566389"/>
              <a:gd name="connsiteX110" fmla="*/ 842402 w 1590224"/>
              <a:gd name="connsiteY110" fmla="*/ 1490189 h 1566389"/>
              <a:gd name="connsiteX111" fmla="*/ 820971 w 1590224"/>
              <a:gd name="connsiteY111" fmla="*/ 1499714 h 1566389"/>
              <a:gd name="connsiteX112" fmla="*/ 804302 w 1590224"/>
              <a:gd name="connsiteY112" fmla="*/ 1506858 h 1566389"/>
              <a:gd name="connsiteX113" fmla="*/ 794777 w 1590224"/>
              <a:gd name="connsiteY113" fmla="*/ 1514002 h 1566389"/>
              <a:gd name="connsiteX114" fmla="*/ 787634 w 1590224"/>
              <a:gd name="connsiteY114" fmla="*/ 1518764 h 1566389"/>
              <a:gd name="connsiteX115" fmla="*/ 768584 w 1590224"/>
              <a:gd name="connsiteY115" fmla="*/ 1540196 h 1566389"/>
              <a:gd name="connsiteX116" fmla="*/ 747152 w 1590224"/>
              <a:gd name="connsiteY116" fmla="*/ 1564008 h 1566389"/>
              <a:gd name="connsiteX117" fmla="*/ 737627 w 1590224"/>
              <a:gd name="connsiteY117" fmla="*/ 1566389 h 1566389"/>
              <a:gd name="connsiteX118" fmla="*/ 720959 w 1590224"/>
              <a:gd name="connsiteY118" fmla="*/ 1561627 h 1566389"/>
              <a:gd name="connsiteX119" fmla="*/ 718577 w 1590224"/>
              <a:gd name="connsiteY119" fmla="*/ 1530671 h 1566389"/>
              <a:gd name="connsiteX120" fmla="*/ 728102 w 1590224"/>
              <a:gd name="connsiteY120" fmla="*/ 1502096 h 1566389"/>
              <a:gd name="connsiteX121" fmla="*/ 732865 w 1590224"/>
              <a:gd name="connsiteY121" fmla="*/ 1490189 h 1566389"/>
              <a:gd name="connsiteX122" fmla="*/ 730484 w 1590224"/>
              <a:gd name="connsiteY122" fmla="*/ 1463996 h 1566389"/>
              <a:gd name="connsiteX123" fmla="*/ 709052 w 1590224"/>
              <a:gd name="connsiteY123" fmla="*/ 1444946 h 1566389"/>
              <a:gd name="connsiteX124" fmla="*/ 680477 w 1590224"/>
              <a:gd name="connsiteY124" fmla="*/ 1430658 h 1566389"/>
              <a:gd name="connsiteX125" fmla="*/ 654284 w 1590224"/>
              <a:gd name="connsiteY125" fmla="*/ 1423514 h 1566389"/>
              <a:gd name="connsiteX126" fmla="*/ 635234 w 1590224"/>
              <a:gd name="connsiteY126" fmla="*/ 1416371 h 1566389"/>
              <a:gd name="connsiteX127" fmla="*/ 616184 w 1590224"/>
              <a:gd name="connsiteY127" fmla="*/ 1413989 h 1566389"/>
              <a:gd name="connsiteX128" fmla="*/ 597134 w 1590224"/>
              <a:gd name="connsiteY128" fmla="*/ 1409227 h 1566389"/>
              <a:gd name="connsiteX129" fmla="*/ 573321 w 1590224"/>
              <a:gd name="connsiteY129" fmla="*/ 1404464 h 1566389"/>
              <a:gd name="connsiteX130" fmla="*/ 539984 w 1590224"/>
              <a:gd name="connsiteY130" fmla="*/ 1392558 h 1566389"/>
              <a:gd name="connsiteX131" fmla="*/ 528077 w 1590224"/>
              <a:gd name="connsiteY131" fmla="*/ 1387796 h 1566389"/>
              <a:gd name="connsiteX132" fmla="*/ 506646 w 1590224"/>
              <a:gd name="connsiteY132" fmla="*/ 1373508 h 1566389"/>
              <a:gd name="connsiteX133" fmla="*/ 487596 w 1590224"/>
              <a:gd name="connsiteY133" fmla="*/ 1368746 h 1566389"/>
              <a:gd name="connsiteX134" fmla="*/ 478071 w 1590224"/>
              <a:gd name="connsiteY134" fmla="*/ 1366364 h 1566389"/>
              <a:gd name="connsiteX135" fmla="*/ 449496 w 1590224"/>
              <a:gd name="connsiteY135" fmla="*/ 1347314 h 1566389"/>
              <a:gd name="connsiteX136" fmla="*/ 444734 w 1590224"/>
              <a:gd name="connsiteY136" fmla="*/ 1335408 h 1566389"/>
              <a:gd name="connsiteX137" fmla="*/ 442352 w 1590224"/>
              <a:gd name="connsiteY137" fmla="*/ 1328264 h 1566389"/>
              <a:gd name="connsiteX138" fmla="*/ 435209 w 1590224"/>
              <a:gd name="connsiteY138" fmla="*/ 1311596 h 1566389"/>
              <a:gd name="connsiteX139" fmla="*/ 437590 w 1590224"/>
              <a:gd name="connsiteY139" fmla="*/ 1287783 h 1566389"/>
              <a:gd name="connsiteX140" fmla="*/ 447115 w 1590224"/>
              <a:gd name="connsiteY140" fmla="*/ 1275877 h 1566389"/>
              <a:gd name="connsiteX141" fmla="*/ 459021 w 1590224"/>
              <a:gd name="connsiteY141" fmla="*/ 1249683 h 1566389"/>
              <a:gd name="connsiteX142" fmla="*/ 444734 w 1590224"/>
              <a:gd name="connsiteY142" fmla="*/ 1211583 h 1566389"/>
              <a:gd name="connsiteX143" fmla="*/ 406634 w 1590224"/>
              <a:gd name="connsiteY143" fmla="*/ 1178246 h 1566389"/>
              <a:gd name="connsiteX144" fmla="*/ 403078 w 1590224"/>
              <a:gd name="connsiteY144" fmla="*/ 1176069 h 1566389"/>
              <a:gd name="connsiteX145" fmla="*/ 399174 w 1590224"/>
              <a:gd name="connsiteY145" fmla="*/ 1160912 h 1566389"/>
              <a:gd name="connsiteX146" fmla="*/ 389965 w 1590224"/>
              <a:gd name="connsiteY146" fmla="*/ 1144908 h 1566389"/>
              <a:gd name="connsiteX147" fmla="*/ 392346 w 1590224"/>
              <a:gd name="connsiteY147" fmla="*/ 1085377 h 1566389"/>
              <a:gd name="connsiteX148" fmla="*/ 397109 w 1590224"/>
              <a:gd name="connsiteY148" fmla="*/ 1078233 h 1566389"/>
              <a:gd name="connsiteX149" fmla="*/ 413777 w 1590224"/>
              <a:gd name="connsiteY149" fmla="*/ 1056802 h 1566389"/>
              <a:gd name="connsiteX150" fmla="*/ 420921 w 1590224"/>
              <a:gd name="connsiteY150" fmla="*/ 1047277 h 1566389"/>
              <a:gd name="connsiteX151" fmla="*/ 425684 w 1590224"/>
              <a:gd name="connsiteY151" fmla="*/ 1040133 h 1566389"/>
              <a:gd name="connsiteX152" fmla="*/ 420921 w 1590224"/>
              <a:gd name="connsiteY152" fmla="*/ 994889 h 1566389"/>
              <a:gd name="connsiteX153" fmla="*/ 411396 w 1590224"/>
              <a:gd name="connsiteY153" fmla="*/ 980602 h 1566389"/>
              <a:gd name="connsiteX154" fmla="*/ 409015 w 1590224"/>
              <a:gd name="connsiteY154" fmla="*/ 971077 h 1566389"/>
              <a:gd name="connsiteX155" fmla="*/ 404252 w 1590224"/>
              <a:gd name="connsiteY155" fmla="*/ 961552 h 1566389"/>
              <a:gd name="connsiteX156" fmla="*/ 401871 w 1590224"/>
              <a:gd name="connsiteY156" fmla="*/ 954408 h 1566389"/>
              <a:gd name="connsiteX157" fmla="*/ 404252 w 1590224"/>
              <a:gd name="connsiteY157" fmla="*/ 892496 h 1566389"/>
              <a:gd name="connsiteX158" fmla="*/ 406634 w 1590224"/>
              <a:gd name="connsiteY158" fmla="*/ 859158 h 1566389"/>
              <a:gd name="connsiteX159" fmla="*/ 397109 w 1590224"/>
              <a:gd name="connsiteY159" fmla="*/ 699614 h 1566389"/>
              <a:gd name="connsiteX160" fmla="*/ 382821 w 1590224"/>
              <a:gd name="connsiteY160" fmla="*/ 675802 h 1566389"/>
              <a:gd name="connsiteX161" fmla="*/ 359009 w 1590224"/>
              <a:gd name="connsiteY161" fmla="*/ 642464 h 1566389"/>
              <a:gd name="connsiteX162" fmla="*/ 347102 w 1590224"/>
              <a:gd name="connsiteY162" fmla="*/ 630558 h 1566389"/>
              <a:gd name="connsiteX163" fmla="*/ 345889 w 1590224"/>
              <a:gd name="connsiteY163" fmla="*/ 628535 h 1566389"/>
              <a:gd name="connsiteX164" fmla="*/ 359009 w 1590224"/>
              <a:gd name="connsiteY164" fmla="*/ 625795 h 1566389"/>
              <a:gd name="connsiteX165" fmla="*/ 361390 w 1590224"/>
              <a:gd name="connsiteY165" fmla="*/ 594838 h 1566389"/>
              <a:gd name="connsiteX166" fmla="*/ 368534 w 1590224"/>
              <a:gd name="connsiteY166" fmla="*/ 592457 h 1566389"/>
              <a:gd name="connsiteX167" fmla="*/ 382821 w 1590224"/>
              <a:gd name="connsiteY167" fmla="*/ 580551 h 1566389"/>
              <a:gd name="connsiteX168" fmla="*/ 387584 w 1590224"/>
              <a:gd name="connsiteY168" fmla="*/ 571026 h 1566389"/>
              <a:gd name="connsiteX169" fmla="*/ 382821 w 1590224"/>
              <a:gd name="connsiteY169" fmla="*/ 547213 h 1566389"/>
              <a:gd name="connsiteX170" fmla="*/ 363771 w 1590224"/>
              <a:gd name="connsiteY170" fmla="*/ 535307 h 1566389"/>
              <a:gd name="connsiteX171" fmla="*/ 344721 w 1590224"/>
              <a:gd name="connsiteY171" fmla="*/ 528163 h 1566389"/>
              <a:gd name="connsiteX172" fmla="*/ 325671 w 1590224"/>
              <a:gd name="connsiteY172" fmla="*/ 521020 h 1566389"/>
              <a:gd name="connsiteX173" fmla="*/ 318527 w 1590224"/>
              <a:gd name="connsiteY173" fmla="*/ 511495 h 1566389"/>
              <a:gd name="connsiteX174" fmla="*/ 313765 w 1590224"/>
              <a:gd name="connsiteY174" fmla="*/ 487682 h 1566389"/>
              <a:gd name="connsiteX175" fmla="*/ 311384 w 1590224"/>
              <a:gd name="connsiteY175" fmla="*/ 456726 h 1566389"/>
              <a:gd name="connsiteX176" fmla="*/ 309002 w 1590224"/>
              <a:gd name="connsiteY176" fmla="*/ 449582 h 1566389"/>
              <a:gd name="connsiteX177" fmla="*/ 289952 w 1590224"/>
              <a:gd name="connsiteY177" fmla="*/ 432913 h 1566389"/>
              <a:gd name="connsiteX178" fmla="*/ 270902 w 1590224"/>
              <a:gd name="connsiteY178" fmla="*/ 409101 h 1566389"/>
              <a:gd name="connsiteX179" fmla="*/ 268521 w 1590224"/>
              <a:gd name="connsiteY179" fmla="*/ 401957 h 1566389"/>
              <a:gd name="connsiteX180" fmla="*/ 270902 w 1590224"/>
              <a:gd name="connsiteY180" fmla="*/ 382907 h 1566389"/>
              <a:gd name="connsiteX181" fmla="*/ 278046 w 1590224"/>
              <a:gd name="connsiteY181" fmla="*/ 373382 h 1566389"/>
              <a:gd name="connsiteX182" fmla="*/ 278409 w 1590224"/>
              <a:gd name="connsiteY182" fmla="*/ 372848 h 1566389"/>
              <a:gd name="connsiteX183" fmla="*/ 280396 w 1590224"/>
              <a:gd name="connsiteY183" fmla="*/ 374614 h 1566389"/>
              <a:gd name="connsiteX184" fmla="*/ 293289 w 1590224"/>
              <a:gd name="connsiteY184" fmla="*/ 381000 h 1566389"/>
              <a:gd name="connsiteX185" fmla="*/ 316149 w 1590224"/>
              <a:gd name="connsiteY185" fmla="*/ 358140 h 1566389"/>
              <a:gd name="connsiteX186" fmla="*/ 438069 w 1590224"/>
              <a:gd name="connsiteY186" fmla="*/ 350520 h 1566389"/>
              <a:gd name="connsiteX187" fmla="*/ 491409 w 1590224"/>
              <a:gd name="connsiteY187" fmla="*/ 289560 h 1566389"/>
              <a:gd name="connsiteX188" fmla="*/ 537129 w 1590224"/>
              <a:gd name="connsiteY188" fmla="*/ 274320 h 1566389"/>
              <a:gd name="connsiteX189" fmla="*/ 559989 w 1590224"/>
              <a:gd name="connsiteY189" fmla="*/ 266700 h 1566389"/>
              <a:gd name="connsiteX190" fmla="*/ 620949 w 1590224"/>
              <a:gd name="connsiteY190" fmla="*/ 220980 h 1566389"/>
              <a:gd name="connsiteX191" fmla="*/ 636189 w 1590224"/>
              <a:gd name="connsiteY191" fmla="*/ 190500 h 1566389"/>
              <a:gd name="connsiteX192" fmla="*/ 697149 w 1590224"/>
              <a:gd name="connsiteY192" fmla="*/ 160020 h 1566389"/>
              <a:gd name="connsiteX193" fmla="*/ 780969 w 1590224"/>
              <a:gd name="connsiteY193" fmla="*/ 129540 h 1566389"/>
              <a:gd name="connsiteX194" fmla="*/ 788589 w 1590224"/>
              <a:gd name="connsiteY194" fmla="*/ 106680 h 1566389"/>
              <a:gd name="connsiteX195" fmla="*/ 811449 w 1590224"/>
              <a:gd name="connsiteY195" fmla="*/ 91440 h 1566389"/>
              <a:gd name="connsiteX196" fmla="*/ 819069 w 1590224"/>
              <a:gd name="connsiteY196" fmla="*/ 30480 h 1566389"/>
              <a:gd name="connsiteX197" fmla="*/ 925749 w 1590224"/>
              <a:gd name="connsiteY197" fmla="*/ 22860 h 1566389"/>
              <a:gd name="connsiteX198" fmla="*/ 948609 w 1590224"/>
              <a:gd name="connsiteY198" fmla="*/ 15240 h 1566389"/>
              <a:gd name="connsiteX199" fmla="*/ 1001949 w 1590224"/>
              <a:gd name="connsiteY19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30409 w 1590224"/>
              <a:gd name="connsiteY4" fmla="*/ 549595 h 1566389"/>
              <a:gd name="connsiteX5" fmla="*/ 130409 w 1590224"/>
              <a:gd name="connsiteY5" fmla="*/ 549596 h 1566389"/>
              <a:gd name="connsiteX6" fmla="*/ 106596 w 1590224"/>
              <a:gd name="connsiteY6" fmla="*/ 554358 h 1566389"/>
              <a:gd name="connsiteX7" fmla="*/ 99452 w 1590224"/>
              <a:gd name="connsiteY7" fmla="*/ 559121 h 1566389"/>
              <a:gd name="connsiteX8" fmla="*/ 80402 w 1590224"/>
              <a:gd name="connsiteY8" fmla="*/ 563883 h 1566389"/>
              <a:gd name="connsiteX9" fmla="*/ 63734 w 1590224"/>
              <a:gd name="connsiteY9" fmla="*/ 568646 h 1566389"/>
              <a:gd name="connsiteX10" fmla="*/ 44684 w 1590224"/>
              <a:gd name="connsiteY10" fmla="*/ 571027 h 1566389"/>
              <a:gd name="connsiteX11" fmla="*/ 35159 w 1590224"/>
              <a:gd name="connsiteY11" fmla="*/ 573408 h 1566389"/>
              <a:gd name="connsiteX12" fmla="*/ 0 w 1590224"/>
              <a:gd name="connsiteY12" fmla="*/ 576338 h 1566389"/>
              <a:gd name="connsiteX13" fmla="*/ 44684 w 1590224"/>
              <a:gd name="connsiteY13" fmla="*/ 571026 h 1566389"/>
              <a:gd name="connsiteX14" fmla="*/ 63734 w 1590224"/>
              <a:gd name="connsiteY14" fmla="*/ 568645 h 1566389"/>
              <a:gd name="connsiteX15" fmla="*/ 80402 w 1590224"/>
              <a:gd name="connsiteY15" fmla="*/ 563882 h 1566389"/>
              <a:gd name="connsiteX16" fmla="*/ 99452 w 1590224"/>
              <a:gd name="connsiteY16" fmla="*/ 559120 h 1566389"/>
              <a:gd name="connsiteX17" fmla="*/ 106596 w 1590224"/>
              <a:gd name="connsiteY17" fmla="*/ 554357 h 1566389"/>
              <a:gd name="connsiteX18" fmla="*/ 130409 w 1590224"/>
              <a:gd name="connsiteY18" fmla="*/ 549595 h 1566389"/>
              <a:gd name="connsiteX19" fmla="*/ 1001949 w 1590224"/>
              <a:gd name="connsiteY19" fmla="*/ 0 h 1566389"/>
              <a:gd name="connsiteX20" fmla="*/ 994329 w 1590224"/>
              <a:gd name="connsiteY20" fmla="*/ 45720 h 1566389"/>
              <a:gd name="connsiteX21" fmla="*/ 933369 w 1590224"/>
              <a:gd name="connsiteY21" fmla="*/ 76200 h 1566389"/>
              <a:gd name="connsiteX22" fmla="*/ 910509 w 1590224"/>
              <a:gd name="connsiteY22" fmla="*/ 91440 h 1566389"/>
              <a:gd name="connsiteX23" fmla="*/ 912414 w 1590224"/>
              <a:gd name="connsiteY23" fmla="*/ 122397 h 1566389"/>
              <a:gd name="connsiteX24" fmla="*/ 927654 w 1590224"/>
              <a:gd name="connsiteY24" fmla="*/ 152876 h 1566389"/>
              <a:gd name="connsiteX25" fmla="*/ 967183 w 1590224"/>
              <a:gd name="connsiteY25" fmla="*/ 178117 h 1566389"/>
              <a:gd name="connsiteX26" fmla="*/ 1047669 w 1590224"/>
              <a:gd name="connsiteY26" fmla="*/ 220980 h 1566389"/>
              <a:gd name="connsiteX27" fmla="*/ 1101009 w 1590224"/>
              <a:gd name="connsiteY27" fmla="*/ 251460 h 1566389"/>
              <a:gd name="connsiteX28" fmla="*/ 1222929 w 1590224"/>
              <a:gd name="connsiteY28" fmla="*/ 336233 h 1566389"/>
              <a:gd name="connsiteX29" fmla="*/ 1267220 w 1590224"/>
              <a:gd name="connsiteY29" fmla="*/ 375761 h 1566389"/>
              <a:gd name="connsiteX30" fmla="*/ 1352469 w 1590224"/>
              <a:gd name="connsiteY30" fmla="*/ 472440 h 1566389"/>
              <a:gd name="connsiteX31" fmla="*/ 1428669 w 1590224"/>
              <a:gd name="connsiteY31" fmla="*/ 586740 h 1566389"/>
              <a:gd name="connsiteX32" fmla="*/ 1588689 w 1590224"/>
              <a:gd name="connsiteY32" fmla="*/ 792480 h 1566389"/>
              <a:gd name="connsiteX33" fmla="*/ 1590224 w 1590224"/>
              <a:gd name="connsiteY33" fmla="*/ 794546 h 1566389"/>
              <a:gd name="connsiteX34" fmla="*/ 1590115 w 1590224"/>
              <a:gd name="connsiteY34" fmla="*/ 794864 h 1566389"/>
              <a:gd name="connsiteX35" fmla="*/ 1582971 w 1590224"/>
              <a:gd name="connsiteY35" fmla="*/ 835346 h 1566389"/>
              <a:gd name="connsiteX36" fmla="*/ 1575827 w 1590224"/>
              <a:gd name="connsiteY36" fmla="*/ 871064 h 1566389"/>
              <a:gd name="connsiteX37" fmla="*/ 1566302 w 1590224"/>
              <a:gd name="connsiteY37" fmla="*/ 894877 h 1566389"/>
              <a:gd name="connsiteX38" fmla="*/ 1563921 w 1590224"/>
              <a:gd name="connsiteY38" fmla="*/ 916308 h 1566389"/>
              <a:gd name="connsiteX39" fmla="*/ 1559159 w 1590224"/>
              <a:gd name="connsiteY39" fmla="*/ 928214 h 1566389"/>
              <a:gd name="connsiteX40" fmla="*/ 1556777 w 1590224"/>
              <a:gd name="connsiteY40" fmla="*/ 935358 h 1566389"/>
              <a:gd name="connsiteX41" fmla="*/ 1547252 w 1590224"/>
              <a:gd name="connsiteY41" fmla="*/ 952027 h 1566389"/>
              <a:gd name="connsiteX42" fmla="*/ 1528202 w 1590224"/>
              <a:gd name="connsiteY42" fmla="*/ 971077 h 1566389"/>
              <a:gd name="connsiteX43" fmla="*/ 1513915 w 1590224"/>
              <a:gd name="connsiteY43" fmla="*/ 985364 h 1566389"/>
              <a:gd name="connsiteX44" fmla="*/ 1488243 w 1590224"/>
              <a:gd name="connsiteY44" fmla="*/ 1005393 h 1566389"/>
              <a:gd name="connsiteX45" fmla="*/ 1488108 w 1590224"/>
              <a:gd name="connsiteY45" fmla="*/ 1005576 h 1566389"/>
              <a:gd name="connsiteX46" fmla="*/ 1475815 w 1590224"/>
              <a:gd name="connsiteY46" fmla="*/ 1013939 h 1566389"/>
              <a:gd name="connsiteX47" fmla="*/ 1466290 w 1590224"/>
              <a:gd name="connsiteY47" fmla="*/ 1021083 h 1566389"/>
              <a:gd name="connsiteX48" fmla="*/ 1452002 w 1590224"/>
              <a:gd name="connsiteY48" fmla="*/ 1025846 h 1566389"/>
              <a:gd name="connsiteX49" fmla="*/ 1418665 w 1590224"/>
              <a:gd name="connsiteY49" fmla="*/ 1047277 h 1566389"/>
              <a:gd name="connsiteX50" fmla="*/ 1413902 w 1590224"/>
              <a:gd name="connsiteY50" fmla="*/ 1059183 h 1566389"/>
              <a:gd name="connsiteX51" fmla="*/ 1421046 w 1590224"/>
              <a:gd name="connsiteY51" fmla="*/ 1097283 h 1566389"/>
              <a:gd name="connsiteX52" fmla="*/ 1430571 w 1590224"/>
              <a:gd name="connsiteY52" fmla="*/ 1118714 h 1566389"/>
              <a:gd name="connsiteX53" fmla="*/ 1437715 w 1590224"/>
              <a:gd name="connsiteY53" fmla="*/ 1125858 h 1566389"/>
              <a:gd name="connsiteX54" fmla="*/ 1452002 w 1590224"/>
              <a:gd name="connsiteY54" fmla="*/ 1156814 h 1566389"/>
              <a:gd name="connsiteX55" fmla="*/ 1468671 w 1590224"/>
              <a:gd name="connsiteY55" fmla="*/ 1175864 h 1566389"/>
              <a:gd name="connsiteX56" fmla="*/ 1475815 w 1590224"/>
              <a:gd name="connsiteY56" fmla="*/ 1183008 h 1566389"/>
              <a:gd name="connsiteX57" fmla="*/ 1482959 w 1590224"/>
              <a:gd name="connsiteY57" fmla="*/ 1194914 h 1566389"/>
              <a:gd name="connsiteX58" fmla="*/ 1492484 w 1590224"/>
              <a:gd name="connsiteY58" fmla="*/ 1204439 h 1566389"/>
              <a:gd name="connsiteX59" fmla="*/ 1511534 w 1590224"/>
              <a:gd name="connsiteY59" fmla="*/ 1228252 h 1566389"/>
              <a:gd name="connsiteX60" fmla="*/ 1530584 w 1590224"/>
              <a:gd name="connsiteY60" fmla="*/ 1256827 h 1566389"/>
              <a:gd name="connsiteX61" fmla="*/ 1544871 w 1590224"/>
              <a:gd name="connsiteY61" fmla="*/ 1278258 h 1566389"/>
              <a:gd name="connsiteX62" fmla="*/ 1552015 w 1590224"/>
              <a:gd name="connsiteY62" fmla="*/ 1302071 h 1566389"/>
              <a:gd name="connsiteX63" fmla="*/ 1559159 w 1590224"/>
              <a:gd name="connsiteY63" fmla="*/ 1333027 h 1566389"/>
              <a:gd name="connsiteX64" fmla="*/ 1552015 w 1590224"/>
              <a:gd name="connsiteY64" fmla="*/ 1390177 h 1566389"/>
              <a:gd name="connsiteX65" fmla="*/ 1549634 w 1590224"/>
              <a:gd name="connsiteY65" fmla="*/ 1399702 h 1566389"/>
              <a:gd name="connsiteX66" fmla="*/ 1544871 w 1590224"/>
              <a:gd name="connsiteY66" fmla="*/ 1406846 h 1566389"/>
              <a:gd name="connsiteX67" fmla="*/ 1542490 w 1590224"/>
              <a:gd name="connsiteY67" fmla="*/ 1418752 h 1566389"/>
              <a:gd name="connsiteX68" fmla="*/ 1535346 w 1590224"/>
              <a:gd name="connsiteY68" fmla="*/ 1430658 h 1566389"/>
              <a:gd name="connsiteX69" fmla="*/ 1516296 w 1590224"/>
              <a:gd name="connsiteY69" fmla="*/ 1454471 h 1566389"/>
              <a:gd name="connsiteX70" fmla="*/ 1506771 w 1590224"/>
              <a:gd name="connsiteY70" fmla="*/ 1461614 h 1566389"/>
              <a:gd name="connsiteX71" fmla="*/ 1494865 w 1590224"/>
              <a:gd name="connsiteY71" fmla="*/ 1463996 h 1566389"/>
              <a:gd name="connsiteX72" fmla="*/ 1480577 w 1590224"/>
              <a:gd name="connsiteY72" fmla="*/ 1468758 h 1566389"/>
              <a:gd name="connsiteX73" fmla="*/ 1425809 w 1590224"/>
              <a:gd name="connsiteY73" fmla="*/ 1463996 h 1566389"/>
              <a:gd name="connsiteX74" fmla="*/ 1413902 w 1590224"/>
              <a:gd name="connsiteY74" fmla="*/ 1459233 h 1566389"/>
              <a:gd name="connsiteX75" fmla="*/ 1385327 w 1590224"/>
              <a:gd name="connsiteY75" fmla="*/ 1454471 h 1566389"/>
              <a:gd name="connsiteX76" fmla="*/ 1347227 w 1590224"/>
              <a:gd name="connsiteY76" fmla="*/ 1447327 h 1566389"/>
              <a:gd name="connsiteX77" fmla="*/ 1340084 w 1590224"/>
              <a:gd name="connsiteY77" fmla="*/ 1442564 h 1566389"/>
              <a:gd name="connsiteX78" fmla="*/ 1325796 w 1590224"/>
              <a:gd name="connsiteY78" fmla="*/ 1416371 h 1566389"/>
              <a:gd name="connsiteX79" fmla="*/ 1323415 w 1590224"/>
              <a:gd name="connsiteY79" fmla="*/ 1409227 h 1566389"/>
              <a:gd name="connsiteX80" fmla="*/ 1318652 w 1590224"/>
              <a:gd name="connsiteY80" fmla="*/ 1387796 h 1566389"/>
              <a:gd name="connsiteX81" fmla="*/ 1311509 w 1590224"/>
              <a:gd name="connsiteY81" fmla="*/ 1356839 h 1566389"/>
              <a:gd name="connsiteX82" fmla="*/ 1301984 w 1590224"/>
              <a:gd name="connsiteY82" fmla="*/ 1342552 h 1566389"/>
              <a:gd name="connsiteX83" fmla="*/ 1294840 w 1590224"/>
              <a:gd name="connsiteY83" fmla="*/ 1340171 h 1566389"/>
              <a:gd name="connsiteX84" fmla="*/ 1278171 w 1590224"/>
              <a:gd name="connsiteY84" fmla="*/ 1333027 h 1566389"/>
              <a:gd name="connsiteX85" fmla="*/ 1254359 w 1590224"/>
              <a:gd name="connsiteY85" fmla="*/ 1328264 h 1566389"/>
              <a:gd name="connsiteX86" fmla="*/ 1240071 w 1590224"/>
              <a:gd name="connsiteY86" fmla="*/ 1323502 h 1566389"/>
              <a:gd name="connsiteX87" fmla="*/ 1230546 w 1590224"/>
              <a:gd name="connsiteY87" fmla="*/ 1321121 h 1566389"/>
              <a:gd name="connsiteX88" fmla="*/ 1216259 w 1590224"/>
              <a:gd name="connsiteY88" fmla="*/ 1316358 h 1566389"/>
              <a:gd name="connsiteX89" fmla="*/ 1194827 w 1590224"/>
              <a:gd name="connsiteY89" fmla="*/ 1311596 h 1566389"/>
              <a:gd name="connsiteX90" fmla="*/ 1182921 w 1590224"/>
              <a:gd name="connsiteY90" fmla="*/ 1304452 h 1566389"/>
              <a:gd name="connsiteX91" fmla="*/ 1173396 w 1590224"/>
              <a:gd name="connsiteY91" fmla="*/ 1297308 h 1566389"/>
              <a:gd name="connsiteX92" fmla="*/ 1163871 w 1590224"/>
              <a:gd name="connsiteY92" fmla="*/ 1292546 h 1566389"/>
              <a:gd name="connsiteX93" fmla="*/ 1144821 w 1590224"/>
              <a:gd name="connsiteY93" fmla="*/ 1299689 h 1566389"/>
              <a:gd name="connsiteX94" fmla="*/ 1135296 w 1590224"/>
              <a:gd name="connsiteY94" fmla="*/ 1313977 h 1566389"/>
              <a:gd name="connsiteX95" fmla="*/ 1128152 w 1590224"/>
              <a:gd name="connsiteY95" fmla="*/ 1325883 h 1566389"/>
              <a:gd name="connsiteX96" fmla="*/ 1118627 w 1590224"/>
              <a:gd name="connsiteY96" fmla="*/ 1352077 h 1566389"/>
              <a:gd name="connsiteX97" fmla="*/ 1101959 w 1590224"/>
              <a:gd name="connsiteY97" fmla="*/ 1378271 h 1566389"/>
              <a:gd name="connsiteX98" fmla="*/ 1090052 w 1590224"/>
              <a:gd name="connsiteY98" fmla="*/ 1397321 h 1566389"/>
              <a:gd name="connsiteX99" fmla="*/ 1075765 w 1590224"/>
              <a:gd name="connsiteY99" fmla="*/ 1411608 h 1566389"/>
              <a:gd name="connsiteX100" fmla="*/ 1059096 w 1590224"/>
              <a:gd name="connsiteY100" fmla="*/ 1425896 h 1566389"/>
              <a:gd name="connsiteX101" fmla="*/ 1049571 w 1590224"/>
              <a:gd name="connsiteY101" fmla="*/ 1428277 h 1566389"/>
              <a:gd name="connsiteX102" fmla="*/ 1040046 w 1590224"/>
              <a:gd name="connsiteY102" fmla="*/ 1433039 h 1566389"/>
              <a:gd name="connsiteX103" fmla="*/ 985277 w 1590224"/>
              <a:gd name="connsiteY103" fmla="*/ 1449708 h 1566389"/>
              <a:gd name="connsiteX104" fmla="*/ 954321 w 1590224"/>
              <a:gd name="connsiteY104" fmla="*/ 1456852 h 1566389"/>
              <a:gd name="connsiteX105" fmla="*/ 916221 w 1590224"/>
              <a:gd name="connsiteY105" fmla="*/ 1468758 h 1566389"/>
              <a:gd name="connsiteX106" fmla="*/ 904315 w 1590224"/>
              <a:gd name="connsiteY106" fmla="*/ 1471139 h 1566389"/>
              <a:gd name="connsiteX107" fmla="*/ 882884 w 1590224"/>
              <a:gd name="connsiteY107" fmla="*/ 1478283 h 1566389"/>
              <a:gd name="connsiteX108" fmla="*/ 870977 w 1590224"/>
              <a:gd name="connsiteY108" fmla="*/ 1483046 h 1566389"/>
              <a:gd name="connsiteX109" fmla="*/ 842402 w 1590224"/>
              <a:gd name="connsiteY109" fmla="*/ 1490189 h 1566389"/>
              <a:gd name="connsiteX110" fmla="*/ 820971 w 1590224"/>
              <a:gd name="connsiteY110" fmla="*/ 1499714 h 1566389"/>
              <a:gd name="connsiteX111" fmla="*/ 804302 w 1590224"/>
              <a:gd name="connsiteY111" fmla="*/ 1506858 h 1566389"/>
              <a:gd name="connsiteX112" fmla="*/ 794777 w 1590224"/>
              <a:gd name="connsiteY112" fmla="*/ 1514002 h 1566389"/>
              <a:gd name="connsiteX113" fmla="*/ 787634 w 1590224"/>
              <a:gd name="connsiteY113" fmla="*/ 1518764 h 1566389"/>
              <a:gd name="connsiteX114" fmla="*/ 768584 w 1590224"/>
              <a:gd name="connsiteY114" fmla="*/ 1540196 h 1566389"/>
              <a:gd name="connsiteX115" fmla="*/ 747152 w 1590224"/>
              <a:gd name="connsiteY115" fmla="*/ 1564008 h 1566389"/>
              <a:gd name="connsiteX116" fmla="*/ 737627 w 1590224"/>
              <a:gd name="connsiteY116" fmla="*/ 1566389 h 1566389"/>
              <a:gd name="connsiteX117" fmla="*/ 720959 w 1590224"/>
              <a:gd name="connsiteY117" fmla="*/ 1561627 h 1566389"/>
              <a:gd name="connsiteX118" fmla="*/ 718577 w 1590224"/>
              <a:gd name="connsiteY118" fmla="*/ 1530671 h 1566389"/>
              <a:gd name="connsiteX119" fmla="*/ 728102 w 1590224"/>
              <a:gd name="connsiteY119" fmla="*/ 1502096 h 1566389"/>
              <a:gd name="connsiteX120" fmla="*/ 732865 w 1590224"/>
              <a:gd name="connsiteY120" fmla="*/ 1490189 h 1566389"/>
              <a:gd name="connsiteX121" fmla="*/ 730484 w 1590224"/>
              <a:gd name="connsiteY121" fmla="*/ 1463996 h 1566389"/>
              <a:gd name="connsiteX122" fmla="*/ 709052 w 1590224"/>
              <a:gd name="connsiteY122" fmla="*/ 1444946 h 1566389"/>
              <a:gd name="connsiteX123" fmla="*/ 680477 w 1590224"/>
              <a:gd name="connsiteY123" fmla="*/ 1430658 h 1566389"/>
              <a:gd name="connsiteX124" fmla="*/ 654284 w 1590224"/>
              <a:gd name="connsiteY124" fmla="*/ 1423514 h 1566389"/>
              <a:gd name="connsiteX125" fmla="*/ 635234 w 1590224"/>
              <a:gd name="connsiteY125" fmla="*/ 1416371 h 1566389"/>
              <a:gd name="connsiteX126" fmla="*/ 616184 w 1590224"/>
              <a:gd name="connsiteY126" fmla="*/ 1413989 h 1566389"/>
              <a:gd name="connsiteX127" fmla="*/ 597134 w 1590224"/>
              <a:gd name="connsiteY127" fmla="*/ 1409227 h 1566389"/>
              <a:gd name="connsiteX128" fmla="*/ 573321 w 1590224"/>
              <a:gd name="connsiteY128" fmla="*/ 1404464 h 1566389"/>
              <a:gd name="connsiteX129" fmla="*/ 539984 w 1590224"/>
              <a:gd name="connsiteY129" fmla="*/ 1392558 h 1566389"/>
              <a:gd name="connsiteX130" fmla="*/ 528077 w 1590224"/>
              <a:gd name="connsiteY130" fmla="*/ 1387796 h 1566389"/>
              <a:gd name="connsiteX131" fmla="*/ 506646 w 1590224"/>
              <a:gd name="connsiteY131" fmla="*/ 1373508 h 1566389"/>
              <a:gd name="connsiteX132" fmla="*/ 487596 w 1590224"/>
              <a:gd name="connsiteY132" fmla="*/ 1368746 h 1566389"/>
              <a:gd name="connsiteX133" fmla="*/ 478071 w 1590224"/>
              <a:gd name="connsiteY133" fmla="*/ 1366364 h 1566389"/>
              <a:gd name="connsiteX134" fmla="*/ 449496 w 1590224"/>
              <a:gd name="connsiteY134" fmla="*/ 1347314 h 1566389"/>
              <a:gd name="connsiteX135" fmla="*/ 444734 w 1590224"/>
              <a:gd name="connsiteY135" fmla="*/ 1335408 h 1566389"/>
              <a:gd name="connsiteX136" fmla="*/ 442352 w 1590224"/>
              <a:gd name="connsiteY136" fmla="*/ 1328264 h 1566389"/>
              <a:gd name="connsiteX137" fmla="*/ 435209 w 1590224"/>
              <a:gd name="connsiteY137" fmla="*/ 1311596 h 1566389"/>
              <a:gd name="connsiteX138" fmla="*/ 437590 w 1590224"/>
              <a:gd name="connsiteY138" fmla="*/ 1287783 h 1566389"/>
              <a:gd name="connsiteX139" fmla="*/ 447115 w 1590224"/>
              <a:gd name="connsiteY139" fmla="*/ 1275877 h 1566389"/>
              <a:gd name="connsiteX140" fmla="*/ 459021 w 1590224"/>
              <a:gd name="connsiteY140" fmla="*/ 1249683 h 1566389"/>
              <a:gd name="connsiteX141" fmla="*/ 444734 w 1590224"/>
              <a:gd name="connsiteY141" fmla="*/ 1211583 h 1566389"/>
              <a:gd name="connsiteX142" fmla="*/ 406634 w 1590224"/>
              <a:gd name="connsiteY142" fmla="*/ 1178246 h 1566389"/>
              <a:gd name="connsiteX143" fmla="*/ 403078 w 1590224"/>
              <a:gd name="connsiteY143" fmla="*/ 1176069 h 1566389"/>
              <a:gd name="connsiteX144" fmla="*/ 399174 w 1590224"/>
              <a:gd name="connsiteY144" fmla="*/ 1160912 h 1566389"/>
              <a:gd name="connsiteX145" fmla="*/ 389965 w 1590224"/>
              <a:gd name="connsiteY145" fmla="*/ 1144908 h 1566389"/>
              <a:gd name="connsiteX146" fmla="*/ 392346 w 1590224"/>
              <a:gd name="connsiteY146" fmla="*/ 1085377 h 1566389"/>
              <a:gd name="connsiteX147" fmla="*/ 397109 w 1590224"/>
              <a:gd name="connsiteY147" fmla="*/ 1078233 h 1566389"/>
              <a:gd name="connsiteX148" fmla="*/ 413777 w 1590224"/>
              <a:gd name="connsiteY148" fmla="*/ 1056802 h 1566389"/>
              <a:gd name="connsiteX149" fmla="*/ 420921 w 1590224"/>
              <a:gd name="connsiteY149" fmla="*/ 1047277 h 1566389"/>
              <a:gd name="connsiteX150" fmla="*/ 425684 w 1590224"/>
              <a:gd name="connsiteY150" fmla="*/ 1040133 h 1566389"/>
              <a:gd name="connsiteX151" fmla="*/ 420921 w 1590224"/>
              <a:gd name="connsiteY151" fmla="*/ 994889 h 1566389"/>
              <a:gd name="connsiteX152" fmla="*/ 411396 w 1590224"/>
              <a:gd name="connsiteY152" fmla="*/ 980602 h 1566389"/>
              <a:gd name="connsiteX153" fmla="*/ 409015 w 1590224"/>
              <a:gd name="connsiteY153" fmla="*/ 971077 h 1566389"/>
              <a:gd name="connsiteX154" fmla="*/ 404252 w 1590224"/>
              <a:gd name="connsiteY154" fmla="*/ 961552 h 1566389"/>
              <a:gd name="connsiteX155" fmla="*/ 401871 w 1590224"/>
              <a:gd name="connsiteY155" fmla="*/ 954408 h 1566389"/>
              <a:gd name="connsiteX156" fmla="*/ 404252 w 1590224"/>
              <a:gd name="connsiteY156" fmla="*/ 892496 h 1566389"/>
              <a:gd name="connsiteX157" fmla="*/ 406634 w 1590224"/>
              <a:gd name="connsiteY157" fmla="*/ 859158 h 1566389"/>
              <a:gd name="connsiteX158" fmla="*/ 397109 w 1590224"/>
              <a:gd name="connsiteY158" fmla="*/ 699614 h 1566389"/>
              <a:gd name="connsiteX159" fmla="*/ 382821 w 1590224"/>
              <a:gd name="connsiteY159" fmla="*/ 675802 h 1566389"/>
              <a:gd name="connsiteX160" fmla="*/ 359009 w 1590224"/>
              <a:gd name="connsiteY160" fmla="*/ 642464 h 1566389"/>
              <a:gd name="connsiteX161" fmla="*/ 347102 w 1590224"/>
              <a:gd name="connsiteY161" fmla="*/ 630558 h 1566389"/>
              <a:gd name="connsiteX162" fmla="*/ 345889 w 1590224"/>
              <a:gd name="connsiteY162" fmla="*/ 628535 h 1566389"/>
              <a:gd name="connsiteX163" fmla="*/ 359009 w 1590224"/>
              <a:gd name="connsiteY163" fmla="*/ 625795 h 1566389"/>
              <a:gd name="connsiteX164" fmla="*/ 361390 w 1590224"/>
              <a:gd name="connsiteY164" fmla="*/ 594838 h 1566389"/>
              <a:gd name="connsiteX165" fmla="*/ 368534 w 1590224"/>
              <a:gd name="connsiteY165" fmla="*/ 592457 h 1566389"/>
              <a:gd name="connsiteX166" fmla="*/ 382821 w 1590224"/>
              <a:gd name="connsiteY166" fmla="*/ 580551 h 1566389"/>
              <a:gd name="connsiteX167" fmla="*/ 387584 w 1590224"/>
              <a:gd name="connsiteY167" fmla="*/ 571026 h 1566389"/>
              <a:gd name="connsiteX168" fmla="*/ 382821 w 1590224"/>
              <a:gd name="connsiteY168" fmla="*/ 547213 h 1566389"/>
              <a:gd name="connsiteX169" fmla="*/ 363771 w 1590224"/>
              <a:gd name="connsiteY169" fmla="*/ 535307 h 1566389"/>
              <a:gd name="connsiteX170" fmla="*/ 344721 w 1590224"/>
              <a:gd name="connsiteY170" fmla="*/ 528163 h 1566389"/>
              <a:gd name="connsiteX171" fmla="*/ 325671 w 1590224"/>
              <a:gd name="connsiteY171" fmla="*/ 521020 h 1566389"/>
              <a:gd name="connsiteX172" fmla="*/ 318527 w 1590224"/>
              <a:gd name="connsiteY172" fmla="*/ 511495 h 1566389"/>
              <a:gd name="connsiteX173" fmla="*/ 313765 w 1590224"/>
              <a:gd name="connsiteY173" fmla="*/ 487682 h 1566389"/>
              <a:gd name="connsiteX174" fmla="*/ 311384 w 1590224"/>
              <a:gd name="connsiteY174" fmla="*/ 456726 h 1566389"/>
              <a:gd name="connsiteX175" fmla="*/ 309002 w 1590224"/>
              <a:gd name="connsiteY175" fmla="*/ 449582 h 1566389"/>
              <a:gd name="connsiteX176" fmla="*/ 289952 w 1590224"/>
              <a:gd name="connsiteY176" fmla="*/ 432913 h 1566389"/>
              <a:gd name="connsiteX177" fmla="*/ 270902 w 1590224"/>
              <a:gd name="connsiteY177" fmla="*/ 409101 h 1566389"/>
              <a:gd name="connsiteX178" fmla="*/ 268521 w 1590224"/>
              <a:gd name="connsiteY178" fmla="*/ 401957 h 1566389"/>
              <a:gd name="connsiteX179" fmla="*/ 270902 w 1590224"/>
              <a:gd name="connsiteY179" fmla="*/ 382907 h 1566389"/>
              <a:gd name="connsiteX180" fmla="*/ 278046 w 1590224"/>
              <a:gd name="connsiteY180" fmla="*/ 373382 h 1566389"/>
              <a:gd name="connsiteX181" fmla="*/ 278409 w 1590224"/>
              <a:gd name="connsiteY181" fmla="*/ 372848 h 1566389"/>
              <a:gd name="connsiteX182" fmla="*/ 280396 w 1590224"/>
              <a:gd name="connsiteY182" fmla="*/ 374614 h 1566389"/>
              <a:gd name="connsiteX183" fmla="*/ 293289 w 1590224"/>
              <a:gd name="connsiteY183" fmla="*/ 381000 h 1566389"/>
              <a:gd name="connsiteX184" fmla="*/ 316149 w 1590224"/>
              <a:gd name="connsiteY184" fmla="*/ 358140 h 1566389"/>
              <a:gd name="connsiteX185" fmla="*/ 438069 w 1590224"/>
              <a:gd name="connsiteY185" fmla="*/ 350520 h 1566389"/>
              <a:gd name="connsiteX186" fmla="*/ 491409 w 1590224"/>
              <a:gd name="connsiteY186" fmla="*/ 289560 h 1566389"/>
              <a:gd name="connsiteX187" fmla="*/ 537129 w 1590224"/>
              <a:gd name="connsiteY187" fmla="*/ 274320 h 1566389"/>
              <a:gd name="connsiteX188" fmla="*/ 559989 w 1590224"/>
              <a:gd name="connsiteY188" fmla="*/ 266700 h 1566389"/>
              <a:gd name="connsiteX189" fmla="*/ 620949 w 1590224"/>
              <a:gd name="connsiteY189" fmla="*/ 220980 h 1566389"/>
              <a:gd name="connsiteX190" fmla="*/ 636189 w 1590224"/>
              <a:gd name="connsiteY190" fmla="*/ 190500 h 1566389"/>
              <a:gd name="connsiteX191" fmla="*/ 697149 w 1590224"/>
              <a:gd name="connsiteY191" fmla="*/ 160020 h 1566389"/>
              <a:gd name="connsiteX192" fmla="*/ 780969 w 1590224"/>
              <a:gd name="connsiteY192" fmla="*/ 129540 h 1566389"/>
              <a:gd name="connsiteX193" fmla="*/ 788589 w 1590224"/>
              <a:gd name="connsiteY193" fmla="*/ 106680 h 1566389"/>
              <a:gd name="connsiteX194" fmla="*/ 811449 w 1590224"/>
              <a:gd name="connsiteY194" fmla="*/ 91440 h 1566389"/>
              <a:gd name="connsiteX195" fmla="*/ 819069 w 1590224"/>
              <a:gd name="connsiteY195" fmla="*/ 30480 h 1566389"/>
              <a:gd name="connsiteX196" fmla="*/ 925749 w 1590224"/>
              <a:gd name="connsiteY196" fmla="*/ 22860 h 1566389"/>
              <a:gd name="connsiteX197" fmla="*/ 948609 w 1590224"/>
              <a:gd name="connsiteY197" fmla="*/ 15240 h 1566389"/>
              <a:gd name="connsiteX198" fmla="*/ 1001949 w 1590224"/>
              <a:gd name="connsiteY198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06596 w 1590224"/>
              <a:gd name="connsiteY4" fmla="*/ 554357 h 1566389"/>
              <a:gd name="connsiteX5" fmla="*/ 130409 w 1590224"/>
              <a:gd name="connsiteY5" fmla="*/ 549596 h 1566389"/>
              <a:gd name="connsiteX6" fmla="*/ 106596 w 1590224"/>
              <a:gd name="connsiteY6" fmla="*/ 554358 h 1566389"/>
              <a:gd name="connsiteX7" fmla="*/ 99452 w 1590224"/>
              <a:gd name="connsiteY7" fmla="*/ 559121 h 1566389"/>
              <a:gd name="connsiteX8" fmla="*/ 80402 w 1590224"/>
              <a:gd name="connsiteY8" fmla="*/ 563883 h 1566389"/>
              <a:gd name="connsiteX9" fmla="*/ 63734 w 1590224"/>
              <a:gd name="connsiteY9" fmla="*/ 568646 h 1566389"/>
              <a:gd name="connsiteX10" fmla="*/ 44684 w 1590224"/>
              <a:gd name="connsiteY10" fmla="*/ 571027 h 1566389"/>
              <a:gd name="connsiteX11" fmla="*/ 35159 w 1590224"/>
              <a:gd name="connsiteY11" fmla="*/ 573408 h 1566389"/>
              <a:gd name="connsiteX12" fmla="*/ 0 w 1590224"/>
              <a:gd name="connsiteY12" fmla="*/ 576338 h 1566389"/>
              <a:gd name="connsiteX13" fmla="*/ 44684 w 1590224"/>
              <a:gd name="connsiteY13" fmla="*/ 571026 h 1566389"/>
              <a:gd name="connsiteX14" fmla="*/ 63734 w 1590224"/>
              <a:gd name="connsiteY14" fmla="*/ 568645 h 1566389"/>
              <a:gd name="connsiteX15" fmla="*/ 80402 w 1590224"/>
              <a:gd name="connsiteY15" fmla="*/ 563882 h 1566389"/>
              <a:gd name="connsiteX16" fmla="*/ 99452 w 1590224"/>
              <a:gd name="connsiteY16" fmla="*/ 559120 h 1566389"/>
              <a:gd name="connsiteX17" fmla="*/ 106596 w 1590224"/>
              <a:gd name="connsiteY17" fmla="*/ 554357 h 1566389"/>
              <a:gd name="connsiteX18" fmla="*/ 1001949 w 1590224"/>
              <a:gd name="connsiteY18" fmla="*/ 0 h 1566389"/>
              <a:gd name="connsiteX19" fmla="*/ 994329 w 1590224"/>
              <a:gd name="connsiteY19" fmla="*/ 45720 h 1566389"/>
              <a:gd name="connsiteX20" fmla="*/ 933369 w 1590224"/>
              <a:gd name="connsiteY20" fmla="*/ 76200 h 1566389"/>
              <a:gd name="connsiteX21" fmla="*/ 910509 w 1590224"/>
              <a:gd name="connsiteY21" fmla="*/ 91440 h 1566389"/>
              <a:gd name="connsiteX22" fmla="*/ 912414 w 1590224"/>
              <a:gd name="connsiteY22" fmla="*/ 122397 h 1566389"/>
              <a:gd name="connsiteX23" fmla="*/ 927654 w 1590224"/>
              <a:gd name="connsiteY23" fmla="*/ 152876 h 1566389"/>
              <a:gd name="connsiteX24" fmla="*/ 967183 w 1590224"/>
              <a:gd name="connsiteY24" fmla="*/ 178117 h 1566389"/>
              <a:gd name="connsiteX25" fmla="*/ 1047669 w 1590224"/>
              <a:gd name="connsiteY25" fmla="*/ 220980 h 1566389"/>
              <a:gd name="connsiteX26" fmla="*/ 1101009 w 1590224"/>
              <a:gd name="connsiteY26" fmla="*/ 251460 h 1566389"/>
              <a:gd name="connsiteX27" fmla="*/ 1222929 w 1590224"/>
              <a:gd name="connsiteY27" fmla="*/ 336233 h 1566389"/>
              <a:gd name="connsiteX28" fmla="*/ 1267220 w 1590224"/>
              <a:gd name="connsiteY28" fmla="*/ 375761 h 1566389"/>
              <a:gd name="connsiteX29" fmla="*/ 1352469 w 1590224"/>
              <a:gd name="connsiteY29" fmla="*/ 472440 h 1566389"/>
              <a:gd name="connsiteX30" fmla="*/ 1428669 w 1590224"/>
              <a:gd name="connsiteY30" fmla="*/ 586740 h 1566389"/>
              <a:gd name="connsiteX31" fmla="*/ 1588689 w 1590224"/>
              <a:gd name="connsiteY31" fmla="*/ 792480 h 1566389"/>
              <a:gd name="connsiteX32" fmla="*/ 1590224 w 1590224"/>
              <a:gd name="connsiteY32" fmla="*/ 794546 h 1566389"/>
              <a:gd name="connsiteX33" fmla="*/ 1590115 w 1590224"/>
              <a:gd name="connsiteY33" fmla="*/ 794864 h 1566389"/>
              <a:gd name="connsiteX34" fmla="*/ 1582971 w 1590224"/>
              <a:gd name="connsiteY34" fmla="*/ 835346 h 1566389"/>
              <a:gd name="connsiteX35" fmla="*/ 1575827 w 1590224"/>
              <a:gd name="connsiteY35" fmla="*/ 871064 h 1566389"/>
              <a:gd name="connsiteX36" fmla="*/ 1566302 w 1590224"/>
              <a:gd name="connsiteY36" fmla="*/ 894877 h 1566389"/>
              <a:gd name="connsiteX37" fmla="*/ 1563921 w 1590224"/>
              <a:gd name="connsiteY37" fmla="*/ 916308 h 1566389"/>
              <a:gd name="connsiteX38" fmla="*/ 1559159 w 1590224"/>
              <a:gd name="connsiteY38" fmla="*/ 928214 h 1566389"/>
              <a:gd name="connsiteX39" fmla="*/ 1556777 w 1590224"/>
              <a:gd name="connsiteY39" fmla="*/ 935358 h 1566389"/>
              <a:gd name="connsiteX40" fmla="*/ 1547252 w 1590224"/>
              <a:gd name="connsiteY40" fmla="*/ 952027 h 1566389"/>
              <a:gd name="connsiteX41" fmla="*/ 1528202 w 1590224"/>
              <a:gd name="connsiteY41" fmla="*/ 971077 h 1566389"/>
              <a:gd name="connsiteX42" fmla="*/ 1513915 w 1590224"/>
              <a:gd name="connsiteY42" fmla="*/ 985364 h 1566389"/>
              <a:gd name="connsiteX43" fmla="*/ 1488243 w 1590224"/>
              <a:gd name="connsiteY43" fmla="*/ 1005393 h 1566389"/>
              <a:gd name="connsiteX44" fmla="*/ 1488108 w 1590224"/>
              <a:gd name="connsiteY44" fmla="*/ 1005576 h 1566389"/>
              <a:gd name="connsiteX45" fmla="*/ 1475815 w 1590224"/>
              <a:gd name="connsiteY45" fmla="*/ 1013939 h 1566389"/>
              <a:gd name="connsiteX46" fmla="*/ 1466290 w 1590224"/>
              <a:gd name="connsiteY46" fmla="*/ 1021083 h 1566389"/>
              <a:gd name="connsiteX47" fmla="*/ 1452002 w 1590224"/>
              <a:gd name="connsiteY47" fmla="*/ 1025846 h 1566389"/>
              <a:gd name="connsiteX48" fmla="*/ 1418665 w 1590224"/>
              <a:gd name="connsiteY48" fmla="*/ 1047277 h 1566389"/>
              <a:gd name="connsiteX49" fmla="*/ 1413902 w 1590224"/>
              <a:gd name="connsiteY49" fmla="*/ 1059183 h 1566389"/>
              <a:gd name="connsiteX50" fmla="*/ 1421046 w 1590224"/>
              <a:gd name="connsiteY50" fmla="*/ 1097283 h 1566389"/>
              <a:gd name="connsiteX51" fmla="*/ 1430571 w 1590224"/>
              <a:gd name="connsiteY51" fmla="*/ 1118714 h 1566389"/>
              <a:gd name="connsiteX52" fmla="*/ 1437715 w 1590224"/>
              <a:gd name="connsiteY52" fmla="*/ 1125858 h 1566389"/>
              <a:gd name="connsiteX53" fmla="*/ 1452002 w 1590224"/>
              <a:gd name="connsiteY53" fmla="*/ 1156814 h 1566389"/>
              <a:gd name="connsiteX54" fmla="*/ 1468671 w 1590224"/>
              <a:gd name="connsiteY54" fmla="*/ 1175864 h 1566389"/>
              <a:gd name="connsiteX55" fmla="*/ 1475815 w 1590224"/>
              <a:gd name="connsiteY55" fmla="*/ 1183008 h 1566389"/>
              <a:gd name="connsiteX56" fmla="*/ 1482959 w 1590224"/>
              <a:gd name="connsiteY56" fmla="*/ 1194914 h 1566389"/>
              <a:gd name="connsiteX57" fmla="*/ 1492484 w 1590224"/>
              <a:gd name="connsiteY57" fmla="*/ 1204439 h 1566389"/>
              <a:gd name="connsiteX58" fmla="*/ 1511534 w 1590224"/>
              <a:gd name="connsiteY58" fmla="*/ 1228252 h 1566389"/>
              <a:gd name="connsiteX59" fmla="*/ 1530584 w 1590224"/>
              <a:gd name="connsiteY59" fmla="*/ 1256827 h 1566389"/>
              <a:gd name="connsiteX60" fmla="*/ 1544871 w 1590224"/>
              <a:gd name="connsiteY60" fmla="*/ 1278258 h 1566389"/>
              <a:gd name="connsiteX61" fmla="*/ 1552015 w 1590224"/>
              <a:gd name="connsiteY61" fmla="*/ 1302071 h 1566389"/>
              <a:gd name="connsiteX62" fmla="*/ 1559159 w 1590224"/>
              <a:gd name="connsiteY62" fmla="*/ 1333027 h 1566389"/>
              <a:gd name="connsiteX63" fmla="*/ 1552015 w 1590224"/>
              <a:gd name="connsiteY63" fmla="*/ 1390177 h 1566389"/>
              <a:gd name="connsiteX64" fmla="*/ 1549634 w 1590224"/>
              <a:gd name="connsiteY64" fmla="*/ 1399702 h 1566389"/>
              <a:gd name="connsiteX65" fmla="*/ 1544871 w 1590224"/>
              <a:gd name="connsiteY65" fmla="*/ 1406846 h 1566389"/>
              <a:gd name="connsiteX66" fmla="*/ 1542490 w 1590224"/>
              <a:gd name="connsiteY66" fmla="*/ 1418752 h 1566389"/>
              <a:gd name="connsiteX67" fmla="*/ 1535346 w 1590224"/>
              <a:gd name="connsiteY67" fmla="*/ 1430658 h 1566389"/>
              <a:gd name="connsiteX68" fmla="*/ 1516296 w 1590224"/>
              <a:gd name="connsiteY68" fmla="*/ 1454471 h 1566389"/>
              <a:gd name="connsiteX69" fmla="*/ 1506771 w 1590224"/>
              <a:gd name="connsiteY69" fmla="*/ 1461614 h 1566389"/>
              <a:gd name="connsiteX70" fmla="*/ 1494865 w 1590224"/>
              <a:gd name="connsiteY70" fmla="*/ 1463996 h 1566389"/>
              <a:gd name="connsiteX71" fmla="*/ 1480577 w 1590224"/>
              <a:gd name="connsiteY71" fmla="*/ 1468758 h 1566389"/>
              <a:gd name="connsiteX72" fmla="*/ 1425809 w 1590224"/>
              <a:gd name="connsiteY72" fmla="*/ 1463996 h 1566389"/>
              <a:gd name="connsiteX73" fmla="*/ 1413902 w 1590224"/>
              <a:gd name="connsiteY73" fmla="*/ 1459233 h 1566389"/>
              <a:gd name="connsiteX74" fmla="*/ 1385327 w 1590224"/>
              <a:gd name="connsiteY74" fmla="*/ 1454471 h 1566389"/>
              <a:gd name="connsiteX75" fmla="*/ 1347227 w 1590224"/>
              <a:gd name="connsiteY75" fmla="*/ 1447327 h 1566389"/>
              <a:gd name="connsiteX76" fmla="*/ 1340084 w 1590224"/>
              <a:gd name="connsiteY76" fmla="*/ 1442564 h 1566389"/>
              <a:gd name="connsiteX77" fmla="*/ 1325796 w 1590224"/>
              <a:gd name="connsiteY77" fmla="*/ 1416371 h 1566389"/>
              <a:gd name="connsiteX78" fmla="*/ 1323415 w 1590224"/>
              <a:gd name="connsiteY78" fmla="*/ 1409227 h 1566389"/>
              <a:gd name="connsiteX79" fmla="*/ 1318652 w 1590224"/>
              <a:gd name="connsiteY79" fmla="*/ 1387796 h 1566389"/>
              <a:gd name="connsiteX80" fmla="*/ 1311509 w 1590224"/>
              <a:gd name="connsiteY80" fmla="*/ 1356839 h 1566389"/>
              <a:gd name="connsiteX81" fmla="*/ 1301984 w 1590224"/>
              <a:gd name="connsiteY81" fmla="*/ 1342552 h 1566389"/>
              <a:gd name="connsiteX82" fmla="*/ 1294840 w 1590224"/>
              <a:gd name="connsiteY82" fmla="*/ 1340171 h 1566389"/>
              <a:gd name="connsiteX83" fmla="*/ 1278171 w 1590224"/>
              <a:gd name="connsiteY83" fmla="*/ 1333027 h 1566389"/>
              <a:gd name="connsiteX84" fmla="*/ 1254359 w 1590224"/>
              <a:gd name="connsiteY84" fmla="*/ 1328264 h 1566389"/>
              <a:gd name="connsiteX85" fmla="*/ 1240071 w 1590224"/>
              <a:gd name="connsiteY85" fmla="*/ 1323502 h 1566389"/>
              <a:gd name="connsiteX86" fmla="*/ 1230546 w 1590224"/>
              <a:gd name="connsiteY86" fmla="*/ 1321121 h 1566389"/>
              <a:gd name="connsiteX87" fmla="*/ 1216259 w 1590224"/>
              <a:gd name="connsiteY87" fmla="*/ 1316358 h 1566389"/>
              <a:gd name="connsiteX88" fmla="*/ 1194827 w 1590224"/>
              <a:gd name="connsiteY88" fmla="*/ 1311596 h 1566389"/>
              <a:gd name="connsiteX89" fmla="*/ 1182921 w 1590224"/>
              <a:gd name="connsiteY89" fmla="*/ 1304452 h 1566389"/>
              <a:gd name="connsiteX90" fmla="*/ 1173396 w 1590224"/>
              <a:gd name="connsiteY90" fmla="*/ 1297308 h 1566389"/>
              <a:gd name="connsiteX91" fmla="*/ 1163871 w 1590224"/>
              <a:gd name="connsiteY91" fmla="*/ 1292546 h 1566389"/>
              <a:gd name="connsiteX92" fmla="*/ 1144821 w 1590224"/>
              <a:gd name="connsiteY92" fmla="*/ 1299689 h 1566389"/>
              <a:gd name="connsiteX93" fmla="*/ 1135296 w 1590224"/>
              <a:gd name="connsiteY93" fmla="*/ 1313977 h 1566389"/>
              <a:gd name="connsiteX94" fmla="*/ 1128152 w 1590224"/>
              <a:gd name="connsiteY94" fmla="*/ 1325883 h 1566389"/>
              <a:gd name="connsiteX95" fmla="*/ 1118627 w 1590224"/>
              <a:gd name="connsiteY95" fmla="*/ 1352077 h 1566389"/>
              <a:gd name="connsiteX96" fmla="*/ 1101959 w 1590224"/>
              <a:gd name="connsiteY96" fmla="*/ 1378271 h 1566389"/>
              <a:gd name="connsiteX97" fmla="*/ 1090052 w 1590224"/>
              <a:gd name="connsiteY97" fmla="*/ 1397321 h 1566389"/>
              <a:gd name="connsiteX98" fmla="*/ 1075765 w 1590224"/>
              <a:gd name="connsiteY98" fmla="*/ 1411608 h 1566389"/>
              <a:gd name="connsiteX99" fmla="*/ 1059096 w 1590224"/>
              <a:gd name="connsiteY99" fmla="*/ 1425896 h 1566389"/>
              <a:gd name="connsiteX100" fmla="*/ 1049571 w 1590224"/>
              <a:gd name="connsiteY100" fmla="*/ 1428277 h 1566389"/>
              <a:gd name="connsiteX101" fmla="*/ 1040046 w 1590224"/>
              <a:gd name="connsiteY101" fmla="*/ 1433039 h 1566389"/>
              <a:gd name="connsiteX102" fmla="*/ 985277 w 1590224"/>
              <a:gd name="connsiteY102" fmla="*/ 1449708 h 1566389"/>
              <a:gd name="connsiteX103" fmla="*/ 954321 w 1590224"/>
              <a:gd name="connsiteY103" fmla="*/ 1456852 h 1566389"/>
              <a:gd name="connsiteX104" fmla="*/ 916221 w 1590224"/>
              <a:gd name="connsiteY104" fmla="*/ 1468758 h 1566389"/>
              <a:gd name="connsiteX105" fmla="*/ 904315 w 1590224"/>
              <a:gd name="connsiteY105" fmla="*/ 1471139 h 1566389"/>
              <a:gd name="connsiteX106" fmla="*/ 882884 w 1590224"/>
              <a:gd name="connsiteY106" fmla="*/ 1478283 h 1566389"/>
              <a:gd name="connsiteX107" fmla="*/ 870977 w 1590224"/>
              <a:gd name="connsiteY107" fmla="*/ 1483046 h 1566389"/>
              <a:gd name="connsiteX108" fmla="*/ 842402 w 1590224"/>
              <a:gd name="connsiteY108" fmla="*/ 1490189 h 1566389"/>
              <a:gd name="connsiteX109" fmla="*/ 820971 w 1590224"/>
              <a:gd name="connsiteY109" fmla="*/ 1499714 h 1566389"/>
              <a:gd name="connsiteX110" fmla="*/ 804302 w 1590224"/>
              <a:gd name="connsiteY110" fmla="*/ 1506858 h 1566389"/>
              <a:gd name="connsiteX111" fmla="*/ 794777 w 1590224"/>
              <a:gd name="connsiteY111" fmla="*/ 1514002 h 1566389"/>
              <a:gd name="connsiteX112" fmla="*/ 787634 w 1590224"/>
              <a:gd name="connsiteY112" fmla="*/ 1518764 h 1566389"/>
              <a:gd name="connsiteX113" fmla="*/ 768584 w 1590224"/>
              <a:gd name="connsiteY113" fmla="*/ 1540196 h 1566389"/>
              <a:gd name="connsiteX114" fmla="*/ 747152 w 1590224"/>
              <a:gd name="connsiteY114" fmla="*/ 1564008 h 1566389"/>
              <a:gd name="connsiteX115" fmla="*/ 737627 w 1590224"/>
              <a:gd name="connsiteY115" fmla="*/ 1566389 h 1566389"/>
              <a:gd name="connsiteX116" fmla="*/ 720959 w 1590224"/>
              <a:gd name="connsiteY116" fmla="*/ 1561627 h 1566389"/>
              <a:gd name="connsiteX117" fmla="*/ 718577 w 1590224"/>
              <a:gd name="connsiteY117" fmla="*/ 1530671 h 1566389"/>
              <a:gd name="connsiteX118" fmla="*/ 728102 w 1590224"/>
              <a:gd name="connsiteY118" fmla="*/ 1502096 h 1566389"/>
              <a:gd name="connsiteX119" fmla="*/ 732865 w 1590224"/>
              <a:gd name="connsiteY119" fmla="*/ 1490189 h 1566389"/>
              <a:gd name="connsiteX120" fmla="*/ 730484 w 1590224"/>
              <a:gd name="connsiteY120" fmla="*/ 1463996 h 1566389"/>
              <a:gd name="connsiteX121" fmla="*/ 709052 w 1590224"/>
              <a:gd name="connsiteY121" fmla="*/ 1444946 h 1566389"/>
              <a:gd name="connsiteX122" fmla="*/ 680477 w 1590224"/>
              <a:gd name="connsiteY122" fmla="*/ 1430658 h 1566389"/>
              <a:gd name="connsiteX123" fmla="*/ 654284 w 1590224"/>
              <a:gd name="connsiteY123" fmla="*/ 1423514 h 1566389"/>
              <a:gd name="connsiteX124" fmla="*/ 635234 w 1590224"/>
              <a:gd name="connsiteY124" fmla="*/ 1416371 h 1566389"/>
              <a:gd name="connsiteX125" fmla="*/ 616184 w 1590224"/>
              <a:gd name="connsiteY125" fmla="*/ 1413989 h 1566389"/>
              <a:gd name="connsiteX126" fmla="*/ 597134 w 1590224"/>
              <a:gd name="connsiteY126" fmla="*/ 1409227 h 1566389"/>
              <a:gd name="connsiteX127" fmla="*/ 573321 w 1590224"/>
              <a:gd name="connsiteY127" fmla="*/ 1404464 h 1566389"/>
              <a:gd name="connsiteX128" fmla="*/ 539984 w 1590224"/>
              <a:gd name="connsiteY128" fmla="*/ 1392558 h 1566389"/>
              <a:gd name="connsiteX129" fmla="*/ 528077 w 1590224"/>
              <a:gd name="connsiteY129" fmla="*/ 1387796 h 1566389"/>
              <a:gd name="connsiteX130" fmla="*/ 506646 w 1590224"/>
              <a:gd name="connsiteY130" fmla="*/ 1373508 h 1566389"/>
              <a:gd name="connsiteX131" fmla="*/ 487596 w 1590224"/>
              <a:gd name="connsiteY131" fmla="*/ 1368746 h 1566389"/>
              <a:gd name="connsiteX132" fmla="*/ 478071 w 1590224"/>
              <a:gd name="connsiteY132" fmla="*/ 1366364 h 1566389"/>
              <a:gd name="connsiteX133" fmla="*/ 449496 w 1590224"/>
              <a:gd name="connsiteY133" fmla="*/ 1347314 h 1566389"/>
              <a:gd name="connsiteX134" fmla="*/ 444734 w 1590224"/>
              <a:gd name="connsiteY134" fmla="*/ 1335408 h 1566389"/>
              <a:gd name="connsiteX135" fmla="*/ 442352 w 1590224"/>
              <a:gd name="connsiteY135" fmla="*/ 1328264 h 1566389"/>
              <a:gd name="connsiteX136" fmla="*/ 435209 w 1590224"/>
              <a:gd name="connsiteY136" fmla="*/ 1311596 h 1566389"/>
              <a:gd name="connsiteX137" fmla="*/ 437590 w 1590224"/>
              <a:gd name="connsiteY137" fmla="*/ 1287783 h 1566389"/>
              <a:gd name="connsiteX138" fmla="*/ 447115 w 1590224"/>
              <a:gd name="connsiteY138" fmla="*/ 1275877 h 1566389"/>
              <a:gd name="connsiteX139" fmla="*/ 459021 w 1590224"/>
              <a:gd name="connsiteY139" fmla="*/ 1249683 h 1566389"/>
              <a:gd name="connsiteX140" fmla="*/ 444734 w 1590224"/>
              <a:gd name="connsiteY140" fmla="*/ 1211583 h 1566389"/>
              <a:gd name="connsiteX141" fmla="*/ 406634 w 1590224"/>
              <a:gd name="connsiteY141" fmla="*/ 1178246 h 1566389"/>
              <a:gd name="connsiteX142" fmla="*/ 403078 w 1590224"/>
              <a:gd name="connsiteY142" fmla="*/ 1176069 h 1566389"/>
              <a:gd name="connsiteX143" fmla="*/ 399174 w 1590224"/>
              <a:gd name="connsiteY143" fmla="*/ 1160912 h 1566389"/>
              <a:gd name="connsiteX144" fmla="*/ 389965 w 1590224"/>
              <a:gd name="connsiteY144" fmla="*/ 1144908 h 1566389"/>
              <a:gd name="connsiteX145" fmla="*/ 392346 w 1590224"/>
              <a:gd name="connsiteY145" fmla="*/ 1085377 h 1566389"/>
              <a:gd name="connsiteX146" fmla="*/ 397109 w 1590224"/>
              <a:gd name="connsiteY146" fmla="*/ 1078233 h 1566389"/>
              <a:gd name="connsiteX147" fmla="*/ 413777 w 1590224"/>
              <a:gd name="connsiteY147" fmla="*/ 1056802 h 1566389"/>
              <a:gd name="connsiteX148" fmla="*/ 420921 w 1590224"/>
              <a:gd name="connsiteY148" fmla="*/ 1047277 h 1566389"/>
              <a:gd name="connsiteX149" fmla="*/ 425684 w 1590224"/>
              <a:gd name="connsiteY149" fmla="*/ 1040133 h 1566389"/>
              <a:gd name="connsiteX150" fmla="*/ 420921 w 1590224"/>
              <a:gd name="connsiteY150" fmla="*/ 994889 h 1566389"/>
              <a:gd name="connsiteX151" fmla="*/ 411396 w 1590224"/>
              <a:gd name="connsiteY151" fmla="*/ 980602 h 1566389"/>
              <a:gd name="connsiteX152" fmla="*/ 409015 w 1590224"/>
              <a:gd name="connsiteY152" fmla="*/ 971077 h 1566389"/>
              <a:gd name="connsiteX153" fmla="*/ 404252 w 1590224"/>
              <a:gd name="connsiteY153" fmla="*/ 961552 h 1566389"/>
              <a:gd name="connsiteX154" fmla="*/ 401871 w 1590224"/>
              <a:gd name="connsiteY154" fmla="*/ 954408 h 1566389"/>
              <a:gd name="connsiteX155" fmla="*/ 404252 w 1590224"/>
              <a:gd name="connsiteY155" fmla="*/ 892496 h 1566389"/>
              <a:gd name="connsiteX156" fmla="*/ 406634 w 1590224"/>
              <a:gd name="connsiteY156" fmla="*/ 859158 h 1566389"/>
              <a:gd name="connsiteX157" fmla="*/ 397109 w 1590224"/>
              <a:gd name="connsiteY157" fmla="*/ 699614 h 1566389"/>
              <a:gd name="connsiteX158" fmla="*/ 382821 w 1590224"/>
              <a:gd name="connsiteY158" fmla="*/ 675802 h 1566389"/>
              <a:gd name="connsiteX159" fmla="*/ 359009 w 1590224"/>
              <a:gd name="connsiteY159" fmla="*/ 642464 h 1566389"/>
              <a:gd name="connsiteX160" fmla="*/ 347102 w 1590224"/>
              <a:gd name="connsiteY160" fmla="*/ 630558 h 1566389"/>
              <a:gd name="connsiteX161" fmla="*/ 345889 w 1590224"/>
              <a:gd name="connsiteY161" fmla="*/ 628535 h 1566389"/>
              <a:gd name="connsiteX162" fmla="*/ 359009 w 1590224"/>
              <a:gd name="connsiteY162" fmla="*/ 625795 h 1566389"/>
              <a:gd name="connsiteX163" fmla="*/ 361390 w 1590224"/>
              <a:gd name="connsiteY163" fmla="*/ 594838 h 1566389"/>
              <a:gd name="connsiteX164" fmla="*/ 368534 w 1590224"/>
              <a:gd name="connsiteY164" fmla="*/ 592457 h 1566389"/>
              <a:gd name="connsiteX165" fmla="*/ 382821 w 1590224"/>
              <a:gd name="connsiteY165" fmla="*/ 580551 h 1566389"/>
              <a:gd name="connsiteX166" fmla="*/ 387584 w 1590224"/>
              <a:gd name="connsiteY166" fmla="*/ 571026 h 1566389"/>
              <a:gd name="connsiteX167" fmla="*/ 382821 w 1590224"/>
              <a:gd name="connsiteY167" fmla="*/ 547213 h 1566389"/>
              <a:gd name="connsiteX168" fmla="*/ 363771 w 1590224"/>
              <a:gd name="connsiteY168" fmla="*/ 535307 h 1566389"/>
              <a:gd name="connsiteX169" fmla="*/ 344721 w 1590224"/>
              <a:gd name="connsiteY169" fmla="*/ 528163 h 1566389"/>
              <a:gd name="connsiteX170" fmla="*/ 325671 w 1590224"/>
              <a:gd name="connsiteY170" fmla="*/ 521020 h 1566389"/>
              <a:gd name="connsiteX171" fmla="*/ 318527 w 1590224"/>
              <a:gd name="connsiteY171" fmla="*/ 511495 h 1566389"/>
              <a:gd name="connsiteX172" fmla="*/ 313765 w 1590224"/>
              <a:gd name="connsiteY172" fmla="*/ 487682 h 1566389"/>
              <a:gd name="connsiteX173" fmla="*/ 311384 w 1590224"/>
              <a:gd name="connsiteY173" fmla="*/ 456726 h 1566389"/>
              <a:gd name="connsiteX174" fmla="*/ 309002 w 1590224"/>
              <a:gd name="connsiteY174" fmla="*/ 449582 h 1566389"/>
              <a:gd name="connsiteX175" fmla="*/ 289952 w 1590224"/>
              <a:gd name="connsiteY175" fmla="*/ 432913 h 1566389"/>
              <a:gd name="connsiteX176" fmla="*/ 270902 w 1590224"/>
              <a:gd name="connsiteY176" fmla="*/ 409101 h 1566389"/>
              <a:gd name="connsiteX177" fmla="*/ 268521 w 1590224"/>
              <a:gd name="connsiteY177" fmla="*/ 401957 h 1566389"/>
              <a:gd name="connsiteX178" fmla="*/ 270902 w 1590224"/>
              <a:gd name="connsiteY178" fmla="*/ 382907 h 1566389"/>
              <a:gd name="connsiteX179" fmla="*/ 278046 w 1590224"/>
              <a:gd name="connsiteY179" fmla="*/ 373382 h 1566389"/>
              <a:gd name="connsiteX180" fmla="*/ 278409 w 1590224"/>
              <a:gd name="connsiteY180" fmla="*/ 372848 h 1566389"/>
              <a:gd name="connsiteX181" fmla="*/ 280396 w 1590224"/>
              <a:gd name="connsiteY181" fmla="*/ 374614 h 1566389"/>
              <a:gd name="connsiteX182" fmla="*/ 293289 w 1590224"/>
              <a:gd name="connsiteY182" fmla="*/ 381000 h 1566389"/>
              <a:gd name="connsiteX183" fmla="*/ 316149 w 1590224"/>
              <a:gd name="connsiteY183" fmla="*/ 358140 h 1566389"/>
              <a:gd name="connsiteX184" fmla="*/ 438069 w 1590224"/>
              <a:gd name="connsiteY184" fmla="*/ 350520 h 1566389"/>
              <a:gd name="connsiteX185" fmla="*/ 491409 w 1590224"/>
              <a:gd name="connsiteY185" fmla="*/ 289560 h 1566389"/>
              <a:gd name="connsiteX186" fmla="*/ 537129 w 1590224"/>
              <a:gd name="connsiteY186" fmla="*/ 274320 h 1566389"/>
              <a:gd name="connsiteX187" fmla="*/ 559989 w 1590224"/>
              <a:gd name="connsiteY187" fmla="*/ 266700 h 1566389"/>
              <a:gd name="connsiteX188" fmla="*/ 620949 w 1590224"/>
              <a:gd name="connsiteY188" fmla="*/ 220980 h 1566389"/>
              <a:gd name="connsiteX189" fmla="*/ 636189 w 1590224"/>
              <a:gd name="connsiteY189" fmla="*/ 190500 h 1566389"/>
              <a:gd name="connsiteX190" fmla="*/ 697149 w 1590224"/>
              <a:gd name="connsiteY190" fmla="*/ 160020 h 1566389"/>
              <a:gd name="connsiteX191" fmla="*/ 780969 w 1590224"/>
              <a:gd name="connsiteY191" fmla="*/ 129540 h 1566389"/>
              <a:gd name="connsiteX192" fmla="*/ 788589 w 1590224"/>
              <a:gd name="connsiteY192" fmla="*/ 106680 h 1566389"/>
              <a:gd name="connsiteX193" fmla="*/ 811449 w 1590224"/>
              <a:gd name="connsiteY193" fmla="*/ 91440 h 1566389"/>
              <a:gd name="connsiteX194" fmla="*/ 819069 w 1590224"/>
              <a:gd name="connsiteY194" fmla="*/ 30480 h 1566389"/>
              <a:gd name="connsiteX195" fmla="*/ 925749 w 1590224"/>
              <a:gd name="connsiteY195" fmla="*/ 22860 h 1566389"/>
              <a:gd name="connsiteX196" fmla="*/ 948609 w 1590224"/>
              <a:gd name="connsiteY196" fmla="*/ 15240 h 1566389"/>
              <a:gd name="connsiteX197" fmla="*/ 1001949 w 1590224"/>
              <a:gd name="connsiteY197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106596 w 1590224"/>
              <a:gd name="connsiteY4" fmla="*/ 554357 h 1566389"/>
              <a:gd name="connsiteX5" fmla="*/ 106596 w 1590224"/>
              <a:gd name="connsiteY5" fmla="*/ 554358 h 1566389"/>
              <a:gd name="connsiteX6" fmla="*/ 99452 w 1590224"/>
              <a:gd name="connsiteY6" fmla="*/ 559121 h 1566389"/>
              <a:gd name="connsiteX7" fmla="*/ 80402 w 1590224"/>
              <a:gd name="connsiteY7" fmla="*/ 563883 h 1566389"/>
              <a:gd name="connsiteX8" fmla="*/ 63734 w 1590224"/>
              <a:gd name="connsiteY8" fmla="*/ 568646 h 1566389"/>
              <a:gd name="connsiteX9" fmla="*/ 44684 w 1590224"/>
              <a:gd name="connsiteY9" fmla="*/ 571027 h 1566389"/>
              <a:gd name="connsiteX10" fmla="*/ 35159 w 1590224"/>
              <a:gd name="connsiteY10" fmla="*/ 573408 h 1566389"/>
              <a:gd name="connsiteX11" fmla="*/ 0 w 1590224"/>
              <a:gd name="connsiteY11" fmla="*/ 576338 h 1566389"/>
              <a:gd name="connsiteX12" fmla="*/ 44684 w 1590224"/>
              <a:gd name="connsiteY12" fmla="*/ 571026 h 1566389"/>
              <a:gd name="connsiteX13" fmla="*/ 63734 w 1590224"/>
              <a:gd name="connsiteY13" fmla="*/ 568645 h 1566389"/>
              <a:gd name="connsiteX14" fmla="*/ 80402 w 1590224"/>
              <a:gd name="connsiteY14" fmla="*/ 563882 h 1566389"/>
              <a:gd name="connsiteX15" fmla="*/ 99452 w 1590224"/>
              <a:gd name="connsiteY15" fmla="*/ 559120 h 1566389"/>
              <a:gd name="connsiteX16" fmla="*/ 106596 w 1590224"/>
              <a:gd name="connsiteY16" fmla="*/ 554357 h 1566389"/>
              <a:gd name="connsiteX17" fmla="*/ 1001949 w 1590224"/>
              <a:gd name="connsiteY17" fmla="*/ 0 h 1566389"/>
              <a:gd name="connsiteX18" fmla="*/ 994329 w 1590224"/>
              <a:gd name="connsiteY18" fmla="*/ 45720 h 1566389"/>
              <a:gd name="connsiteX19" fmla="*/ 933369 w 1590224"/>
              <a:gd name="connsiteY19" fmla="*/ 76200 h 1566389"/>
              <a:gd name="connsiteX20" fmla="*/ 910509 w 1590224"/>
              <a:gd name="connsiteY20" fmla="*/ 91440 h 1566389"/>
              <a:gd name="connsiteX21" fmla="*/ 912414 w 1590224"/>
              <a:gd name="connsiteY21" fmla="*/ 122397 h 1566389"/>
              <a:gd name="connsiteX22" fmla="*/ 927654 w 1590224"/>
              <a:gd name="connsiteY22" fmla="*/ 152876 h 1566389"/>
              <a:gd name="connsiteX23" fmla="*/ 967183 w 1590224"/>
              <a:gd name="connsiteY23" fmla="*/ 178117 h 1566389"/>
              <a:gd name="connsiteX24" fmla="*/ 1047669 w 1590224"/>
              <a:gd name="connsiteY24" fmla="*/ 220980 h 1566389"/>
              <a:gd name="connsiteX25" fmla="*/ 1101009 w 1590224"/>
              <a:gd name="connsiteY25" fmla="*/ 251460 h 1566389"/>
              <a:gd name="connsiteX26" fmla="*/ 1222929 w 1590224"/>
              <a:gd name="connsiteY26" fmla="*/ 336233 h 1566389"/>
              <a:gd name="connsiteX27" fmla="*/ 1267220 w 1590224"/>
              <a:gd name="connsiteY27" fmla="*/ 375761 h 1566389"/>
              <a:gd name="connsiteX28" fmla="*/ 1352469 w 1590224"/>
              <a:gd name="connsiteY28" fmla="*/ 472440 h 1566389"/>
              <a:gd name="connsiteX29" fmla="*/ 1428669 w 1590224"/>
              <a:gd name="connsiteY29" fmla="*/ 586740 h 1566389"/>
              <a:gd name="connsiteX30" fmla="*/ 1588689 w 1590224"/>
              <a:gd name="connsiteY30" fmla="*/ 792480 h 1566389"/>
              <a:gd name="connsiteX31" fmla="*/ 1590224 w 1590224"/>
              <a:gd name="connsiteY31" fmla="*/ 794546 h 1566389"/>
              <a:gd name="connsiteX32" fmla="*/ 1590115 w 1590224"/>
              <a:gd name="connsiteY32" fmla="*/ 794864 h 1566389"/>
              <a:gd name="connsiteX33" fmla="*/ 1582971 w 1590224"/>
              <a:gd name="connsiteY33" fmla="*/ 835346 h 1566389"/>
              <a:gd name="connsiteX34" fmla="*/ 1575827 w 1590224"/>
              <a:gd name="connsiteY34" fmla="*/ 871064 h 1566389"/>
              <a:gd name="connsiteX35" fmla="*/ 1566302 w 1590224"/>
              <a:gd name="connsiteY35" fmla="*/ 894877 h 1566389"/>
              <a:gd name="connsiteX36" fmla="*/ 1563921 w 1590224"/>
              <a:gd name="connsiteY36" fmla="*/ 916308 h 1566389"/>
              <a:gd name="connsiteX37" fmla="*/ 1559159 w 1590224"/>
              <a:gd name="connsiteY37" fmla="*/ 928214 h 1566389"/>
              <a:gd name="connsiteX38" fmla="*/ 1556777 w 1590224"/>
              <a:gd name="connsiteY38" fmla="*/ 935358 h 1566389"/>
              <a:gd name="connsiteX39" fmla="*/ 1547252 w 1590224"/>
              <a:gd name="connsiteY39" fmla="*/ 952027 h 1566389"/>
              <a:gd name="connsiteX40" fmla="*/ 1528202 w 1590224"/>
              <a:gd name="connsiteY40" fmla="*/ 971077 h 1566389"/>
              <a:gd name="connsiteX41" fmla="*/ 1513915 w 1590224"/>
              <a:gd name="connsiteY41" fmla="*/ 985364 h 1566389"/>
              <a:gd name="connsiteX42" fmla="*/ 1488243 w 1590224"/>
              <a:gd name="connsiteY42" fmla="*/ 1005393 h 1566389"/>
              <a:gd name="connsiteX43" fmla="*/ 1488108 w 1590224"/>
              <a:gd name="connsiteY43" fmla="*/ 1005576 h 1566389"/>
              <a:gd name="connsiteX44" fmla="*/ 1475815 w 1590224"/>
              <a:gd name="connsiteY44" fmla="*/ 1013939 h 1566389"/>
              <a:gd name="connsiteX45" fmla="*/ 1466290 w 1590224"/>
              <a:gd name="connsiteY45" fmla="*/ 1021083 h 1566389"/>
              <a:gd name="connsiteX46" fmla="*/ 1452002 w 1590224"/>
              <a:gd name="connsiteY46" fmla="*/ 1025846 h 1566389"/>
              <a:gd name="connsiteX47" fmla="*/ 1418665 w 1590224"/>
              <a:gd name="connsiteY47" fmla="*/ 1047277 h 1566389"/>
              <a:gd name="connsiteX48" fmla="*/ 1413902 w 1590224"/>
              <a:gd name="connsiteY48" fmla="*/ 1059183 h 1566389"/>
              <a:gd name="connsiteX49" fmla="*/ 1421046 w 1590224"/>
              <a:gd name="connsiteY49" fmla="*/ 1097283 h 1566389"/>
              <a:gd name="connsiteX50" fmla="*/ 1430571 w 1590224"/>
              <a:gd name="connsiteY50" fmla="*/ 1118714 h 1566389"/>
              <a:gd name="connsiteX51" fmla="*/ 1437715 w 1590224"/>
              <a:gd name="connsiteY51" fmla="*/ 1125858 h 1566389"/>
              <a:gd name="connsiteX52" fmla="*/ 1452002 w 1590224"/>
              <a:gd name="connsiteY52" fmla="*/ 1156814 h 1566389"/>
              <a:gd name="connsiteX53" fmla="*/ 1468671 w 1590224"/>
              <a:gd name="connsiteY53" fmla="*/ 1175864 h 1566389"/>
              <a:gd name="connsiteX54" fmla="*/ 1475815 w 1590224"/>
              <a:gd name="connsiteY54" fmla="*/ 1183008 h 1566389"/>
              <a:gd name="connsiteX55" fmla="*/ 1482959 w 1590224"/>
              <a:gd name="connsiteY55" fmla="*/ 1194914 h 1566389"/>
              <a:gd name="connsiteX56" fmla="*/ 1492484 w 1590224"/>
              <a:gd name="connsiteY56" fmla="*/ 1204439 h 1566389"/>
              <a:gd name="connsiteX57" fmla="*/ 1511534 w 1590224"/>
              <a:gd name="connsiteY57" fmla="*/ 1228252 h 1566389"/>
              <a:gd name="connsiteX58" fmla="*/ 1530584 w 1590224"/>
              <a:gd name="connsiteY58" fmla="*/ 1256827 h 1566389"/>
              <a:gd name="connsiteX59" fmla="*/ 1544871 w 1590224"/>
              <a:gd name="connsiteY59" fmla="*/ 1278258 h 1566389"/>
              <a:gd name="connsiteX60" fmla="*/ 1552015 w 1590224"/>
              <a:gd name="connsiteY60" fmla="*/ 1302071 h 1566389"/>
              <a:gd name="connsiteX61" fmla="*/ 1559159 w 1590224"/>
              <a:gd name="connsiteY61" fmla="*/ 1333027 h 1566389"/>
              <a:gd name="connsiteX62" fmla="*/ 1552015 w 1590224"/>
              <a:gd name="connsiteY62" fmla="*/ 1390177 h 1566389"/>
              <a:gd name="connsiteX63" fmla="*/ 1549634 w 1590224"/>
              <a:gd name="connsiteY63" fmla="*/ 1399702 h 1566389"/>
              <a:gd name="connsiteX64" fmla="*/ 1544871 w 1590224"/>
              <a:gd name="connsiteY64" fmla="*/ 1406846 h 1566389"/>
              <a:gd name="connsiteX65" fmla="*/ 1542490 w 1590224"/>
              <a:gd name="connsiteY65" fmla="*/ 1418752 h 1566389"/>
              <a:gd name="connsiteX66" fmla="*/ 1535346 w 1590224"/>
              <a:gd name="connsiteY66" fmla="*/ 1430658 h 1566389"/>
              <a:gd name="connsiteX67" fmla="*/ 1516296 w 1590224"/>
              <a:gd name="connsiteY67" fmla="*/ 1454471 h 1566389"/>
              <a:gd name="connsiteX68" fmla="*/ 1506771 w 1590224"/>
              <a:gd name="connsiteY68" fmla="*/ 1461614 h 1566389"/>
              <a:gd name="connsiteX69" fmla="*/ 1494865 w 1590224"/>
              <a:gd name="connsiteY69" fmla="*/ 1463996 h 1566389"/>
              <a:gd name="connsiteX70" fmla="*/ 1480577 w 1590224"/>
              <a:gd name="connsiteY70" fmla="*/ 1468758 h 1566389"/>
              <a:gd name="connsiteX71" fmla="*/ 1425809 w 1590224"/>
              <a:gd name="connsiteY71" fmla="*/ 1463996 h 1566389"/>
              <a:gd name="connsiteX72" fmla="*/ 1413902 w 1590224"/>
              <a:gd name="connsiteY72" fmla="*/ 1459233 h 1566389"/>
              <a:gd name="connsiteX73" fmla="*/ 1385327 w 1590224"/>
              <a:gd name="connsiteY73" fmla="*/ 1454471 h 1566389"/>
              <a:gd name="connsiteX74" fmla="*/ 1347227 w 1590224"/>
              <a:gd name="connsiteY74" fmla="*/ 1447327 h 1566389"/>
              <a:gd name="connsiteX75" fmla="*/ 1340084 w 1590224"/>
              <a:gd name="connsiteY75" fmla="*/ 1442564 h 1566389"/>
              <a:gd name="connsiteX76" fmla="*/ 1325796 w 1590224"/>
              <a:gd name="connsiteY76" fmla="*/ 1416371 h 1566389"/>
              <a:gd name="connsiteX77" fmla="*/ 1323415 w 1590224"/>
              <a:gd name="connsiteY77" fmla="*/ 1409227 h 1566389"/>
              <a:gd name="connsiteX78" fmla="*/ 1318652 w 1590224"/>
              <a:gd name="connsiteY78" fmla="*/ 1387796 h 1566389"/>
              <a:gd name="connsiteX79" fmla="*/ 1311509 w 1590224"/>
              <a:gd name="connsiteY79" fmla="*/ 1356839 h 1566389"/>
              <a:gd name="connsiteX80" fmla="*/ 1301984 w 1590224"/>
              <a:gd name="connsiteY80" fmla="*/ 1342552 h 1566389"/>
              <a:gd name="connsiteX81" fmla="*/ 1294840 w 1590224"/>
              <a:gd name="connsiteY81" fmla="*/ 1340171 h 1566389"/>
              <a:gd name="connsiteX82" fmla="*/ 1278171 w 1590224"/>
              <a:gd name="connsiteY82" fmla="*/ 1333027 h 1566389"/>
              <a:gd name="connsiteX83" fmla="*/ 1254359 w 1590224"/>
              <a:gd name="connsiteY83" fmla="*/ 1328264 h 1566389"/>
              <a:gd name="connsiteX84" fmla="*/ 1240071 w 1590224"/>
              <a:gd name="connsiteY84" fmla="*/ 1323502 h 1566389"/>
              <a:gd name="connsiteX85" fmla="*/ 1230546 w 1590224"/>
              <a:gd name="connsiteY85" fmla="*/ 1321121 h 1566389"/>
              <a:gd name="connsiteX86" fmla="*/ 1216259 w 1590224"/>
              <a:gd name="connsiteY86" fmla="*/ 1316358 h 1566389"/>
              <a:gd name="connsiteX87" fmla="*/ 1194827 w 1590224"/>
              <a:gd name="connsiteY87" fmla="*/ 1311596 h 1566389"/>
              <a:gd name="connsiteX88" fmla="*/ 1182921 w 1590224"/>
              <a:gd name="connsiteY88" fmla="*/ 1304452 h 1566389"/>
              <a:gd name="connsiteX89" fmla="*/ 1173396 w 1590224"/>
              <a:gd name="connsiteY89" fmla="*/ 1297308 h 1566389"/>
              <a:gd name="connsiteX90" fmla="*/ 1163871 w 1590224"/>
              <a:gd name="connsiteY90" fmla="*/ 1292546 h 1566389"/>
              <a:gd name="connsiteX91" fmla="*/ 1144821 w 1590224"/>
              <a:gd name="connsiteY91" fmla="*/ 1299689 h 1566389"/>
              <a:gd name="connsiteX92" fmla="*/ 1135296 w 1590224"/>
              <a:gd name="connsiteY92" fmla="*/ 1313977 h 1566389"/>
              <a:gd name="connsiteX93" fmla="*/ 1128152 w 1590224"/>
              <a:gd name="connsiteY93" fmla="*/ 1325883 h 1566389"/>
              <a:gd name="connsiteX94" fmla="*/ 1118627 w 1590224"/>
              <a:gd name="connsiteY94" fmla="*/ 1352077 h 1566389"/>
              <a:gd name="connsiteX95" fmla="*/ 1101959 w 1590224"/>
              <a:gd name="connsiteY95" fmla="*/ 1378271 h 1566389"/>
              <a:gd name="connsiteX96" fmla="*/ 1090052 w 1590224"/>
              <a:gd name="connsiteY96" fmla="*/ 1397321 h 1566389"/>
              <a:gd name="connsiteX97" fmla="*/ 1075765 w 1590224"/>
              <a:gd name="connsiteY97" fmla="*/ 1411608 h 1566389"/>
              <a:gd name="connsiteX98" fmla="*/ 1059096 w 1590224"/>
              <a:gd name="connsiteY98" fmla="*/ 1425896 h 1566389"/>
              <a:gd name="connsiteX99" fmla="*/ 1049571 w 1590224"/>
              <a:gd name="connsiteY99" fmla="*/ 1428277 h 1566389"/>
              <a:gd name="connsiteX100" fmla="*/ 1040046 w 1590224"/>
              <a:gd name="connsiteY100" fmla="*/ 1433039 h 1566389"/>
              <a:gd name="connsiteX101" fmla="*/ 985277 w 1590224"/>
              <a:gd name="connsiteY101" fmla="*/ 1449708 h 1566389"/>
              <a:gd name="connsiteX102" fmla="*/ 954321 w 1590224"/>
              <a:gd name="connsiteY102" fmla="*/ 1456852 h 1566389"/>
              <a:gd name="connsiteX103" fmla="*/ 916221 w 1590224"/>
              <a:gd name="connsiteY103" fmla="*/ 1468758 h 1566389"/>
              <a:gd name="connsiteX104" fmla="*/ 904315 w 1590224"/>
              <a:gd name="connsiteY104" fmla="*/ 1471139 h 1566389"/>
              <a:gd name="connsiteX105" fmla="*/ 882884 w 1590224"/>
              <a:gd name="connsiteY105" fmla="*/ 1478283 h 1566389"/>
              <a:gd name="connsiteX106" fmla="*/ 870977 w 1590224"/>
              <a:gd name="connsiteY106" fmla="*/ 1483046 h 1566389"/>
              <a:gd name="connsiteX107" fmla="*/ 842402 w 1590224"/>
              <a:gd name="connsiteY107" fmla="*/ 1490189 h 1566389"/>
              <a:gd name="connsiteX108" fmla="*/ 820971 w 1590224"/>
              <a:gd name="connsiteY108" fmla="*/ 1499714 h 1566389"/>
              <a:gd name="connsiteX109" fmla="*/ 804302 w 1590224"/>
              <a:gd name="connsiteY109" fmla="*/ 1506858 h 1566389"/>
              <a:gd name="connsiteX110" fmla="*/ 794777 w 1590224"/>
              <a:gd name="connsiteY110" fmla="*/ 1514002 h 1566389"/>
              <a:gd name="connsiteX111" fmla="*/ 787634 w 1590224"/>
              <a:gd name="connsiteY111" fmla="*/ 1518764 h 1566389"/>
              <a:gd name="connsiteX112" fmla="*/ 768584 w 1590224"/>
              <a:gd name="connsiteY112" fmla="*/ 1540196 h 1566389"/>
              <a:gd name="connsiteX113" fmla="*/ 747152 w 1590224"/>
              <a:gd name="connsiteY113" fmla="*/ 1564008 h 1566389"/>
              <a:gd name="connsiteX114" fmla="*/ 737627 w 1590224"/>
              <a:gd name="connsiteY114" fmla="*/ 1566389 h 1566389"/>
              <a:gd name="connsiteX115" fmla="*/ 720959 w 1590224"/>
              <a:gd name="connsiteY115" fmla="*/ 1561627 h 1566389"/>
              <a:gd name="connsiteX116" fmla="*/ 718577 w 1590224"/>
              <a:gd name="connsiteY116" fmla="*/ 1530671 h 1566389"/>
              <a:gd name="connsiteX117" fmla="*/ 728102 w 1590224"/>
              <a:gd name="connsiteY117" fmla="*/ 1502096 h 1566389"/>
              <a:gd name="connsiteX118" fmla="*/ 732865 w 1590224"/>
              <a:gd name="connsiteY118" fmla="*/ 1490189 h 1566389"/>
              <a:gd name="connsiteX119" fmla="*/ 730484 w 1590224"/>
              <a:gd name="connsiteY119" fmla="*/ 1463996 h 1566389"/>
              <a:gd name="connsiteX120" fmla="*/ 709052 w 1590224"/>
              <a:gd name="connsiteY120" fmla="*/ 1444946 h 1566389"/>
              <a:gd name="connsiteX121" fmla="*/ 680477 w 1590224"/>
              <a:gd name="connsiteY121" fmla="*/ 1430658 h 1566389"/>
              <a:gd name="connsiteX122" fmla="*/ 654284 w 1590224"/>
              <a:gd name="connsiteY122" fmla="*/ 1423514 h 1566389"/>
              <a:gd name="connsiteX123" fmla="*/ 635234 w 1590224"/>
              <a:gd name="connsiteY123" fmla="*/ 1416371 h 1566389"/>
              <a:gd name="connsiteX124" fmla="*/ 616184 w 1590224"/>
              <a:gd name="connsiteY124" fmla="*/ 1413989 h 1566389"/>
              <a:gd name="connsiteX125" fmla="*/ 597134 w 1590224"/>
              <a:gd name="connsiteY125" fmla="*/ 1409227 h 1566389"/>
              <a:gd name="connsiteX126" fmla="*/ 573321 w 1590224"/>
              <a:gd name="connsiteY126" fmla="*/ 1404464 h 1566389"/>
              <a:gd name="connsiteX127" fmla="*/ 539984 w 1590224"/>
              <a:gd name="connsiteY127" fmla="*/ 1392558 h 1566389"/>
              <a:gd name="connsiteX128" fmla="*/ 528077 w 1590224"/>
              <a:gd name="connsiteY128" fmla="*/ 1387796 h 1566389"/>
              <a:gd name="connsiteX129" fmla="*/ 506646 w 1590224"/>
              <a:gd name="connsiteY129" fmla="*/ 1373508 h 1566389"/>
              <a:gd name="connsiteX130" fmla="*/ 487596 w 1590224"/>
              <a:gd name="connsiteY130" fmla="*/ 1368746 h 1566389"/>
              <a:gd name="connsiteX131" fmla="*/ 478071 w 1590224"/>
              <a:gd name="connsiteY131" fmla="*/ 1366364 h 1566389"/>
              <a:gd name="connsiteX132" fmla="*/ 449496 w 1590224"/>
              <a:gd name="connsiteY132" fmla="*/ 1347314 h 1566389"/>
              <a:gd name="connsiteX133" fmla="*/ 444734 w 1590224"/>
              <a:gd name="connsiteY133" fmla="*/ 1335408 h 1566389"/>
              <a:gd name="connsiteX134" fmla="*/ 442352 w 1590224"/>
              <a:gd name="connsiteY134" fmla="*/ 1328264 h 1566389"/>
              <a:gd name="connsiteX135" fmla="*/ 435209 w 1590224"/>
              <a:gd name="connsiteY135" fmla="*/ 1311596 h 1566389"/>
              <a:gd name="connsiteX136" fmla="*/ 437590 w 1590224"/>
              <a:gd name="connsiteY136" fmla="*/ 1287783 h 1566389"/>
              <a:gd name="connsiteX137" fmla="*/ 447115 w 1590224"/>
              <a:gd name="connsiteY137" fmla="*/ 1275877 h 1566389"/>
              <a:gd name="connsiteX138" fmla="*/ 459021 w 1590224"/>
              <a:gd name="connsiteY138" fmla="*/ 1249683 h 1566389"/>
              <a:gd name="connsiteX139" fmla="*/ 444734 w 1590224"/>
              <a:gd name="connsiteY139" fmla="*/ 1211583 h 1566389"/>
              <a:gd name="connsiteX140" fmla="*/ 406634 w 1590224"/>
              <a:gd name="connsiteY140" fmla="*/ 1178246 h 1566389"/>
              <a:gd name="connsiteX141" fmla="*/ 403078 w 1590224"/>
              <a:gd name="connsiteY141" fmla="*/ 1176069 h 1566389"/>
              <a:gd name="connsiteX142" fmla="*/ 399174 w 1590224"/>
              <a:gd name="connsiteY142" fmla="*/ 1160912 h 1566389"/>
              <a:gd name="connsiteX143" fmla="*/ 389965 w 1590224"/>
              <a:gd name="connsiteY143" fmla="*/ 1144908 h 1566389"/>
              <a:gd name="connsiteX144" fmla="*/ 392346 w 1590224"/>
              <a:gd name="connsiteY144" fmla="*/ 1085377 h 1566389"/>
              <a:gd name="connsiteX145" fmla="*/ 397109 w 1590224"/>
              <a:gd name="connsiteY145" fmla="*/ 1078233 h 1566389"/>
              <a:gd name="connsiteX146" fmla="*/ 413777 w 1590224"/>
              <a:gd name="connsiteY146" fmla="*/ 1056802 h 1566389"/>
              <a:gd name="connsiteX147" fmla="*/ 420921 w 1590224"/>
              <a:gd name="connsiteY147" fmla="*/ 1047277 h 1566389"/>
              <a:gd name="connsiteX148" fmla="*/ 425684 w 1590224"/>
              <a:gd name="connsiteY148" fmla="*/ 1040133 h 1566389"/>
              <a:gd name="connsiteX149" fmla="*/ 420921 w 1590224"/>
              <a:gd name="connsiteY149" fmla="*/ 994889 h 1566389"/>
              <a:gd name="connsiteX150" fmla="*/ 411396 w 1590224"/>
              <a:gd name="connsiteY150" fmla="*/ 980602 h 1566389"/>
              <a:gd name="connsiteX151" fmla="*/ 409015 w 1590224"/>
              <a:gd name="connsiteY151" fmla="*/ 971077 h 1566389"/>
              <a:gd name="connsiteX152" fmla="*/ 404252 w 1590224"/>
              <a:gd name="connsiteY152" fmla="*/ 961552 h 1566389"/>
              <a:gd name="connsiteX153" fmla="*/ 401871 w 1590224"/>
              <a:gd name="connsiteY153" fmla="*/ 954408 h 1566389"/>
              <a:gd name="connsiteX154" fmla="*/ 404252 w 1590224"/>
              <a:gd name="connsiteY154" fmla="*/ 892496 h 1566389"/>
              <a:gd name="connsiteX155" fmla="*/ 406634 w 1590224"/>
              <a:gd name="connsiteY155" fmla="*/ 859158 h 1566389"/>
              <a:gd name="connsiteX156" fmla="*/ 397109 w 1590224"/>
              <a:gd name="connsiteY156" fmla="*/ 699614 h 1566389"/>
              <a:gd name="connsiteX157" fmla="*/ 382821 w 1590224"/>
              <a:gd name="connsiteY157" fmla="*/ 675802 h 1566389"/>
              <a:gd name="connsiteX158" fmla="*/ 359009 w 1590224"/>
              <a:gd name="connsiteY158" fmla="*/ 642464 h 1566389"/>
              <a:gd name="connsiteX159" fmla="*/ 347102 w 1590224"/>
              <a:gd name="connsiteY159" fmla="*/ 630558 h 1566389"/>
              <a:gd name="connsiteX160" fmla="*/ 345889 w 1590224"/>
              <a:gd name="connsiteY160" fmla="*/ 628535 h 1566389"/>
              <a:gd name="connsiteX161" fmla="*/ 359009 w 1590224"/>
              <a:gd name="connsiteY161" fmla="*/ 625795 h 1566389"/>
              <a:gd name="connsiteX162" fmla="*/ 361390 w 1590224"/>
              <a:gd name="connsiteY162" fmla="*/ 594838 h 1566389"/>
              <a:gd name="connsiteX163" fmla="*/ 368534 w 1590224"/>
              <a:gd name="connsiteY163" fmla="*/ 592457 h 1566389"/>
              <a:gd name="connsiteX164" fmla="*/ 382821 w 1590224"/>
              <a:gd name="connsiteY164" fmla="*/ 580551 h 1566389"/>
              <a:gd name="connsiteX165" fmla="*/ 387584 w 1590224"/>
              <a:gd name="connsiteY165" fmla="*/ 571026 h 1566389"/>
              <a:gd name="connsiteX166" fmla="*/ 382821 w 1590224"/>
              <a:gd name="connsiteY166" fmla="*/ 547213 h 1566389"/>
              <a:gd name="connsiteX167" fmla="*/ 363771 w 1590224"/>
              <a:gd name="connsiteY167" fmla="*/ 535307 h 1566389"/>
              <a:gd name="connsiteX168" fmla="*/ 344721 w 1590224"/>
              <a:gd name="connsiteY168" fmla="*/ 528163 h 1566389"/>
              <a:gd name="connsiteX169" fmla="*/ 325671 w 1590224"/>
              <a:gd name="connsiteY169" fmla="*/ 521020 h 1566389"/>
              <a:gd name="connsiteX170" fmla="*/ 318527 w 1590224"/>
              <a:gd name="connsiteY170" fmla="*/ 511495 h 1566389"/>
              <a:gd name="connsiteX171" fmla="*/ 313765 w 1590224"/>
              <a:gd name="connsiteY171" fmla="*/ 487682 h 1566389"/>
              <a:gd name="connsiteX172" fmla="*/ 311384 w 1590224"/>
              <a:gd name="connsiteY172" fmla="*/ 456726 h 1566389"/>
              <a:gd name="connsiteX173" fmla="*/ 309002 w 1590224"/>
              <a:gd name="connsiteY173" fmla="*/ 449582 h 1566389"/>
              <a:gd name="connsiteX174" fmla="*/ 289952 w 1590224"/>
              <a:gd name="connsiteY174" fmla="*/ 432913 h 1566389"/>
              <a:gd name="connsiteX175" fmla="*/ 270902 w 1590224"/>
              <a:gd name="connsiteY175" fmla="*/ 409101 h 1566389"/>
              <a:gd name="connsiteX176" fmla="*/ 268521 w 1590224"/>
              <a:gd name="connsiteY176" fmla="*/ 401957 h 1566389"/>
              <a:gd name="connsiteX177" fmla="*/ 270902 w 1590224"/>
              <a:gd name="connsiteY177" fmla="*/ 382907 h 1566389"/>
              <a:gd name="connsiteX178" fmla="*/ 278046 w 1590224"/>
              <a:gd name="connsiteY178" fmla="*/ 373382 h 1566389"/>
              <a:gd name="connsiteX179" fmla="*/ 278409 w 1590224"/>
              <a:gd name="connsiteY179" fmla="*/ 372848 h 1566389"/>
              <a:gd name="connsiteX180" fmla="*/ 280396 w 1590224"/>
              <a:gd name="connsiteY180" fmla="*/ 374614 h 1566389"/>
              <a:gd name="connsiteX181" fmla="*/ 293289 w 1590224"/>
              <a:gd name="connsiteY181" fmla="*/ 381000 h 1566389"/>
              <a:gd name="connsiteX182" fmla="*/ 316149 w 1590224"/>
              <a:gd name="connsiteY182" fmla="*/ 358140 h 1566389"/>
              <a:gd name="connsiteX183" fmla="*/ 438069 w 1590224"/>
              <a:gd name="connsiteY183" fmla="*/ 350520 h 1566389"/>
              <a:gd name="connsiteX184" fmla="*/ 491409 w 1590224"/>
              <a:gd name="connsiteY184" fmla="*/ 289560 h 1566389"/>
              <a:gd name="connsiteX185" fmla="*/ 537129 w 1590224"/>
              <a:gd name="connsiteY185" fmla="*/ 274320 h 1566389"/>
              <a:gd name="connsiteX186" fmla="*/ 559989 w 1590224"/>
              <a:gd name="connsiteY186" fmla="*/ 266700 h 1566389"/>
              <a:gd name="connsiteX187" fmla="*/ 620949 w 1590224"/>
              <a:gd name="connsiteY187" fmla="*/ 220980 h 1566389"/>
              <a:gd name="connsiteX188" fmla="*/ 636189 w 1590224"/>
              <a:gd name="connsiteY188" fmla="*/ 190500 h 1566389"/>
              <a:gd name="connsiteX189" fmla="*/ 697149 w 1590224"/>
              <a:gd name="connsiteY189" fmla="*/ 160020 h 1566389"/>
              <a:gd name="connsiteX190" fmla="*/ 780969 w 1590224"/>
              <a:gd name="connsiteY190" fmla="*/ 129540 h 1566389"/>
              <a:gd name="connsiteX191" fmla="*/ 788589 w 1590224"/>
              <a:gd name="connsiteY191" fmla="*/ 106680 h 1566389"/>
              <a:gd name="connsiteX192" fmla="*/ 811449 w 1590224"/>
              <a:gd name="connsiteY192" fmla="*/ 91440 h 1566389"/>
              <a:gd name="connsiteX193" fmla="*/ 819069 w 1590224"/>
              <a:gd name="connsiteY193" fmla="*/ 30480 h 1566389"/>
              <a:gd name="connsiteX194" fmla="*/ 925749 w 1590224"/>
              <a:gd name="connsiteY194" fmla="*/ 22860 h 1566389"/>
              <a:gd name="connsiteX195" fmla="*/ 948609 w 1590224"/>
              <a:gd name="connsiteY195" fmla="*/ 15240 h 1566389"/>
              <a:gd name="connsiteX196" fmla="*/ 1001949 w 1590224"/>
              <a:gd name="connsiteY196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99452 w 1590224"/>
              <a:gd name="connsiteY4" fmla="*/ 559120 h 1566389"/>
              <a:gd name="connsiteX5" fmla="*/ 106596 w 1590224"/>
              <a:gd name="connsiteY5" fmla="*/ 554358 h 1566389"/>
              <a:gd name="connsiteX6" fmla="*/ 99452 w 1590224"/>
              <a:gd name="connsiteY6" fmla="*/ 559121 h 1566389"/>
              <a:gd name="connsiteX7" fmla="*/ 80402 w 1590224"/>
              <a:gd name="connsiteY7" fmla="*/ 563883 h 1566389"/>
              <a:gd name="connsiteX8" fmla="*/ 63734 w 1590224"/>
              <a:gd name="connsiteY8" fmla="*/ 568646 h 1566389"/>
              <a:gd name="connsiteX9" fmla="*/ 44684 w 1590224"/>
              <a:gd name="connsiteY9" fmla="*/ 571027 h 1566389"/>
              <a:gd name="connsiteX10" fmla="*/ 35159 w 1590224"/>
              <a:gd name="connsiteY10" fmla="*/ 573408 h 1566389"/>
              <a:gd name="connsiteX11" fmla="*/ 0 w 1590224"/>
              <a:gd name="connsiteY11" fmla="*/ 576338 h 1566389"/>
              <a:gd name="connsiteX12" fmla="*/ 44684 w 1590224"/>
              <a:gd name="connsiteY12" fmla="*/ 571026 h 1566389"/>
              <a:gd name="connsiteX13" fmla="*/ 63734 w 1590224"/>
              <a:gd name="connsiteY13" fmla="*/ 568645 h 1566389"/>
              <a:gd name="connsiteX14" fmla="*/ 80402 w 1590224"/>
              <a:gd name="connsiteY14" fmla="*/ 563882 h 1566389"/>
              <a:gd name="connsiteX15" fmla="*/ 99452 w 1590224"/>
              <a:gd name="connsiteY15" fmla="*/ 559120 h 1566389"/>
              <a:gd name="connsiteX16" fmla="*/ 1001949 w 1590224"/>
              <a:gd name="connsiteY16" fmla="*/ 0 h 1566389"/>
              <a:gd name="connsiteX17" fmla="*/ 994329 w 1590224"/>
              <a:gd name="connsiteY17" fmla="*/ 45720 h 1566389"/>
              <a:gd name="connsiteX18" fmla="*/ 933369 w 1590224"/>
              <a:gd name="connsiteY18" fmla="*/ 76200 h 1566389"/>
              <a:gd name="connsiteX19" fmla="*/ 910509 w 1590224"/>
              <a:gd name="connsiteY19" fmla="*/ 91440 h 1566389"/>
              <a:gd name="connsiteX20" fmla="*/ 912414 w 1590224"/>
              <a:gd name="connsiteY20" fmla="*/ 122397 h 1566389"/>
              <a:gd name="connsiteX21" fmla="*/ 927654 w 1590224"/>
              <a:gd name="connsiteY21" fmla="*/ 152876 h 1566389"/>
              <a:gd name="connsiteX22" fmla="*/ 967183 w 1590224"/>
              <a:gd name="connsiteY22" fmla="*/ 178117 h 1566389"/>
              <a:gd name="connsiteX23" fmla="*/ 1047669 w 1590224"/>
              <a:gd name="connsiteY23" fmla="*/ 220980 h 1566389"/>
              <a:gd name="connsiteX24" fmla="*/ 1101009 w 1590224"/>
              <a:gd name="connsiteY24" fmla="*/ 251460 h 1566389"/>
              <a:gd name="connsiteX25" fmla="*/ 1222929 w 1590224"/>
              <a:gd name="connsiteY25" fmla="*/ 336233 h 1566389"/>
              <a:gd name="connsiteX26" fmla="*/ 1267220 w 1590224"/>
              <a:gd name="connsiteY26" fmla="*/ 375761 h 1566389"/>
              <a:gd name="connsiteX27" fmla="*/ 1352469 w 1590224"/>
              <a:gd name="connsiteY27" fmla="*/ 472440 h 1566389"/>
              <a:gd name="connsiteX28" fmla="*/ 1428669 w 1590224"/>
              <a:gd name="connsiteY28" fmla="*/ 586740 h 1566389"/>
              <a:gd name="connsiteX29" fmla="*/ 1588689 w 1590224"/>
              <a:gd name="connsiteY29" fmla="*/ 792480 h 1566389"/>
              <a:gd name="connsiteX30" fmla="*/ 1590224 w 1590224"/>
              <a:gd name="connsiteY30" fmla="*/ 794546 h 1566389"/>
              <a:gd name="connsiteX31" fmla="*/ 1590115 w 1590224"/>
              <a:gd name="connsiteY31" fmla="*/ 794864 h 1566389"/>
              <a:gd name="connsiteX32" fmla="*/ 1582971 w 1590224"/>
              <a:gd name="connsiteY32" fmla="*/ 835346 h 1566389"/>
              <a:gd name="connsiteX33" fmla="*/ 1575827 w 1590224"/>
              <a:gd name="connsiteY33" fmla="*/ 871064 h 1566389"/>
              <a:gd name="connsiteX34" fmla="*/ 1566302 w 1590224"/>
              <a:gd name="connsiteY34" fmla="*/ 894877 h 1566389"/>
              <a:gd name="connsiteX35" fmla="*/ 1563921 w 1590224"/>
              <a:gd name="connsiteY35" fmla="*/ 916308 h 1566389"/>
              <a:gd name="connsiteX36" fmla="*/ 1559159 w 1590224"/>
              <a:gd name="connsiteY36" fmla="*/ 928214 h 1566389"/>
              <a:gd name="connsiteX37" fmla="*/ 1556777 w 1590224"/>
              <a:gd name="connsiteY37" fmla="*/ 935358 h 1566389"/>
              <a:gd name="connsiteX38" fmla="*/ 1547252 w 1590224"/>
              <a:gd name="connsiteY38" fmla="*/ 952027 h 1566389"/>
              <a:gd name="connsiteX39" fmla="*/ 1528202 w 1590224"/>
              <a:gd name="connsiteY39" fmla="*/ 971077 h 1566389"/>
              <a:gd name="connsiteX40" fmla="*/ 1513915 w 1590224"/>
              <a:gd name="connsiteY40" fmla="*/ 985364 h 1566389"/>
              <a:gd name="connsiteX41" fmla="*/ 1488243 w 1590224"/>
              <a:gd name="connsiteY41" fmla="*/ 1005393 h 1566389"/>
              <a:gd name="connsiteX42" fmla="*/ 1488108 w 1590224"/>
              <a:gd name="connsiteY42" fmla="*/ 1005576 h 1566389"/>
              <a:gd name="connsiteX43" fmla="*/ 1475815 w 1590224"/>
              <a:gd name="connsiteY43" fmla="*/ 1013939 h 1566389"/>
              <a:gd name="connsiteX44" fmla="*/ 1466290 w 1590224"/>
              <a:gd name="connsiteY44" fmla="*/ 1021083 h 1566389"/>
              <a:gd name="connsiteX45" fmla="*/ 1452002 w 1590224"/>
              <a:gd name="connsiteY45" fmla="*/ 1025846 h 1566389"/>
              <a:gd name="connsiteX46" fmla="*/ 1418665 w 1590224"/>
              <a:gd name="connsiteY46" fmla="*/ 1047277 h 1566389"/>
              <a:gd name="connsiteX47" fmla="*/ 1413902 w 1590224"/>
              <a:gd name="connsiteY47" fmla="*/ 1059183 h 1566389"/>
              <a:gd name="connsiteX48" fmla="*/ 1421046 w 1590224"/>
              <a:gd name="connsiteY48" fmla="*/ 1097283 h 1566389"/>
              <a:gd name="connsiteX49" fmla="*/ 1430571 w 1590224"/>
              <a:gd name="connsiteY49" fmla="*/ 1118714 h 1566389"/>
              <a:gd name="connsiteX50" fmla="*/ 1437715 w 1590224"/>
              <a:gd name="connsiteY50" fmla="*/ 1125858 h 1566389"/>
              <a:gd name="connsiteX51" fmla="*/ 1452002 w 1590224"/>
              <a:gd name="connsiteY51" fmla="*/ 1156814 h 1566389"/>
              <a:gd name="connsiteX52" fmla="*/ 1468671 w 1590224"/>
              <a:gd name="connsiteY52" fmla="*/ 1175864 h 1566389"/>
              <a:gd name="connsiteX53" fmla="*/ 1475815 w 1590224"/>
              <a:gd name="connsiteY53" fmla="*/ 1183008 h 1566389"/>
              <a:gd name="connsiteX54" fmla="*/ 1482959 w 1590224"/>
              <a:gd name="connsiteY54" fmla="*/ 1194914 h 1566389"/>
              <a:gd name="connsiteX55" fmla="*/ 1492484 w 1590224"/>
              <a:gd name="connsiteY55" fmla="*/ 1204439 h 1566389"/>
              <a:gd name="connsiteX56" fmla="*/ 1511534 w 1590224"/>
              <a:gd name="connsiteY56" fmla="*/ 1228252 h 1566389"/>
              <a:gd name="connsiteX57" fmla="*/ 1530584 w 1590224"/>
              <a:gd name="connsiteY57" fmla="*/ 1256827 h 1566389"/>
              <a:gd name="connsiteX58" fmla="*/ 1544871 w 1590224"/>
              <a:gd name="connsiteY58" fmla="*/ 1278258 h 1566389"/>
              <a:gd name="connsiteX59" fmla="*/ 1552015 w 1590224"/>
              <a:gd name="connsiteY59" fmla="*/ 1302071 h 1566389"/>
              <a:gd name="connsiteX60" fmla="*/ 1559159 w 1590224"/>
              <a:gd name="connsiteY60" fmla="*/ 1333027 h 1566389"/>
              <a:gd name="connsiteX61" fmla="*/ 1552015 w 1590224"/>
              <a:gd name="connsiteY61" fmla="*/ 1390177 h 1566389"/>
              <a:gd name="connsiteX62" fmla="*/ 1549634 w 1590224"/>
              <a:gd name="connsiteY62" fmla="*/ 1399702 h 1566389"/>
              <a:gd name="connsiteX63" fmla="*/ 1544871 w 1590224"/>
              <a:gd name="connsiteY63" fmla="*/ 1406846 h 1566389"/>
              <a:gd name="connsiteX64" fmla="*/ 1542490 w 1590224"/>
              <a:gd name="connsiteY64" fmla="*/ 1418752 h 1566389"/>
              <a:gd name="connsiteX65" fmla="*/ 1535346 w 1590224"/>
              <a:gd name="connsiteY65" fmla="*/ 1430658 h 1566389"/>
              <a:gd name="connsiteX66" fmla="*/ 1516296 w 1590224"/>
              <a:gd name="connsiteY66" fmla="*/ 1454471 h 1566389"/>
              <a:gd name="connsiteX67" fmla="*/ 1506771 w 1590224"/>
              <a:gd name="connsiteY67" fmla="*/ 1461614 h 1566389"/>
              <a:gd name="connsiteX68" fmla="*/ 1494865 w 1590224"/>
              <a:gd name="connsiteY68" fmla="*/ 1463996 h 1566389"/>
              <a:gd name="connsiteX69" fmla="*/ 1480577 w 1590224"/>
              <a:gd name="connsiteY69" fmla="*/ 1468758 h 1566389"/>
              <a:gd name="connsiteX70" fmla="*/ 1425809 w 1590224"/>
              <a:gd name="connsiteY70" fmla="*/ 1463996 h 1566389"/>
              <a:gd name="connsiteX71" fmla="*/ 1413902 w 1590224"/>
              <a:gd name="connsiteY71" fmla="*/ 1459233 h 1566389"/>
              <a:gd name="connsiteX72" fmla="*/ 1385327 w 1590224"/>
              <a:gd name="connsiteY72" fmla="*/ 1454471 h 1566389"/>
              <a:gd name="connsiteX73" fmla="*/ 1347227 w 1590224"/>
              <a:gd name="connsiteY73" fmla="*/ 1447327 h 1566389"/>
              <a:gd name="connsiteX74" fmla="*/ 1340084 w 1590224"/>
              <a:gd name="connsiteY74" fmla="*/ 1442564 h 1566389"/>
              <a:gd name="connsiteX75" fmla="*/ 1325796 w 1590224"/>
              <a:gd name="connsiteY75" fmla="*/ 1416371 h 1566389"/>
              <a:gd name="connsiteX76" fmla="*/ 1323415 w 1590224"/>
              <a:gd name="connsiteY76" fmla="*/ 1409227 h 1566389"/>
              <a:gd name="connsiteX77" fmla="*/ 1318652 w 1590224"/>
              <a:gd name="connsiteY77" fmla="*/ 1387796 h 1566389"/>
              <a:gd name="connsiteX78" fmla="*/ 1311509 w 1590224"/>
              <a:gd name="connsiteY78" fmla="*/ 1356839 h 1566389"/>
              <a:gd name="connsiteX79" fmla="*/ 1301984 w 1590224"/>
              <a:gd name="connsiteY79" fmla="*/ 1342552 h 1566389"/>
              <a:gd name="connsiteX80" fmla="*/ 1294840 w 1590224"/>
              <a:gd name="connsiteY80" fmla="*/ 1340171 h 1566389"/>
              <a:gd name="connsiteX81" fmla="*/ 1278171 w 1590224"/>
              <a:gd name="connsiteY81" fmla="*/ 1333027 h 1566389"/>
              <a:gd name="connsiteX82" fmla="*/ 1254359 w 1590224"/>
              <a:gd name="connsiteY82" fmla="*/ 1328264 h 1566389"/>
              <a:gd name="connsiteX83" fmla="*/ 1240071 w 1590224"/>
              <a:gd name="connsiteY83" fmla="*/ 1323502 h 1566389"/>
              <a:gd name="connsiteX84" fmla="*/ 1230546 w 1590224"/>
              <a:gd name="connsiteY84" fmla="*/ 1321121 h 1566389"/>
              <a:gd name="connsiteX85" fmla="*/ 1216259 w 1590224"/>
              <a:gd name="connsiteY85" fmla="*/ 1316358 h 1566389"/>
              <a:gd name="connsiteX86" fmla="*/ 1194827 w 1590224"/>
              <a:gd name="connsiteY86" fmla="*/ 1311596 h 1566389"/>
              <a:gd name="connsiteX87" fmla="*/ 1182921 w 1590224"/>
              <a:gd name="connsiteY87" fmla="*/ 1304452 h 1566389"/>
              <a:gd name="connsiteX88" fmla="*/ 1173396 w 1590224"/>
              <a:gd name="connsiteY88" fmla="*/ 1297308 h 1566389"/>
              <a:gd name="connsiteX89" fmla="*/ 1163871 w 1590224"/>
              <a:gd name="connsiteY89" fmla="*/ 1292546 h 1566389"/>
              <a:gd name="connsiteX90" fmla="*/ 1144821 w 1590224"/>
              <a:gd name="connsiteY90" fmla="*/ 1299689 h 1566389"/>
              <a:gd name="connsiteX91" fmla="*/ 1135296 w 1590224"/>
              <a:gd name="connsiteY91" fmla="*/ 1313977 h 1566389"/>
              <a:gd name="connsiteX92" fmla="*/ 1128152 w 1590224"/>
              <a:gd name="connsiteY92" fmla="*/ 1325883 h 1566389"/>
              <a:gd name="connsiteX93" fmla="*/ 1118627 w 1590224"/>
              <a:gd name="connsiteY93" fmla="*/ 1352077 h 1566389"/>
              <a:gd name="connsiteX94" fmla="*/ 1101959 w 1590224"/>
              <a:gd name="connsiteY94" fmla="*/ 1378271 h 1566389"/>
              <a:gd name="connsiteX95" fmla="*/ 1090052 w 1590224"/>
              <a:gd name="connsiteY95" fmla="*/ 1397321 h 1566389"/>
              <a:gd name="connsiteX96" fmla="*/ 1075765 w 1590224"/>
              <a:gd name="connsiteY96" fmla="*/ 1411608 h 1566389"/>
              <a:gd name="connsiteX97" fmla="*/ 1059096 w 1590224"/>
              <a:gd name="connsiteY97" fmla="*/ 1425896 h 1566389"/>
              <a:gd name="connsiteX98" fmla="*/ 1049571 w 1590224"/>
              <a:gd name="connsiteY98" fmla="*/ 1428277 h 1566389"/>
              <a:gd name="connsiteX99" fmla="*/ 1040046 w 1590224"/>
              <a:gd name="connsiteY99" fmla="*/ 1433039 h 1566389"/>
              <a:gd name="connsiteX100" fmla="*/ 985277 w 1590224"/>
              <a:gd name="connsiteY100" fmla="*/ 1449708 h 1566389"/>
              <a:gd name="connsiteX101" fmla="*/ 954321 w 1590224"/>
              <a:gd name="connsiteY101" fmla="*/ 1456852 h 1566389"/>
              <a:gd name="connsiteX102" fmla="*/ 916221 w 1590224"/>
              <a:gd name="connsiteY102" fmla="*/ 1468758 h 1566389"/>
              <a:gd name="connsiteX103" fmla="*/ 904315 w 1590224"/>
              <a:gd name="connsiteY103" fmla="*/ 1471139 h 1566389"/>
              <a:gd name="connsiteX104" fmla="*/ 882884 w 1590224"/>
              <a:gd name="connsiteY104" fmla="*/ 1478283 h 1566389"/>
              <a:gd name="connsiteX105" fmla="*/ 870977 w 1590224"/>
              <a:gd name="connsiteY105" fmla="*/ 1483046 h 1566389"/>
              <a:gd name="connsiteX106" fmla="*/ 842402 w 1590224"/>
              <a:gd name="connsiteY106" fmla="*/ 1490189 h 1566389"/>
              <a:gd name="connsiteX107" fmla="*/ 820971 w 1590224"/>
              <a:gd name="connsiteY107" fmla="*/ 1499714 h 1566389"/>
              <a:gd name="connsiteX108" fmla="*/ 804302 w 1590224"/>
              <a:gd name="connsiteY108" fmla="*/ 1506858 h 1566389"/>
              <a:gd name="connsiteX109" fmla="*/ 794777 w 1590224"/>
              <a:gd name="connsiteY109" fmla="*/ 1514002 h 1566389"/>
              <a:gd name="connsiteX110" fmla="*/ 787634 w 1590224"/>
              <a:gd name="connsiteY110" fmla="*/ 1518764 h 1566389"/>
              <a:gd name="connsiteX111" fmla="*/ 768584 w 1590224"/>
              <a:gd name="connsiteY111" fmla="*/ 1540196 h 1566389"/>
              <a:gd name="connsiteX112" fmla="*/ 747152 w 1590224"/>
              <a:gd name="connsiteY112" fmla="*/ 1564008 h 1566389"/>
              <a:gd name="connsiteX113" fmla="*/ 737627 w 1590224"/>
              <a:gd name="connsiteY113" fmla="*/ 1566389 h 1566389"/>
              <a:gd name="connsiteX114" fmla="*/ 720959 w 1590224"/>
              <a:gd name="connsiteY114" fmla="*/ 1561627 h 1566389"/>
              <a:gd name="connsiteX115" fmla="*/ 718577 w 1590224"/>
              <a:gd name="connsiteY115" fmla="*/ 1530671 h 1566389"/>
              <a:gd name="connsiteX116" fmla="*/ 728102 w 1590224"/>
              <a:gd name="connsiteY116" fmla="*/ 1502096 h 1566389"/>
              <a:gd name="connsiteX117" fmla="*/ 732865 w 1590224"/>
              <a:gd name="connsiteY117" fmla="*/ 1490189 h 1566389"/>
              <a:gd name="connsiteX118" fmla="*/ 730484 w 1590224"/>
              <a:gd name="connsiteY118" fmla="*/ 1463996 h 1566389"/>
              <a:gd name="connsiteX119" fmla="*/ 709052 w 1590224"/>
              <a:gd name="connsiteY119" fmla="*/ 1444946 h 1566389"/>
              <a:gd name="connsiteX120" fmla="*/ 680477 w 1590224"/>
              <a:gd name="connsiteY120" fmla="*/ 1430658 h 1566389"/>
              <a:gd name="connsiteX121" fmla="*/ 654284 w 1590224"/>
              <a:gd name="connsiteY121" fmla="*/ 1423514 h 1566389"/>
              <a:gd name="connsiteX122" fmla="*/ 635234 w 1590224"/>
              <a:gd name="connsiteY122" fmla="*/ 1416371 h 1566389"/>
              <a:gd name="connsiteX123" fmla="*/ 616184 w 1590224"/>
              <a:gd name="connsiteY123" fmla="*/ 1413989 h 1566389"/>
              <a:gd name="connsiteX124" fmla="*/ 597134 w 1590224"/>
              <a:gd name="connsiteY124" fmla="*/ 1409227 h 1566389"/>
              <a:gd name="connsiteX125" fmla="*/ 573321 w 1590224"/>
              <a:gd name="connsiteY125" fmla="*/ 1404464 h 1566389"/>
              <a:gd name="connsiteX126" fmla="*/ 539984 w 1590224"/>
              <a:gd name="connsiteY126" fmla="*/ 1392558 h 1566389"/>
              <a:gd name="connsiteX127" fmla="*/ 528077 w 1590224"/>
              <a:gd name="connsiteY127" fmla="*/ 1387796 h 1566389"/>
              <a:gd name="connsiteX128" fmla="*/ 506646 w 1590224"/>
              <a:gd name="connsiteY128" fmla="*/ 1373508 h 1566389"/>
              <a:gd name="connsiteX129" fmla="*/ 487596 w 1590224"/>
              <a:gd name="connsiteY129" fmla="*/ 1368746 h 1566389"/>
              <a:gd name="connsiteX130" fmla="*/ 478071 w 1590224"/>
              <a:gd name="connsiteY130" fmla="*/ 1366364 h 1566389"/>
              <a:gd name="connsiteX131" fmla="*/ 449496 w 1590224"/>
              <a:gd name="connsiteY131" fmla="*/ 1347314 h 1566389"/>
              <a:gd name="connsiteX132" fmla="*/ 444734 w 1590224"/>
              <a:gd name="connsiteY132" fmla="*/ 1335408 h 1566389"/>
              <a:gd name="connsiteX133" fmla="*/ 442352 w 1590224"/>
              <a:gd name="connsiteY133" fmla="*/ 1328264 h 1566389"/>
              <a:gd name="connsiteX134" fmla="*/ 435209 w 1590224"/>
              <a:gd name="connsiteY134" fmla="*/ 1311596 h 1566389"/>
              <a:gd name="connsiteX135" fmla="*/ 437590 w 1590224"/>
              <a:gd name="connsiteY135" fmla="*/ 1287783 h 1566389"/>
              <a:gd name="connsiteX136" fmla="*/ 447115 w 1590224"/>
              <a:gd name="connsiteY136" fmla="*/ 1275877 h 1566389"/>
              <a:gd name="connsiteX137" fmla="*/ 459021 w 1590224"/>
              <a:gd name="connsiteY137" fmla="*/ 1249683 h 1566389"/>
              <a:gd name="connsiteX138" fmla="*/ 444734 w 1590224"/>
              <a:gd name="connsiteY138" fmla="*/ 1211583 h 1566389"/>
              <a:gd name="connsiteX139" fmla="*/ 406634 w 1590224"/>
              <a:gd name="connsiteY139" fmla="*/ 1178246 h 1566389"/>
              <a:gd name="connsiteX140" fmla="*/ 403078 w 1590224"/>
              <a:gd name="connsiteY140" fmla="*/ 1176069 h 1566389"/>
              <a:gd name="connsiteX141" fmla="*/ 399174 w 1590224"/>
              <a:gd name="connsiteY141" fmla="*/ 1160912 h 1566389"/>
              <a:gd name="connsiteX142" fmla="*/ 389965 w 1590224"/>
              <a:gd name="connsiteY142" fmla="*/ 1144908 h 1566389"/>
              <a:gd name="connsiteX143" fmla="*/ 392346 w 1590224"/>
              <a:gd name="connsiteY143" fmla="*/ 1085377 h 1566389"/>
              <a:gd name="connsiteX144" fmla="*/ 397109 w 1590224"/>
              <a:gd name="connsiteY144" fmla="*/ 1078233 h 1566389"/>
              <a:gd name="connsiteX145" fmla="*/ 413777 w 1590224"/>
              <a:gd name="connsiteY145" fmla="*/ 1056802 h 1566389"/>
              <a:gd name="connsiteX146" fmla="*/ 420921 w 1590224"/>
              <a:gd name="connsiteY146" fmla="*/ 1047277 h 1566389"/>
              <a:gd name="connsiteX147" fmla="*/ 425684 w 1590224"/>
              <a:gd name="connsiteY147" fmla="*/ 1040133 h 1566389"/>
              <a:gd name="connsiteX148" fmla="*/ 420921 w 1590224"/>
              <a:gd name="connsiteY148" fmla="*/ 994889 h 1566389"/>
              <a:gd name="connsiteX149" fmla="*/ 411396 w 1590224"/>
              <a:gd name="connsiteY149" fmla="*/ 980602 h 1566389"/>
              <a:gd name="connsiteX150" fmla="*/ 409015 w 1590224"/>
              <a:gd name="connsiteY150" fmla="*/ 971077 h 1566389"/>
              <a:gd name="connsiteX151" fmla="*/ 404252 w 1590224"/>
              <a:gd name="connsiteY151" fmla="*/ 961552 h 1566389"/>
              <a:gd name="connsiteX152" fmla="*/ 401871 w 1590224"/>
              <a:gd name="connsiteY152" fmla="*/ 954408 h 1566389"/>
              <a:gd name="connsiteX153" fmla="*/ 404252 w 1590224"/>
              <a:gd name="connsiteY153" fmla="*/ 892496 h 1566389"/>
              <a:gd name="connsiteX154" fmla="*/ 406634 w 1590224"/>
              <a:gd name="connsiteY154" fmla="*/ 859158 h 1566389"/>
              <a:gd name="connsiteX155" fmla="*/ 397109 w 1590224"/>
              <a:gd name="connsiteY155" fmla="*/ 699614 h 1566389"/>
              <a:gd name="connsiteX156" fmla="*/ 382821 w 1590224"/>
              <a:gd name="connsiteY156" fmla="*/ 675802 h 1566389"/>
              <a:gd name="connsiteX157" fmla="*/ 359009 w 1590224"/>
              <a:gd name="connsiteY157" fmla="*/ 642464 h 1566389"/>
              <a:gd name="connsiteX158" fmla="*/ 347102 w 1590224"/>
              <a:gd name="connsiteY158" fmla="*/ 630558 h 1566389"/>
              <a:gd name="connsiteX159" fmla="*/ 345889 w 1590224"/>
              <a:gd name="connsiteY159" fmla="*/ 628535 h 1566389"/>
              <a:gd name="connsiteX160" fmla="*/ 359009 w 1590224"/>
              <a:gd name="connsiteY160" fmla="*/ 625795 h 1566389"/>
              <a:gd name="connsiteX161" fmla="*/ 361390 w 1590224"/>
              <a:gd name="connsiteY161" fmla="*/ 594838 h 1566389"/>
              <a:gd name="connsiteX162" fmla="*/ 368534 w 1590224"/>
              <a:gd name="connsiteY162" fmla="*/ 592457 h 1566389"/>
              <a:gd name="connsiteX163" fmla="*/ 382821 w 1590224"/>
              <a:gd name="connsiteY163" fmla="*/ 580551 h 1566389"/>
              <a:gd name="connsiteX164" fmla="*/ 387584 w 1590224"/>
              <a:gd name="connsiteY164" fmla="*/ 571026 h 1566389"/>
              <a:gd name="connsiteX165" fmla="*/ 382821 w 1590224"/>
              <a:gd name="connsiteY165" fmla="*/ 547213 h 1566389"/>
              <a:gd name="connsiteX166" fmla="*/ 363771 w 1590224"/>
              <a:gd name="connsiteY166" fmla="*/ 535307 h 1566389"/>
              <a:gd name="connsiteX167" fmla="*/ 344721 w 1590224"/>
              <a:gd name="connsiteY167" fmla="*/ 528163 h 1566389"/>
              <a:gd name="connsiteX168" fmla="*/ 325671 w 1590224"/>
              <a:gd name="connsiteY168" fmla="*/ 521020 h 1566389"/>
              <a:gd name="connsiteX169" fmla="*/ 318527 w 1590224"/>
              <a:gd name="connsiteY169" fmla="*/ 511495 h 1566389"/>
              <a:gd name="connsiteX170" fmla="*/ 313765 w 1590224"/>
              <a:gd name="connsiteY170" fmla="*/ 487682 h 1566389"/>
              <a:gd name="connsiteX171" fmla="*/ 311384 w 1590224"/>
              <a:gd name="connsiteY171" fmla="*/ 456726 h 1566389"/>
              <a:gd name="connsiteX172" fmla="*/ 309002 w 1590224"/>
              <a:gd name="connsiteY172" fmla="*/ 449582 h 1566389"/>
              <a:gd name="connsiteX173" fmla="*/ 289952 w 1590224"/>
              <a:gd name="connsiteY173" fmla="*/ 432913 h 1566389"/>
              <a:gd name="connsiteX174" fmla="*/ 270902 w 1590224"/>
              <a:gd name="connsiteY174" fmla="*/ 409101 h 1566389"/>
              <a:gd name="connsiteX175" fmla="*/ 268521 w 1590224"/>
              <a:gd name="connsiteY175" fmla="*/ 401957 h 1566389"/>
              <a:gd name="connsiteX176" fmla="*/ 270902 w 1590224"/>
              <a:gd name="connsiteY176" fmla="*/ 382907 h 1566389"/>
              <a:gd name="connsiteX177" fmla="*/ 278046 w 1590224"/>
              <a:gd name="connsiteY177" fmla="*/ 373382 h 1566389"/>
              <a:gd name="connsiteX178" fmla="*/ 278409 w 1590224"/>
              <a:gd name="connsiteY178" fmla="*/ 372848 h 1566389"/>
              <a:gd name="connsiteX179" fmla="*/ 280396 w 1590224"/>
              <a:gd name="connsiteY179" fmla="*/ 374614 h 1566389"/>
              <a:gd name="connsiteX180" fmla="*/ 293289 w 1590224"/>
              <a:gd name="connsiteY180" fmla="*/ 381000 h 1566389"/>
              <a:gd name="connsiteX181" fmla="*/ 316149 w 1590224"/>
              <a:gd name="connsiteY181" fmla="*/ 358140 h 1566389"/>
              <a:gd name="connsiteX182" fmla="*/ 438069 w 1590224"/>
              <a:gd name="connsiteY182" fmla="*/ 350520 h 1566389"/>
              <a:gd name="connsiteX183" fmla="*/ 491409 w 1590224"/>
              <a:gd name="connsiteY183" fmla="*/ 289560 h 1566389"/>
              <a:gd name="connsiteX184" fmla="*/ 537129 w 1590224"/>
              <a:gd name="connsiteY184" fmla="*/ 274320 h 1566389"/>
              <a:gd name="connsiteX185" fmla="*/ 559989 w 1590224"/>
              <a:gd name="connsiteY185" fmla="*/ 266700 h 1566389"/>
              <a:gd name="connsiteX186" fmla="*/ 620949 w 1590224"/>
              <a:gd name="connsiteY186" fmla="*/ 220980 h 1566389"/>
              <a:gd name="connsiteX187" fmla="*/ 636189 w 1590224"/>
              <a:gd name="connsiteY187" fmla="*/ 190500 h 1566389"/>
              <a:gd name="connsiteX188" fmla="*/ 697149 w 1590224"/>
              <a:gd name="connsiteY188" fmla="*/ 160020 h 1566389"/>
              <a:gd name="connsiteX189" fmla="*/ 780969 w 1590224"/>
              <a:gd name="connsiteY189" fmla="*/ 129540 h 1566389"/>
              <a:gd name="connsiteX190" fmla="*/ 788589 w 1590224"/>
              <a:gd name="connsiteY190" fmla="*/ 106680 h 1566389"/>
              <a:gd name="connsiteX191" fmla="*/ 811449 w 1590224"/>
              <a:gd name="connsiteY191" fmla="*/ 91440 h 1566389"/>
              <a:gd name="connsiteX192" fmla="*/ 819069 w 1590224"/>
              <a:gd name="connsiteY192" fmla="*/ 30480 h 1566389"/>
              <a:gd name="connsiteX193" fmla="*/ 925749 w 1590224"/>
              <a:gd name="connsiteY193" fmla="*/ 22860 h 1566389"/>
              <a:gd name="connsiteX194" fmla="*/ 948609 w 1590224"/>
              <a:gd name="connsiteY194" fmla="*/ 15240 h 1566389"/>
              <a:gd name="connsiteX195" fmla="*/ 1001949 w 1590224"/>
              <a:gd name="connsiteY195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80402 w 1590224"/>
              <a:gd name="connsiteY4" fmla="*/ 563882 h 1566389"/>
              <a:gd name="connsiteX5" fmla="*/ 106596 w 1590224"/>
              <a:gd name="connsiteY5" fmla="*/ 554358 h 1566389"/>
              <a:gd name="connsiteX6" fmla="*/ 99452 w 1590224"/>
              <a:gd name="connsiteY6" fmla="*/ 559121 h 1566389"/>
              <a:gd name="connsiteX7" fmla="*/ 80402 w 1590224"/>
              <a:gd name="connsiteY7" fmla="*/ 563883 h 1566389"/>
              <a:gd name="connsiteX8" fmla="*/ 63734 w 1590224"/>
              <a:gd name="connsiteY8" fmla="*/ 568646 h 1566389"/>
              <a:gd name="connsiteX9" fmla="*/ 44684 w 1590224"/>
              <a:gd name="connsiteY9" fmla="*/ 571027 h 1566389"/>
              <a:gd name="connsiteX10" fmla="*/ 35159 w 1590224"/>
              <a:gd name="connsiteY10" fmla="*/ 573408 h 1566389"/>
              <a:gd name="connsiteX11" fmla="*/ 0 w 1590224"/>
              <a:gd name="connsiteY11" fmla="*/ 576338 h 1566389"/>
              <a:gd name="connsiteX12" fmla="*/ 44684 w 1590224"/>
              <a:gd name="connsiteY12" fmla="*/ 571026 h 1566389"/>
              <a:gd name="connsiteX13" fmla="*/ 63734 w 1590224"/>
              <a:gd name="connsiteY13" fmla="*/ 568645 h 1566389"/>
              <a:gd name="connsiteX14" fmla="*/ 80402 w 1590224"/>
              <a:gd name="connsiteY14" fmla="*/ 563882 h 1566389"/>
              <a:gd name="connsiteX15" fmla="*/ 1001949 w 1590224"/>
              <a:gd name="connsiteY15" fmla="*/ 0 h 1566389"/>
              <a:gd name="connsiteX16" fmla="*/ 994329 w 1590224"/>
              <a:gd name="connsiteY16" fmla="*/ 45720 h 1566389"/>
              <a:gd name="connsiteX17" fmla="*/ 933369 w 1590224"/>
              <a:gd name="connsiteY17" fmla="*/ 76200 h 1566389"/>
              <a:gd name="connsiteX18" fmla="*/ 910509 w 1590224"/>
              <a:gd name="connsiteY18" fmla="*/ 91440 h 1566389"/>
              <a:gd name="connsiteX19" fmla="*/ 912414 w 1590224"/>
              <a:gd name="connsiteY19" fmla="*/ 122397 h 1566389"/>
              <a:gd name="connsiteX20" fmla="*/ 927654 w 1590224"/>
              <a:gd name="connsiteY20" fmla="*/ 152876 h 1566389"/>
              <a:gd name="connsiteX21" fmla="*/ 967183 w 1590224"/>
              <a:gd name="connsiteY21" fmla="*/ 178117 h 1566389"/>
              <a:gd name="connsiteX22" fmla="*/ 1047669 w 1590224"/>
              <a:gd name="connsiteY22" fmla="*/ 220980 h 1566389"/>
              <a:gd name="connsiteX23" fmla="*/ 1101009 w 1590224"/>
              <a:gd name="connsiteY23" fmla="*/ 251460 h 1566389"/>
              <a:gd name="connsiteX24" fmla="*/ 1222929 w 1590224"/>
              <a:gd name="connsiteY24" fmla="*/ 336233 h 1566389"/>
              <a:gd name="connsiteX25" fmla="*/ 1267220 w 1590224"/>
              <a:gd name="connsiteY25" fmla="*/ 375761 h 1566389"/>
              <a:gd name="connsiteX26" fmla="*/ 1352469 w 1590224"/>
              <a:gd name="connsiteY26" fmla="*/ 472440 h 1566389"/>
              <a:gd name="connsiteX27" fmla="*/ 1428669 w 1590224"/>
              <a:gd name="connsiteY27" fmla="*/ 586740 h 1566389"/>
              <a:gd name="connsiteX28" fmla="*/ 1588689 w 1590224"/>
              <a:gd name="connsiteY28" fmla="*/ 792480 h 1566389"/>
              <a:gd name="connsiteX29" fmla="*/ 1590224 w 1590224"/>
              <a:gd name="connsiteY29" fmla="*/ 794546 h 1566389"/>
              <a:gd name="connsiteX30" fmla="*/ 1590115 w 1590224"/>
              <a:gd name="connsiteY30" fmla="*/ 794864 h 1566389"/>
              <a:gd name="connsiteX31" fmla="*/ 1582971 w 1590224"/>
              <a:gd name="connsiteY31" fmla="*/ 835346 h 1566389"/>
              <a:gd name="connsiteX32" fmla="*/ 1575827 w 1590224"/>
              <a:gd name="connsiteY32" fmla="*/ 871064 h 1566389"/>
              <a:gd name="connsiteX33" fmla="*/ 1566302 w 1590224"/>
              <a:gd name="connsiteY33" fmla="*/ 894877 h 1566389"/>
              <a:gd name="connsiteX34" fmla="*/ 1563921 w 1590224"/>
              <a:gd name="connsiteY34" fmla="*/ 916308 h 1566389"/>
              <a:gd name="connsiteX35" fmla="*/ 1559159 w 1590224"/>
              <a:gd name="connsiteY35" fmla="*/ 928214 h 1566389"/>
              <a:gd name="connsiteX36" fmla="*/ 1556777 w 1590224"/>
              <a:gd name="connsiteY36" fmla="*/ 935358 h 1566389"/>
              <a:gd name="connsiteX37" fmla="*/ 1547252 w 1590224"/>
              <a:gd name="connsiteY37" fmla="*/ 952027 h 1566389"/>
              <a:gd name="connsiteX38" fmla="*/ 1528202 w 1590224"/>
              <a:gd name="connsiteY38" fmla="*/ 971077 h 1566389"/>
              <a:gd name="connsiteX39" fmla="*/ 1513915 w 1590224"/>
              <a:gd name="connsiteY39" fmla="*/ 985364 h 1566389"/>
              <a:gd name="connsiteX40" fmla="*/ 1488243 w 1590224"/>
              <a:gd name="connsiteY40" fmla="*/ 1005393 h 1566389"/>
              <a:gd name="connsiteX41" fmla="*/ 1488108 w 1590224"/>
              <a:gd name="connsiteY41" fmla="*/ 1005576 h 1566389"/>
              <a:gd name="connsiteX42" fmla="*/ 1475815 w 1590224"/>
              <a:gd name="connsiteY42" fmla="*/ 1013939 h 1566389"/>
              <a:gd name="connsiteX43" fmla="*/ 1466290 w 1590224"/>
              <a:gd name="connsiteY43" fmla="*/ 1021083 h 1566389"/>
              <a:gd name="connsiteX44" fmla="*/ 1452002 w 1590224"/>
              <a:gd name="connsiteY44" fmla="*/ 1025846 h 1566389"/>
              <a:gd name="connsiteX45" fmla="*/ 1418665 w 1590224"/>
              <a:gd name="connsiteY45" fmla="*/ 1047277 h 1566389"/>
              <a:gd name="connsiteX46" fmla="*/ 1413902 w 1590224"/>
              <a:gd name="connsiteY46" fmla="*/ 1059183 h 1566389"/>
              <a:gd name="connsiteX47" fmla="*/ 1421046 w 1590224"/>
              <a:gd name="connsiteY47" fmla="*/ 1097283 h 1566389"/>
              <a:gd name="connsiteX48" fmla="*/ 1430571 w 1590224"/>
              <a:gd name="connsiteY48" fmla="*/ 1118714 h 1566389"/>
              <a:gd name="connsiteX49" fmla="*/ 1437715 w 1590224"/>
              <a:gd name="connsiteY49" fmla="*/ 1125858 h 1566389"/>
              <a:gd name="connsiteX50" fmla="*/ 1452002 w 1590224"/>
              <a:gd name="connsiteY50" fmla="*/ 1156814 h 1566389"/>
              <a:gd name="connsiteX51" fmla="*/ 1468671 w 1590224"/>
              <a:gd name="connsiteY51" fmla="*/ 1175864 h 1566389"/>
              <a:gd name="connsiteX52" fmla="*/ 1475815 w 1590224"/>
              <a:gd name="connsiteY52" fmla="*/ 1183008 h 1566389"/>
              <a:gd name="connsiteX53" fmla="*/ 1482959 w 1590224"/>
              <a:gd name="connsiteY53" fmla="*/ 1194914 h 1566389"/>
              <a:gd name="connsiteX54" fmla="*/ 1492484 w 1590224"/>
              <a:gd name="connsiteY54" fmla="*/ 1204439 h 1566389"/>
              <a:gd name="connsiteX55" fmla="*/ 1511534 w 1590224"/>
              <a:gd name="connsiteY55" fmla="*/ 1228252 h 1566389"/>
              <a:gd name="connsiteX56" fmla="*/ 1530584 w 1590224"/>
              <a:gd name="connsiteY56" fmla="*/ 1256827 h 1566389"/>
              <a:gd name="connsiteX57" fmla="*/ 1544871 w 1590224"/>
              <a:gd name="connsiteY57" fmla="*/ 1278258 h 1566389"/>
              <a:gd name="connsiteX58" fmla="*/ 1552015 w 1590224"/>
              <a:gd name="connsiteY58" fmla="*/ 1302071 h 1566389"/>
              <a:gd name="connsiteX59" fmla="*/ 1559159 w 1590224"/>
              <a:gd name="connsiteY59" fmla="*/ 1333027 h 1566389"/>
              <a:gd name="connsiteX60" fmla="*/ 1552015 w 1590224"/>
              <a:gd name="connsiteY60" fmla="*/ 1390177 h 1566389"/>
              <a:gd name="connsiteX61" fmla="*/ 1549634 w 1590224"/>
              <a:gd name="connsiteY61" fmla="*/ 1399702 h 1566389"/>
              <a:gd name="connsiteX62" fmla="*/ 1544871 w 1590224"/>
              <a:gd name="connsiteY62" fmla="*/ 1406846 h 1566389"/>
              <a:gd name="connsiteX63" fmla="*/ 1542490 w 1590224"/>
              <a:gd name="connsiteY63" fmla="*/ 1418752 h 1566389"/>
              <a:gd name="connsiteX64" fmla="*/ 1535346 w 1590224"/>
              <a:gd name="connsiteY64" fmla="*/ 1430658 h 1566389"/>
              <a:gd name="connsiteX65" fmla="*/ 1516296 w 1590224"/>
              <a:gd name="connsiteY65" fmla="*/ 1454471 h 1566389"/>
              <a:gd name="connsiteX66" fmla="*/ 1506771 w 1590224"/>
              <a:gd name="connsiteY66" fmla="*/ 1461614 h 1566389"/>
              <a:gd name="connsiteX67" fmla="*/ 1494865 w 1590224"/>
              <a:gd name="connsiteY67" fmla="*/ 1463996 h 1566389"/>
              <a:gd name="connsiteX68" fmla="*/ 1480577 w 1590224"/>
              <a:gd name="connsiteY68" fmla="*/ 1468758 h 1566389"/>
              <a:gd name="connsiteX69" fmla="*/ 1425809 w 1590224"/>
              <a:gd name="connsiteY69" fmla="*/ 1463996 h 1566389"/>
              <a:gd name="connsiteX70" fmla="*/ 1413902 w 1590224"/>
              <a:gd name="connsiteY70" fmla="*/ 1459233 h 1566389"/>
              <a:gd name="connsiteX71" fmla="*/ 1385327 w 1590224"/>
              <a:gd name="connsiteY71" fmla="*/ 1454471 h 1566389"/>
              <a:gd name="connsiteX72" fmla="*/ 1347227 w 1590224"/>
              <a:gd name="connsiteY72" fmla="*/ 1447327 h 1566389"/>
              <a:gd name="connsiteX73" fmla="*/ 1340084 w 1590224"/>
              <a:gd name="connsiteY73" fmla="*/ 1442564 h 1566389"/>
              <a:gd name="connsiteX74" fmla="*/ 1325796 w 1590224"/>
              <a:gd name="connsiteY74" fmla="*/ 1416371 h 1566389"/>
              <a:gd name="connsiteX75" fmla="*/ 1323415 w 1590224"/>
              <a:gd name="connsiteY75" fmla="*/ 1409227 h 1566389"/>
              <a:gd name="connsiteX76" fmla="*/ 1318652 w 1590224"/>
              <a:gd name="connsiteY76" fmla="*/ 1387796 h 1566389"/>
              <a:gd name="connsiteX77" fmla="*/ 1311509 w 1590224"/>
              <a:gd name="connsiteY77" fmla="*/ 1356839 h 1566389"/>
              <a:gd name="connsiteX78" fmla="*/ 1301984 w 1590224"/>
              <a:gd name="connsiteY78" fmla="*/ 1342552 h 1566389"/>
              <a:gd name="connsiteX79" fmla="*/ 1294840 w 1590224"/>
              <a:gd name="connsiteY79" fmla="*/ 1340171 h 1566389"/>
              <a:gd name="connsiteX80" fmla="*/ 1278171 w 1590224"/>
              <a:gd name="connsiteY80" fmla="*/ 1333027 h 1566389"/>
              <a:gd name="connsiteX81" fmla="*/ 1254359 w 1590224"/>
              <a:gd name="connsiteY81" fmla="*/ 1328264 h 1566389"/>
              <a:gd name="connsiteX82" fmla="*/ 1240071 w 1590224"/>
              <a:gd name="connsiteY82" fmla="*/ 1323502 h 1566389"/>
              <a:gd name="connsiteX83" fmla="*/ 1230546 w 1590224"/>
              <a:gd name="connsiteY83" fmla="*/ 1321121 h 1566389"/>
              <a:gd name="connsiteX84" fmla="*/ 1216259 w 1590224"/>
              <a:gd name="connsiteY84" fmla="*/ 1316358 h 1566389"/>
              <a:gd name="connsiteX85" fmla="*/ 1194827 w 1590224"/>
              <a:gd name="connsiteY85" fmla="*/ 1311596 h 1566389"/>
              <a:gd name="connsiteX86" fmla="*/ 1182921 w 1590224"/>
              <a:gd name="connsiteY86" fmla="*/ 1304452 h 1566389"/>
              <a:gd name="connsiteX87" fmla="*/ 1173396 w 1590224"/>
              <a:gd name="connsiteY87" fmla="*/ 1297308 h 1566389"/>
              <a:gd name="connsiteX88" fmla="*/ 1163871 w 1590224"/>
              <a:gd name="connsiteY88" fmla="*/ 1292546 h 1566389"/>
              <a:gd name="connsiteX89" fmla="*/ 1144821 w 1590224"/>
              <a:gd name="connsiteY89" fmla="*/ 1299689 h 1566389"/>
              <a:gd name="connsiteX90" fmla="*/ 1135296 w 1590224"/>
              <a:gd name="connsiteY90" fmla="*/ 1313977 h 1566389"/>
              <a:gd name="connsiteX91" fmla="*/ 1128152 w 1590224"/>
              <a:gd name="connsiteY91" fmla="*/ 1325883 h 1566389"/>
              <a:gd name="connsiteX92" fmla="*/ 1118627 w 1590224"/>
              <a:gd name="connsiteY92" fmla="*/ 1352077 h 1566389"/>
              <a:gd name="connsiteX93" fmla="*/ 1101959 w 1590224"/>
              <a:gd name="connsiteY93" fmla="*/ 1378271 h 1566389"/>
              <a:gd name="connsiteX94" fmla="*/ 1090052 w 1590224"/>
              <a:gd name="connsiteY94" fmla="*/ 1397321 h 1566389"/>
              <a:gd name="connsiteX95" fmla="*/ 1075765 w 1590224"/>
              <a:gd name="connsiteY95" fmla="*/ 1411608 h 1566389"/>
              <a:gd name="connsiteX96" fmla="*/ 1059096 w 1590224"/>
              <a:gd name="connsiteY96" fmla="*/ 1425896 h 1566389"/>
              <a:gd name="connsiteX97" fmla="*/ 1049571 w 1590224"/>
              <a:gd name="connsiteY97" fmla="*/ 1428277 h 1566389"/>
              <a:gd name="connsiteX98" fmla="*/ 1040046 w 1590224"/>
              <a:gd name="connsiteY98" fmla="*/ 1433039 h 1566389"/>
              <a:gd name="connsiteX99" fmla="*/ 985277 w 1590224"/>
              <a:gd name="connsiteY99" fmla="*/ 1449708 h 1566389"/>
              <a:gd name="connsiteX100" fmla="*/ 954321 w 1590224"/>
              <a:gd name="connsiteY100" fmla="*/ 1456852 h 1566389"/>
              <a:gd name="connsiteX101" fmla="*/ 916221 w 1590224"/>
              <a:gd name="connsiteY101" fmla="*/ 1468758 h 1566389"/>
              <a:gd name="connsiteX102" fmla="*/ 904315 w 1590224"/>
              <a:gd name="connsiteY102" fmla="*/ 1471139 h 1566389"/>
              <a:gd name="connsiteX103" fmla="*/ 882884 w 1590224"/>
              <a:gd name="connsiteY103" fmla="*/ 1478283 h 1566389"/>
              <a:gd name="connsiteX104" fmla="*/ 870977 w 1590224"/>
              <a:gd name="connsiteY104" fmla="*/ 1483046 h 1566389"/>
              <a:gd name="connsiteX105" fmla="*/ 842402 w 1590224"/>
              <a:gd name="connsiteY105" fmla="*/ 1490189 h 1566389"/>
              <a:gd name="connsiteX106" fmla="*/ 820971 w 1590224"/>
              <a:gd name="connsiteY106" fmla="*/ 1499714 h 1566389"/>
              <a:gd name="connsiteX107" fmla="*/ 804302 w 1590224"/>
              <a:gd name="connsiteY107" fmla="*/ 1506858 h 1566389"/>
              <a:gd name="connsiteX108" fmla="*/ 794777 w 1590224"/>
              <a:gd name="connsiteY108" fmla="*/ 1514002 h 1566389"/>
              <a:gd name="connsiteX109" fmla="*/ 787634 w 1590224"/>
              <a:gd name="connsiteY109" fmla="*/ 1518764 h 1566389"/>
              <a:gd name="connsiteX110" fmla="*/ 768584 w 1590224"/>
              <a:gd name="connsiteY110" fmla="*/ 1540196 h 1566389"/>
              <a:gd name="connsiteX111" fmla="*/ 747152 w 1590224"/>
              <a:gd name="connsiteY111" fmla="*/ 1564008 h 1566389"/>
              <a:gd name="connsiteX112" fmla="*/ 737627 w 1590224"/>
              <a:gd name="connsiteY112" fmla="*/ 1566389 h 1566389"/>
              <a:gd name="connsiteX113" fmla="*/ 720959 w 1590224"/>
              <a:gd name="connsiteY113" fmla="*/ 1561627 h 1566389"/>
              <a:gd name="connsiteX114" fmla="*/ 718577 w 1590224"/>
              <a:gd name="connsiteY114" fmla="*/ 1530671 h 1566389"/>
              <a:gd name="connsiteX115" fmla="*/ 728102 w 1590224"/>
              <a:gd name="connsiteY115" fmla="*/ 1502096 h 1566389"/>
              <a:gd name="connsiteX116" fmla="*/ 732865 w 1590224"/>
              <a:gd name="connsiteY116" fmla="*/ 1490189 h 1566389"/>
              <a:gd name="connsiteX117" fmla="*/ 730484 w 1590224"/>
              <a:gd name="connsiteY117" fmla="*/ 1463996 h 1566389"/>
              <a:gd name="connsiteX118" fmla="*/ 709052 w 1590224"/>
              <a:gd name="connsiteY118" fmla="*/ 1444946 h 1566389"/>
              <a:gd name="connsiteX119" fmla="*/ 680477 w 1590224"/>
              <a:gd name="connsiteY119" fmla="*/ 1430658 h 1566389"/>
              <a:gd name="connsiteX120" fmla="*/ 654284 w 1590224"/>
              <a:gd name="connsiteY120" fmla="*/ 1423514 h 1566389"/>
              <a:gd name="connsiteX121" fmla="*/ 635234 w 1590224"/>
              <a:gd name="connsiteY121" fmla="*/ 1416371 h 1566389"/>
              <a:gd name="connsiteX122" fmla="*/ 616184 w 1590224"/>
              <a:gd name="connsiteY122" fmla="*/ 1413989 h 1566389"/>
              <a:gd name="connsiteX123" fmla="*/ 597134 w 1590224"/>
              <a:gd name="connsiteY123" fmla="*/ 1409227 h 1566389"/>
              <a:gd name="connsiteX124" fmla="*/ 573321 w 1590224"/>
              <a:gd name="connsiteY124" fmla="*/ 1404464 h 1566389"/>
              <a:gd name="connsiteX125" fmla="*/ 539984 w 1590224"/>
              <a:gd name="connsiteY125" fmla="*/ 1392558 h 1566389"/>
              <a:gd name="connsiteX126" fmla="*/ 528077 w 1590224"/>
              <a:gd name="connsiteY126" fmla="*/ 1387796 h 1566389"/>
              <a:gd name="connsiteX127" fmla="*/ 506646 w 1590224"/>
              <a:gd name="connsiteY127" fmla="*/ 1373508 h 1566389"/>
              <a:gd name="connsiteX128" fmla="*/ 487596 w 1590224"/>
              <a:gd name="connsiteY128" fmla="*/ 1368746 h 1566389"/>
              <a:gd name="connsiteX129" fmla="*/ 478071 w 1590224"/>
              <a:gd name="connsiteY129" fmla="*/ 1366364 h 1566389"/>
              <a:gd name="connsiteX130" fmla="*/ 449496 w 1590224"/>
              <a:gd name="connsiteY130" fmla="*/ 1347314 h 1566389"/>
              <a:gd name="connsiteX131" fmla="*/ 444734 w 1590224"/>
              <a:gd name="connsiteY131" fmla="*/ 1335408 h 1566389"/>
              <a:gd name="connsiteX132" fmla="*/ 442352 w 1590224"/>
              <a:gd name="connsiteY132" fmla="*/ 1328264 h 1566389"/>
              <a:gd name="connsiteX133" fmla="*/ 435209 w 1590224"/>
              <a:gd name="connsiteY133" fmla="*/ 1311596 h 1566389"/>
              <a:gd name="connsiteX134" fmla="*/ 437590 w 1590224"/>
              <a:gd name="connsiteY134" fmla="*/ 1287783 h 1566389"/>
              <a:gd name="connsiteX135" fmla="*/ 447115 w 1590224"/>
              <a:gd name="connsiteY135" fmla="*/ 1275877 h 1566389"/>
              <a:gd name="connsiteX136" fmla="*/ 459021 w 1590224"/>
              <a:gd name="connsiteY136" fmla="*/ 1249683 h 1566389"/>
              <a:gd name="connsiteX137" fmla="*/ 444734 w 1590224"/>
              <a:gd name="connsiteY137" fmla="*/ 1211583 h 1566389"/>
              <a:gd name="connsiteX138" fmla="*/ 406634 w 1590224"/>
              <a:gd name="connsiteY138" fmla="*/ 1178246 h 1566389"/>
              <a:gd name="connsiteX139" fmla="*/ 403078 w 1590224"/>
              <a:gd name="connsiteY139" fmla="*/ 1176069 h 1566389"/>
              <a:gd name="connsiteX140" fmla="*/ 399174 w 1590224"/>
              <a:gd name="connsiteY140" fmla="*/ 1160912 h 1566389"/>
              <a:gd name="connsiteX141" fmla="*/ 389965 w 1590224"/>
              <a:gd name="connsiteY141" fmla="*/ 1144908 h 1566389"/>
              <a:gd name="connsiteX142" fmla="*/ 392346 w 1590224"/>
              <a:gd name="connsiteY142" fmla="*/ 1085377 h 1566389"/>
              <a:gd name="connsiteX143" fmla="*/ 397109 w 1590224"/>
              <a:gd name="connsiteY143" fmla="*/ 1078233 h 1566389"/>
              <a:gd name="connsiteX144" fmla="*/ 413777 w 1590224"/>
              <a:gd name="connsiteY144" fmla="*/ 1056802 h 1566389"/>
              <a:gd name="connsiteX145" fmla="*/ 420921 w 1590224"/>
              <a:gd name="connsiteY145" fmla="*/ 1047277 h 1566389"/>
              <a:gd name="connsiteX146" fmla="*/ 425684 w 1590224"/>
              <a:gd name="connsiteY146" fmla="*/ 1040133 h 1566389"/>
              <a:gd name="connsiteX147" fmla="*/ 420921 w 1590224"/>
              <a:gd name="connsiteY147" fmla="*/ 994889 h 1566389"/>
              <a:gd name="connsiteX148" fmla="*/ 411396 w 1590224"/>
              <a:gd name="connsiteY148" fmla="*/ 980602 h 1566389"/>
              <a:gd name="connsiteX149" fmla="*/ 409015 w 1590224"/>
              <a:gd name="connsiteY149" fmla="*/ 971077 h 1566389"/>
              <a:gd name="connsiteX150" fmla="*/ 404252 w 1590224"/>
              <a:gd name="connsiteY150" fmla="*/ 961552 h 1566389"/>
              <a:gd name="connsiteX151" fmla="*/ 401871 w 1590224"/>
              <a:gd name="connsiteY151" fmla="*/ 954408 h 1566389"/>
              <a:gd name="connsiteX152" fmla="*/ 404252 w 1590224"/>
              <a:gd name="connsiteY152" fmla="*/ 892496 h 1566389"/>
              <a:gd name="connsiteX153" fmla="*/ 406634 w 1590224"/>
              <a:gd name="connsiteY153" fmla="*/ 859158 h 1566389"/>
              <a:gd name="connsiteX154" fmla="*/ 397109 w 1590224"/>
              <a:gd name="connsiteY154" fmla="*/ 699614 h 1566389"/>
              <a:gd name="connsiteX155" fmla="*/ 382821 w 1590224"/>
              <a:gd name="connsiteY155" fmla="*/ 675802 h 1566389"/>
              <a:gd name="connsiteX156" fmla="*/ 359009 w 1590224"/>
              <a:gd name="connsiteY156" fmla="*/ 642464 h 1566389"/>
              <a:gd name="connsiteX157" fmla="*/ 347102 w 1590224"/>
              <a:gd name="connsiteY157" fmla="*/ 630558 h 1566389"/>
              <a:gd name="connsiteX158" fmla="*/ 345889 w 1590224"/>
              <a:gd name="connsiteY158" fmla="*/ 628535 h 1566389"/>
              <a:gd name="connsiteX159" fmla="*/ 359009 w 1590224"/>
              <a:gd name="connsiteY159" fmla="*/ 625795 h 1566389"/>
              <a:gd name="connsiteX160" fmla="*/ 361390 w 1590224"/>
              <a:gd name="connsiteY160" fmla="*/ 594838 h 1566389"/>
              <a:gd name="connsiteX161" fmla="*/ 368534 w 1590224"/>
              <a:gd name="connsiteY161" fmla="*/ 592457 h 1566389"/>
              <a:gd name="connsiteX162" fmla="*/ 382821 w 1590224"/>
              <a:gd name="connsiteY162" fmla="*/ 580551 h 1566389"/>
              <a:gd name="connsiteX163" fmla="*/ 387584 w 1590224"/>
              <a:gd name="connsiteY163" fmla="*/ 571026 h 1566389"/>
              <a:gd name="connsiteX164" fmla="*/ 382821 w 1590224"/>
              <a:gd name="connsiteY164" fmla="*/ 547213 h 1566389"/>
              <a:gd name="connsiteX165" fmla="*/ 363771 w 1590224"/>
              <a:gd name="connsiteY165" fmla="*/ 535307 h 1566389"/>
              <a:gd name="connsiteX166" fmla="*/ 344721 w 1590224"/>
              <a:gd name="connsiteY166" fmla="*/ 528163 h 1566389"/>
              <a:gd name="connsiteX167" fmla="*/ 325671 w 1590224"/>
              <a:gd name="connsiteY167" fmla="*/ 521020 h 1566389"/>
              <a:gd name="connsiteX168" fmla="*/ 318527 w 1590224"/>
              <a:gd name="connsiteY168" fmla="*/ 511495 h 1566389"/>
              <a:gd name="connsiteX169" fmla="*/ 313765 w 1590224"/>
              <a:gd name="connsiteY169" fmla="*/ 487682 h 1566389"/>
              <a:gd name="connsiteX170" fmla="*/ 311384 w 1590224"/>
              <a:gd name="connsiteY170" fmla="*/ 456726 h 1566389"/>
              <a:gd name="connsiteX171" fmla="*/ 309002 w 1590224"/>
              <a:gd name="connsiteY171" fmla="*/ 449582 h 1566389"/>
              <a:gd name="connsiteX172" fmla="*/ 289952 w 1590224"/>
              <a:gd name="connsiteY172" fmla="*/ 432913 h 1566389"/>
              <a:gd name="connsiteX173" fmla="*/ 270902 w 1590224"/>
              <a:gd name="connsiteY173" fmla="*/ 409101 h 1566389"/>
              <a:gd name="connsiteX174" fmla="*/ 268521 w 1590224"/>
              <a:gd name="connsiteY174" fmla="*/ 401957 h 1566389"/>
              <a:gd name="connsiteX175" fmla="*/ 270902 w 1590224"/>
              <a:gd name="connsiteY175" fmla="*/ 382907 h 1566389"/>
              <a:gd name="connsiteX176" fmla="*/ 278046 w 1590224"/>
              <a:gd name="connsiteY176" fmla="*/ 373382 h 1566389"/>
              <a:gd name="connsiteX177" fmla="*/ 278409 w 1590224"/>
              <a:gd name="connsiteY177" fmla="*/ 372848 h 1566389"/>
              <a:gd name="connsiteX178" fmla="*/ 280396 w 1590224"/>
              <a:gd name="connsiteY178" fmla="*/ 374614 h 1566389"/>
              <a:gd name="connsiteX179" fmla="*/ 293289 w 1590224"/>
              <a:gd name="connsiteY179" fmla="*/ 381000 h 1566389"/>
              <a:gd name="connsiteX180" fmla="*/ 316149 w 1590224"/>
              <a:gd name="connsiteY180" fmla="*/ 358140 h 1566389"/>
              <a:gd name="connsiteX181" fmla="*/ 438069 w 1590224"/>
              <a:gd name="connsiteY181" fmla="*/ 350520 h 1566389"/>
              <a:gd name="connsiteX182" fmla="*/ 491409 w 1590224"/>
              <a:gd name="connsiteY182" fmla="*/ 289560 h 1566389"/>
              <a:gd name="connsiteX183" fmla="*/ 537129 w 1590224"/>
              <a:gd name="connsiteY183" fmla="*/ 274320 h 1566389"/>
              <a:gd name="connsiteX184" fmla="*/ 559989 w 1590224"/>
              <a:gd name="connsiteY184" fmla="*/ 266700 h 1566389"/>
              <a:gd name="connsiteX185" fmla="*/ 620949 w 1590224"/>
              <a:gd name="connsiteY185" fmla="*/ 220980 h 1566389"/>
              <a:gd name="connsiteX186" fmla="*/ 636189 w 1590224"/>
              <a:gd name="connsiteY186" fmla="*/ 190500 h 1566389"/>
              <a:gd name="connsiteX187" fmla="*/ 697149 w 1590224"/>
              <a:gd name="connsiteY187" fmla="*/ 160020 h 1566389"/>
              <a:gd name="connsiteX188" fmla="*/ 780969 w 1590224"/>
              <a:gd name="connsiteY188" fmla="*/ 129540 h 1566389"/>
              <a:gd name="connsiteX189" fmla="*/ 788589 w 1590224"/>
              <a:gd name="connsiteY189" fmla="*/ 106680 h 1566389"/>
              <a:gd name="connsiteX190" fmla="*/ 811449 w 1590224"/>
              <a:gd name="connsiteY190" fmla="*/ 91440 h 1566389"/>
              <a:gd name="connsiteX191" fmla="*/ 819069 w 1590224"/>
              <a:gd name="connsiteY191" fmla="*/ 30480 h 1566389"/>
              <a:gd name="connsiteX192" fmla="*/ 925749 w 1590224"/>
              <a:gd name="connsiteY192" fmla="*/ 22860 h 1566389"/>
              <a:gd name="connsiteX193" fmla="*/ 948609 w 1590224"/>
              <a:gd name="connsiteY193" fmla="*/ 15240 h 1566389"/>
              <a:gd name="connsiteX194" fmla="*/ 1001949 w 1590224"/>
              <a:gd name="connsiteY194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80402 w 1590224"/>
              <a:gd name="connsiteY4" fmla="*/ 563882 h 1566389"/>
              <a:gd name="connsiteX5" fmla="*/ 106596 w 1590224"/>
              <a:gd name="connsiteY5" fmla="*/ 554358 h 1566389"/>
              <a:gd name="connsiteX6" fmla="*/ 80402 w 1590224"/>
              <a:gd name="connsiteY6" fmla="*/ 563883 h 1566389"/>
              <a:gd name="connsiteX7" fmla="*/ 63734 w 1590224"/>
              <a:gd name="connsiteY7" fmla="*/ 568646 h 1566389"/>
              <a:gd name="connsiteX8" fmla="*/ 44684 w 1590224"/>
              <a:gd name="connsiteY8" fmla="*/ 571027 h 1566389"/>
              <a:gd name="connsiteX9" fmla="*/ 35159 w 1590224"/>
              <a:gd name="connsiteY9" fmla="*/ 573408 h 1566389"/>
              <a:gd name="connsiteX10" fmla="*/ 0 w 1590224"/>
              <a:gd name="connsiteY10" fmla="*/ 576338 h 1566389"/>
              <a:gd name="connsiteX11" fmla="*/ 44684 w 1590224"/>
              <a:gd name="connsiteY11" fmla="*/ 571026 h 1566389"/>
              <a:gd name="connsiteX12" fmla="*/ 63734 w 1590224"/>
              <a:gd name="connsiteY12" fmla="*/ 568645 h 1566389"/>
              <a:gd name="connsiteX13" fmla="*/ 80402 w 1590224"/>
              <a:gd name="connsiteY13" fmla="*/ 563882 h 1566389"/>
              <a:gd name="connsiteX14" fmla="*/ 1001949 w 1590224"/>
              <a:gd name="connsiteY14" fmla="*/ 0 h 1566389"/>
              <a:gd name="connsiteX15" fmla="*/ 994329 w 1590224"/>
              <a:gd name="connsiteY15" fmla="*/ 45720 h 1566389"/>
              <a:gd name="connsiteX16" fmla="*/ 933369 w 1590224"/>
              <a:gd name="connsiteY16" fmla="*/ 76200 h 1566389"/>
              <a:gd name="connsiteX17" fmla="*/ 910509 w 1590224"/>
              <a:gd name="connsiteY17" fmla="*/ 91440 h 1566389"/>
              <a:gd name="connsiteX18" fmla="*/ 912414 w 1590224"/>
              <a:gd name="connsiteY18" fmla="*/ 122397 h 1566389"/>
              <a:gd name="connsiteX19" fmla="*/ 927654 w 1590224"/>
              <a:gd name="connsiteY19" fmla="*/ 152876 h 1566389"/>
              <a:gd name="connsiteX20" fmla="*/ 967183 w 1590224"/>
              <a:gd name="connsiteY20" fmla="*/ 178117 h 1566389"/>
              <a:gd name="connsiteX21" fmla="*/ 1047669 w 1590224"/>
              <a:gd name="connsiteY21" fmla="*/ 220980 h 1566389"/>
              <a:gd name="connsiteX22" fmla="*/ 1101009 w 1590224"/>
              <a:gd name="connsiteY22" fmla="*/ 251460 h 1566389"/>
              <a:gd name="connsiteX23" fmla="*/ 1222929 w 1590224"/>
              <a:gd name="connsiteY23" fmla="*/ 336233 h 1566389"/>
              <a:gd name="connsiteX24" fmla="*/ 1267220 w 1590224"/>
              <a:gd name="connsiteY24" fmla="*/ 375761 h 1566389"/>
              <a:gd name="connsiteX25" fmla="*/ 1352469 w 1590224"/>
              <a:gd name="connsiteY25" fmla="*/ 472440 h 1566389"/>
              <a:gd name="connsiteX26" fmla="*/ 1428669 w 1590224"/>
              <a:gd name="connsiteY26" fmla="*/ 586740 h 1566389"/>
              <a:gd name="connsiteX27" fmla="*/ 1588689 w 1590224"/>
              <a:gd name="connsiteY27" fmla="*/ 792480 h 1566389"/>
              <a:gd name="connsiteX28" fmla="*/ 1590224 w 1590224"/>
              <a:gd name="connsiteY28" fmla="*/ 794546 h 1566389"/>
              <a:gd name="connsiteX29" fmla="*/ 1590115 w 1590224"/>
              <a:gd name="connsiteY29" fmla="*/ 794864 h 1566389"/>
              <a:gd name="connsiteX30" fmla="*/ 1582971 w 1590224"/>
              <a:gd name="connsiteY30" fmla="*/ 835346 h 1566389"/>
              <a:gd name="connsiteX31" fmla="*/ 1575827 w 1590224"/>
              <a:gd name="connsiteY31" fmla="*/ 871064 h 1566389"/>
              <a:gd name="connsiteX32" fmla="*/ 1566302 w 1590224"/>
              <a:gd name="connsiteY32" fmla="*/ 894877 h 1566389"/>
              <a:gd name="connsiteX33" fmla="*/ 1563921 w 1590224"/>
              <a:gd name="connsiteY33" fmla="*/ 916308 h 1566389"/>
              <a:gd name="connsiteX34" fmla="*/ 1559159 w 1590224"/>
              <a:gd name="connsiteY34" fmla="*/ 928214 h 1566389"/>
              <a:gd name="connsiteX35" fmla="*/ 1556777 w 1590224"/>
              <a:gd name="connsiteY35" fmla="*/ 935358 h 1566389"/>
              <a:gd name="connsiteX36" fmla="*/ 1547252 w 1590224"/>
              <a:gd name="connsiteY36" fmla="*/ 952027 h 1566389"/>
              <a:gd name="connsiteX37" fmla="*/ 1528202 w 1590224"/>
              <a:gd name="connsiteY37" fmla="*/ 971077 h 1566389"/>
              <a:gd name="connsiteX38" fmla="*/ 1513915 w 1590224"/>
              <a:gd name="connsiteY38" fmla="*/ 985364 h 1566389"/>
              <a:gd name="connsiteX39" fmla="*/ 1488243 w 1590224"/>
              <a:gd name="connsiteY39" fmla="*/ 1005393 h 1566389"/>
              <a:gd name="connsiteX40" fmla="*/ 1488108 w 1590224"/>
              <a:gd name="connsiteY40" fmla="*/ 1005576 h 1566389"/>
              <a:gd name="connsiteX41" fmla="*/ 1475815 w 1590224"/>
              <a:gd name="connsiteY41" fmla="*/ 1013939 h 1566389"/>
              <a:gd name="connsiteX42" fmla="*/ 1466290 w 1590224"/>
              <a:gd name="connsiteY42" fmla="*/ 1021083 h 1566389"/>
              <a:gd name="connsiteX43" fmla="*/ 1452002 w 1590224"/>
              <a:gd name="connsiteY43" fmla="*/ 1025846 h 1566389"/>
              <a:gd name="connsiteX44" fmla="*/ 1418665 w 1590224"/>
              <a:gd name="connsiteY44" fmla="*/ 1047277 h 1566389"/>
              <a:gd name="connsiteX45" fmla="*/ 1413902 w 1590224"/>
              <a:gd name="connsiteY45" fmla="*/ 1059183 h 1566389"/>
              <a:gd name="connsiteX46" fmla="*/ 1421046 w 1590224"/>
              <a:gd name="connsiteY46" fmla="*/ 1097283 h 1566389"/>
              <a:gd name="connsiteX47" fmla="*/ 1430571 w 1590224"/>
              <a:gd name="connsiteY47" fmla="*/ 1118714 h 1566389"/>
              <a:gd name="connsiteX48" fmla="*/ 1437715 w 1590224"/>
              <a:gd name="connsiteY48" fmla="*/ 1125858 h 1566389"/>
              <a:gd name="connsiteX49" fmla="*/ 1452002 w 1590224"/>
              <a:gd name="connsiteY49" fmla="*/ 1156814 h 1566389"/>
              <a:gd name="connsiteX50" fmla="*/ 1468671 w 1590224"/>
              <a:gd name="connsiteY50" fmla="*/ 1175864 h 1566389"/>
              <a:gd name="connsiteX51" fmla="*/ 1475815 w 1590224"/>
              <a:gd name="connsiteY51" fmla="*/ 1183008 h 1566389"/>
              <a:gd name="connsiteX52" fmla="*/ 1482959 w 1590224"/>
              <a:gd name="connsiteY52" fmla="*/ 1194914 h 1566389"/>
              <a:gd name="connsiteX53" fmla="*/ 1492484 w 1590224"/>
              <a:gd name="connsiteY53" fmla="*/ 1204439 h 1566389"/>
              <a:gd name="connsiteX54" fmla="*/ 1511534 w 1590224"/>
              <a:gd name="connsiteY54" fmla="*/ 1228252 h 1566389"/>
              <a:gd name="connsiteX55" fmla="*/ 1530584 w 1590224"/>
              <a:gd name="connsiteY55" fmla="*/ 1256827 h 1566389"/>
              <a:gd name="connsiteX56" fmla="*/ 1544871 w 1590224"/>
              <a:gd name="connsiteY56" fmla="*/ 1278258 h 1566389"/>
              <a:gd name="connsiteX57" fmla="*/ 1552015 w 1590224"/>
              <a:gd name="connsiteY57" fmla="*/ 1302071 h 1566389"/>
              <a:gd name="connsiteX58" fmla="*/ 1559159 w 1590224"/>
              <a:gd name="connsiteY58" fmla="*/ 1333027 h 1566389"/>
              <a:gd name="connsiteX59" fmla="*/ 1552015 w 1590224"/>
              <a:gd name="connsiteY59" fmla="*/ 1390177 h 1566389"/>
              <a:gd name="connsiteX60" fmla="*/ 1549634 w 1590224"/>
              <a:gd name="connsiteY60" fmla="*/ 1399702 h 1566389"/>
              <a:gd name="connsiteX61" fmla="*/ 1544871 w 1590224"/>
              <a:gd name="connsiteY61" fmla="*/ 1406846 h 1566389"/>
              <a:gd name="connsiteX62" fmla="*/ 1542490 w 1590224"/>
              <a:gd name="connsiteY62" fmla="*/ 1418752 h 1566389"/>
              <a:gd name="connsiteX63" fmla="*/ 1535346 w 1590224"/>
              <a:gd name="connsiteY63" fmla="*/ 1430658 h 1566389"/>
              <a:gd name="connsiteX64" fmla="*/ 1516296 w 1590224"/>
              <a:gd name="connsiteY64" fmla="*/ 1454471 h 1566389"/>
              <a:gd name="connsiteX65" fmla="*/ 1506771 w 1590224"/>
              <a:gd name="connsiteY65" fmla="*/ 1461614 h 1566389"/>
              <a:gd name="connsiteX66" fmla="*/ 1494865 w 1590224"/>
              <a:gd name="connsiteY66" fmla="*/ 1463996 h 1566389"/>
              <a:gd name="connsiteX67" fmla="*/ 1480577 w 1590224"/>
              <a:gd name="connsiteY67" fmla="*/ 1468758 h 1566389"/>
              <a:gd name="connsiteX68" fmla="*/ 1425809 w 1590224"/>
              <a:gd name="connsiteY68" fmla="*/ 1463996 h 1566389"/>
              <a:gd name="connsiteX69" fmla="*/ 1413902 w 1590224"/>
              <a:gd name="connsiteY69" fmla="*/ 1459233 h 1566389"/>
              <a:gd name="connsiteX70" fmla="*/ 1385327 w 1590224"/>
              <a:gd name="connsiteY70" fmla="*/ 1454471 h 1566389"/>
              <a:gd name="connsiteX71" fmla="*/ 1347227 w 1590224"/>
              <a:gd name="connsiteY71" fmla="*/ 1447327 h 1566389"/>
              <a:gd name="connsiteX72" fmla="*/ 1340084 w 1590224"/>
              <a:gd name="connsiteY72" fmla="*/ 1442564 h 1566389"/>
              <a:gd name="connsiteX73" fmla="*/ 1325796 w 1590224"/>
              <a:gd name="connsiteY73" fmla="*/ 1416371 h 1566389"/>
              <a:gd name="connsiteX74" fmla="*/ 1323415 w 1590224"/>
              <a:gd name="connsiteY74" fmla="*/ 1409227 h 1566389"/>
              <a:gd name="connsiteX75" fmla="*/ 1318652 w 1590224"/>
              <a:gd name="connsiteY75" fmla="*/ 1387796 h 1566389"/>
              <a:gd name="connsiteX76" fmla="*/ 1311509 w 1590224"/>
              <a:gd name="connsiteY76" fmla="*/ 1356839 h 1566389"/>
              <a:gd name="connsiteX77" fmla="*/ 1301984 w 1590224"/>
              <a:gd name="connsiteY77" fmla="*/ 1342552 h 1566389"/>
              <a:gd name="connsiteX78" fmla="*/ 1294840 w 1590224"/>
              <a:gd name="connsiteY78" fmla="*/ 1340171 h 1566389"/>
              <a:gd name="connsiteX79" fmla="*/ 1278171 w 1590224"/>
              <a:gd name="connsiteY79" fmla="*/ 1333027 h 1566389"/>
              <a:gd name="connsiteX80" fmla="*/ 1254359 w 1590224"/>
              <a:gd name="connsiteY80" fmla="*/ 1328264 h 1566389"/>
              <a:gd name="connsiteX81" fmla="*/ 1240071 w 1590224"/>
              <a:gd name="connsiteY81" fmla="*/ 1323502 h 1566389"/>
              <a:gd name="connsiteX82" fmla="*/ 1230546 w 1590224"/>
              <a:gd name="connsiteY82" fmla="*/ 1321121 h 1566389"/>
              <a:gd name="connsiteX83" fmla="*/ 1216259 w 1590224"/>
              <a:gd name="connsiteY83" fmla="*/ 1316358 h 1566389"/>
              <a:gd name="connsiteX84" fmla="*/ 1194827 w 1590224"/>
              <a:gd name="connsiteY84" fmla="*/ 1311596 h 1566389"/>
              <a:gd name="connsiteX85" fmla="*/ 1182921 w 1590224"/>
              <a:gd name="connsiteY85" fmla="*/ 1304452 h 1566389"/>
              <a:gd name="connsiteX86" fmla="*/ 1173396 w 1590224"/>
              <a:gd name="connsiteY86" fmla="*/ 1297308 h 1566389"/>
              <a:gd name="connsiteX87" fmla="*/ 1163871 w 1590224"/>
              <a:gd name="connsiteY87" fmla="*/ 1292546 h 1566389"/>
              <a:gd name="connsiteX88" fmla="*/ 1144821 w 1590224"/>
              <a:gd name="connsiteY88" fmla="*/ 1299689 h 1566389"/>
              <a:gd name="connsiteX89" fmla="*/ 1135296 w 1590224"/>
              <a:gd name="connsiteY89" fmla="*/ 1313977 h 1566389"/>
              <a:gd name="connsiteX90" fmla="*/ 1128152 w 1590224"/>
              <a:gd name="connsiteY90" fmla="*/ 1325883 h 1566389"/>
              <a:gd name="connsiteX91" fmla="*/ 1118627 w 1590224"/>
              <a:gd name="connsiteY91" fmla="*/ 1352077 h 1566389"/>
              <a:gd name="connsiteX92" fmla="*/ 1101959 w 1590224"/>
              <a:gd name="connsiteY92" fmla="*/ 1378271 h 1566389"/>
              <a:gd name="connsiteX93" fmla="*/ 1090052 w 1590224"/>
              <a:gd name="connsiteY93" fmla="*/ 1397321 h 1566389"/>
              <a:gd name="connsiteX94" fmla="*/ 1075765 w 1590224"/>
              <a:gd name="connsiteY94" fmla="*/ 1411608 h 1566389"/>
              <a:gd name="connsiteX95" fmla="*/ 1059096 w 1590224"/>
              <a:gd name="connsiteY95" fmla="*/ 1425896 h 1566389"/>
              <a:gd name="connsiteX96" fmla="*/ 1049571 w 1590224"/>
              <a:gd name="connsiteY96" fmla="*/ 1428277 h 1566389"/>
              <a:gd name="connsiteX97" fmla="*/ 1040046 w 1590224"/>
              <a:gd name="connsiteY97" fmla="*/ 1433039 h 1566389"/>
              <a:gd name="connsiteX98" fmla="*/ 985277 w 1590224"/>
              <a:gd name="connsiteY98" fmla="*/ 1449708 h 1566389"/>
              <a:gd name="connsiteX99" fmla="*/ 954321 w 1590224"/>
              <a:gd name="connsiteY99" fmla="*/ 1456852 h 1566389"/>
              <a:gd name="connsiteX100" fmla="*/ 916221 w 1590224"/>
              <a:gd name="connsiteY100" fmla="*/ 1468758 h 1566389"/>
              <a:gd name="connsiteX101" fmla="*/ 904315 w 1590224"/>
              <a:gd name="connsiteY101" fmla="*/ 1471139 h 1566389"/>
              <a:gd name="connsiteX102" fmla="*/ 882884 w 1590224"/>
              <a:gd name="connsiteY102" fmla="*/ 1478283 h 1566389"/>
              <a:gd name="connsiteX103" fmla="*/ 870977 w 1590224"/>
              <a:gd name="connsiteY103" fmla="*/ 1483046 h 1566389"/>
              <a:gd name="connsiteX104" fmla="*/ 842402 w 1590224"/>
              <a:gd name="connsiteY104" fmla="*/ 1490189 h 1566389"/>
              <a:gd name="connsiteX105" fmla="*/ 820971 w 1590224"/>
              <a:gd name="connsiteY105" fmla="*/ 1499714 h 1566389"/>
              <a:gd name="connsiteX106" fmla="*/ 804302 w 1590224"/>
              <a:gd name="connsiteY106" fmla="*/ 1506858 h 1566389"/>
              <a:gd name="connsiteX107" fmla="*/ 794777 w 1590224"/>
              <a:gd name="connsiteY107" fmla="*/ 1514002 h 1566389"/>
              <a:gd name="connsiteX108" fmla="*/ 787634 w 1590224"/>
              <a:gd name="connsiteY108" fmla="*/ 1518764 h 1566389"/>
              <a:gd name="connsiteX109" fmla="*/ 768584 w 1590224"/>
              <a:gd name="connsiteY109" fmla="*/ 1540196 h 1566389"/>
              <a:gd name="connsiteX110" fmla="*/ 747152 w 1590224"/>
              <a:gd name="connsiteY110" fmla="*/ 1564008 h 1566389"/>
              <a:gd name="connsiteX111" fmla="*/ 737627 w 1590224"/>
              <a:gd name="connsiteY111" fmla="*/ 1566389 h 1566389"/>
              <a:gd name="connsiteX112" fmla="*/ 720959 w 1590224"/>
              <a:gd name="connsiteY112" fmla="*/ 1561627 h 1566389"/>
              <a:gd name="connsiteX113" fmla="*/ 718577 w 1590224"/>
              <a:gd name="connsiteY113" fmla="*/ 1530671 h 1566389"/>
              <a:gd name="connsiteX114" fmla="*/ 728102 w 1590224"/>
              <a:gd name="connsiteY114" fmla="*/ 1502096 h 1566389"/>
              <a:gd name="connsiteX115" fmla="*/ 732865 w 1590224"/>
              <a:gd name="connsiteY115" fmla="*/ 1490189 h 1566389"/>
              <a:gd name="connsiteX116" fmla="*/ 730484 w 1590224"/>
              <a:gd name="connsiteY116" fmla="*/ 1463996 h 1566389"/>
              <a:gd name="connsiteX117" fmla="*/ 709052 w 1590224"/>
              <a:gd name="connsiteY117" fmla="*/ 1444946 h 1566389"/>
              <a:gd name="connsiteX118" fmla="*/ 680477 w 1590224"/>
              <a:gd name="connsiteY118" fmla="*/ 1430658 h 1566389"/>
              <a:gd name="connsiteX119" fmla="*/ 654284 w 1590224"/>
              <a:gd name="connsiteY119" fmla="*/ 1423514 h 1566389"/>
              <a:gd name="connsiteX120" fmla="*/ 635234 w 1590224"/>
              <a:gd name="connsiteY120" fmla="*/ 1416371 h 1566389"/>
              <a:gd name="connsiteX121" fmla="*/ 616184 w 1590224"/>
              <a:gd name="connsiteY121" fmla="*/ 1413989 h 1566389"/>
              <a:gd name="connsiteX122" fmla="*/ 597134 w 1590224"/>
              <a:gd name="connsiteY122" fmla="*/ 1409227 h 1566389"/>
              <a:gd name="connsiteX123" fmla="*/ 573321 w 1590224"/>
              <a:gd name="connsiteY123" fmla="*/ 1404464 h 1566389"/>
              <a:gd name="connsiteX124" fmla="*/ 539984 w 1590224"/>
              <a:gd name="connsiteY124" fmla="*/ 1392558 h 1566389"/>
              <a:gd name="connsiteX125" fmla="*/ 528077 w 1590224"/>
              <a:gd name="connsiteY125" fmla="*/ 1387796 h 1566389"/>
              <a:gd name="connsiteX126" fmla="*/ 506646 w 1590224"/>
              <a:gd name="connsiteY126" fmla="*/ 1373508 h 1566389"/>
              <a:gd name="connsiteX127" fmla="*/ 487596 w 1590224"/>
              <a:gd name="connsiteY127" fmla="*/ 1368746 h 1566389"/>
              <a:gd name="connsiteX128" fmla="*/ 478071 w 1590224"/>
              <a:gd name="connsiteY128" fmla="*/ 1366364 h 1566389"/>
              <a:gd name="connsiteX129" fmla="*/ 449496 w 1590224"/>
              <a:gd name="connsiteY129" fmla="*/ 1347314 h 1566389"/>
              <a:gd name="connsiteX130" fmla="*/ 444734 w 1590224"/>
              <a:gd name="connsiteY130" fmla="*/ 1335408 h 1566389"/>
              <a:gd name="connsiteX131" fmla="*/ 442352 w 1590224"/>
              <a:gd name="connsiteY131" fmla="*/ 1328264 h 1566389"/>
              <a:gd name="connsiteX132" fmla="*/ 435209 w 1590224"/>
              <a:gd name="connsiteY132" fmla="*/ 1311596 h 1566389"/>
              <a:gd name="connsiteX133" fmla="*/ 437590 w 1590224"/>
              <a:gd name="connsiteY133" fmla="*/ 1287783 h 1566389"/>
              <a:gd name="connsiteX134" fmla="*/ 447115 w 1590224"/>
              <a:gd name="connsiteY134" fmla="*/ 1275877 h 1566389"/>
              <a:gd name="connsiteX135" fmla="*/ 459021 w 1590224"/>
              <a:gd name="connsiteY135" fmla="*/ 1249683 h 1566389"/>
              <a:gd name="connsiteX136" fmla="*/ 444734 w 1590224"/>
              <a:gd name="connsiteY136" fmla="*/ 1211583 h 1566389"/>
              <a:gd name="connsiteX137" fmla="*/ 406634 w 1590224"/>
              <a:gd name="connsiteY137" fmla="*/ 1178246 h 1566389"/>
              <a:gd name="connsiteX138" fmla="*/ 403078 w 1590224"/>
              <a:gd name="connsiteY138" fmla="*/ 1176069 h 1566389"/>
              <a:gd name="connsiteX139" fmla="*/ 399174 w 1590224"/>
              <a:gd name="connsiteY139" fmla="*/ 1160912 h 1566389"/>
              <a:gd name="connsiteX140" fmla="*/ 389965 w 1590224"/>
              <a:gd name="connsiteY140" fmla="*/ 1144908 h 1566389"/>
              <a:gd name="connsiteX141" fmla="*/ 392346 w 1590224"/>
              <a:gd name="connsiteY141" fmla="*/ 1085377 h 1566389"/>
              <a:gd name="connsiteX142" fmla="*/ 397109 w 1590224"/>
              <a:gd name="connsiteY142" fmla="*/ 1078233 h 1566389"/>
              <a:gd name="connsiteX143" fmla="*/ 413777 w 1590224"/>
              <a:gd name="connsiteY143" fmla="*/ 1056802 h 1566389"/>
              <a:gd name="connsiteX144" fmla="*/ 420921 w 1590224"/>
              <a:gd name="connsiteY144" fmla="*/ 1047277 h 1566389"/>
              <a:gd name="connsiteX145" fmla="*/ 425684 w 1590224"/>
              <a:gd name="connsiteY145" fmla="*/ 1040133 h 1566389"/>
              <a:gd name="connsiteX146" fmla="*/ 420921 w 1590224"/>
              <a:gd name="connsiteY146" fmla="*/ 994889 h 1566389"/>
              <a:gd name="connsiteX147" fmla="*/ 411396 w 1590224"/>
              <a:gd name="connsiteY147" fmla="*/ 980602 h 1566389"/>
              <a:gd name="connsiteX148" fmla="*/ 409015 w 1590224"/>
              <a:gd name="connsiteY148" fmla="*/ 971077 h 1566389"/>
              <a:gd name="connsiteX149" fmla="*/ 404252 w 1590224"/>
              <a:gd name="connsiteY149" fmla="*/ 961552 h 1566389"/>
              <a:gd name="connsiteX150" fmla="*/ 401871 w 1590224"/>
              <a:gd name="connsiteY150" fmla="*/ 954408 h 1566389"/>
              <a:gd name="connsiteX151" fmla="*/ 404252 w 1590224"/>
              <a:gd name="connsiteY151" fmla="*/ 892496 h 1566389"/>
              <a:gd name="connsiteX152" fmla="*/ 406634 w 1590224"/>
              <a:gd name="connsiteY152" fmla="*/ 859158 h 1566389"/>
              <a:gd name="connsiteX153" fmla="*/ 397109 w 1590224"/>
              <a:gd name="connsiteY153" fmla="*/ 699614 h 1566389"/>
              <a:gd name="connsiteX154" fmla="*/ 382821 w 1590224"/>
              <a:gd name="connsiteY154" fmla="*/ 675802 h 1566389"/>
              <a:gd name="connsiteX155" fmla="*/ 359009 w 1590224"/>
              <a:gd name="connsiteY155" fmla="*/ 642464 h 1566389"/>
              <a:gd name="connsiteX156" fmla="*/ 347102 w 1590224"/>
              <a:gd name="connsiteY156" fmla="*/ 630558 h 1566389"/>
              <a:gd name="connsiteX157" fmla="*/ 345889 w 1590224"/>
              <a:gd name="connsiteY157" fmla="*/ 628535 h 1566389"/>
              <a:gd name="connsiteX158" fmla="*/ 359009 w 1590224"/>
              <a:gd name="connsiteY158" fmla="*/ 625795 h 1566389"/>
              <a:gd name="connsiteX159" fmla="*/ 361390 w 1590224"/>
              <a:gd name="connsiteY159" fmla="*/ 594838 h 1566389"/>
              <a:gd name="connsiteX160" fmla="*/ 368534 w 1590224"/>
              <a:gd name="connsiteY160" fmla="*/ 592457 h 1566389"/>
              <a:gd name="connsiteX161" fmla="*/ 382821 w 1590224"/>
              <a:gd name="connsiteY161" fmla="*/ 580551 h 1566389"/>
              <a:gd name="connsiteX162" fmla="*/ 387584 w 1590224"/>
              <a:gd name="connsiteY162" fmla="*/ 571026 h 1566389"/>
              <a:gd name="connsiteX163" fmla="*/ 382821 w 1590224"/>
              <a:gd name="connsiteY163" fmla="*/ 547213 h 1566389"/>
              <a:gd name="connsiteX164" fmla="*/ 363771 w 1590224"/>
              <a:gd name="connsiteY164" fmla="*/ 535307 h 1566389"/>
              <a:gd name="connsiteX165" fmla="*/ 344721 w 1590224"/>
              <a:gd name="connsiteY165" fmla="*/ 528163 h 1566389"/>
              <a:gd name="connsiteX166" fmla="*/ 325671 w 1590224"/>
              <a:gd name="connsiteY166" fmla="*/ 521020 h 1566389"/>
              <a:gd name="connsiteX167" fmla="*/ 318527 w 1590224"/>
              <a:gd name="connsiteY167" fmla="*/ 511495 h 1566389"/>
              <a:gd name="connsiteX168" fmla="*/ 313765 w 1590224"/>
              <a:gd name="connsiteY168" fmla="*/ 487682 h 1566389"/>
              <a:gd name="connsiteX169" fmla="*/ 311384 w 1590224"/>
              <a:gd name="connsiteY169" fmla="*/ 456726 h 1566389"/>
              <a:gd name="connsiteX170" fmla="*/ 309002 w 1590224"/>
              <a:gd name="connsiteY170" fmla="*/ 449582 h 1566389"/>
              <a:gd name="connsiteX171" fmla="*/ 289952 w 1590224"/>
              <a:gd name="connsiteY171" fmla="*/ 432913 h 1566389"/>
              <a:gd name="connsiteX172" fmla="*/ 270902 w 1590224"/>
              <a:gd name="connsiteY172" fmla="*/ 409101 h 1566389"/>
              <a:gd name="connsiteX173" fmla="*/ 268521 w 1590224"/>
              <a:gd name="connsiteY173" fmla="*/ 401957 h 1566389"/>
              <a:gd name="connsiteX174" fmla="*/ 270902 w 1590224"/>
              <a:gd name="connsiteY174" fmla="*/ 382907 h 1566389"/>
              <a:gd name="connsiteX175" fmla="*/ 278046 w 1590224"/>
              <a:gd name="connsiteY175" fmla="*/ 373382 h 1566389"/>
              <a:gd name="connsiteX176" fmla="*/ 278409 w 1590224"/>
              <a:gd name="connsiteY176" fmla="*/ 372848 h 1566389"/>
              <a:gd name="connsiteX177" fmla="*/ 280396 w 1590224"/>
              <a:gd name="connsiteY177" fmla="*/ 374614 h 1566389"/>
              <a:gd name="connsiteX178" fmla="*/ 293289 w 1590224"/>
              <a:gd name="connsiteY178" fmla="*/ 381000 h 1566389"/>
              <a:gd name="connsiteX179" fmla="*/ 316149 w 1590224"/>
              <a:gd name="connsiteY179" fmla="*/ 358140 h 1566389"/>
              <a:gd name="connsiteX180" fmla="*/ 438069 w 1590224"/>
              <a:gd name="connsiteY180" fmla="*/ 350520 h 1566389"/>
              <a:gd name="connsiteX181" fmla="*/ 491409 w 1590224"/>
              <a:gd name="connsiteY181" fmla="*/ 289560 h 1566389"/>
              <a:gd name="connsiteX182" fmla="*/ 537129 w 1590224"/>
              <a:gd name="connsiteY182" fmla="*/ 274320 h 1566389"/>
              <a:gd name="connsiteX183" fmla="*/ 559989 w 1590224"/>
              <a:gd name="connsiteY183" fmla="*/ 266700 h 1566389"/>
              <a:gd name="connsiteX184" fmla="*/ 620949 w 1590224"/>
              <a:gd name="connsiteY184" fmla="*/ 220980 h 1566389"/>
              <a:gd name="connsiteX185" fmla="*/ 636189 w 1590224"/>
              <a:gd name="connsiteY185" fmla="*/ 190500 h 1566389"/>
              <a:gd name="connsiteX186" fmla="*/ 697149 w 1590224"/>
              <a:gd name="connsiteY186" fmla="*/ 160020 h 1566389"/>
              <a:gd name="connsiteX187" fmla="*/ 780969 w 1590224"/>
              <a:gd name="connsiteY187" fmla="*/ 129540 h 1566389"/>
              <a:gd name="connsiteX188" fmla="*/ 788589 w 1590224"/>
              <a:gd name="connsiteY188" fmla="*/ 106680 h 1566389"/>
              <a:gd name="connsiteX189" fmla="*/ 811449 w 1590224"/>
              <a:gd name="connsiteY189" fmla="*/ 91440 h 1566389"/>
              <a:gd name="connsiteX190" fmla="*/ 819069 w 1590224"/>
              <a:gd name="connsiteY190" fmla="*/ 30480 h 1566389"/>
              <a:gd name="connsiteX191" fmla="*/ 925749 w 1590224"/>
              <a:gd name="connsiteY191" fmla="*/ 22860 h 1566389"/>
              <a:gd name="connsiteX192" fmla="*/ 948609 w 1590224"/>
              <a:gd name="connsiteY192" fmla="*/ 15240 h 1566389"/>
              <a:gd name="connsiteX193" fmla="*/ 1001949 w 1590224"/>
              <a:gd name="connsiteY19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80402 w 1590224"/>
              <a:gd name="connsiteY4" fmla="*/ 563882 h 1566389"/>
              <a:gd name="connsiteX5" fmla="*/ 99453 w 1590224"/>
              <a:gd name="connsiteY5" fmla="*/ 554358 h 1566389"/>
              <a:gd name="connsiteX6" fmla="*/ 80402 w 1590224"/>
              <a:gd name="connsiteY6" fmla="*/ 563883 h 1566389"/>
              <a:gd name="connsiteX7" fmla="*/ 63734 w 1590224"/>
              <a:gd name="connsiteY7" fmla="*/ 568646 h 1566389"/>
              <a:gd name="connsiteX8" fmla="*/ 44684 w 1590224"/>
              <a:gd name="connsiteY8" fmla="*/ 571027 h 1566389"/>
              <a:gd name="connsiteX9" fmla="*/ 35159 w 1590224"/>
              <a:gd name="connsiteY9" fmla="*/ 573408 h 1566389"/>
              <a:gd name="connsiteX10" fmla="*/ 0 w 1590224"/>
              <a:gd name="connsiteY10" fmla="*/ 576338 h 1566389"/>
              <a:gd name="connsiteX11" fmla="*/ 44684 w 1590224"/>
              <a:gd name="connsiteY11" fmla="*/ 571026 h 1566389"/>
              <a:gd name="connsiteX12" fmla="*/ 63734 w 1590224"/>
              <a:gd name="connsiteY12" fmla="*/ 568645 h 1566389"/>
              <a:gd name="connsiteX13" fmla="*/ 80402 w 1590224"/>
              <a:gd name="connsiteY13" fmla="*/ 563882 h 1566389"/>
              <a:gd name="connsiteX14" fmla="*/ 1001949 w 1590224"/>
              <a:gd name="connsiteY14" fmla="*/ 0 h 1566389"/>
              <a:gd name="connsiteX15" fmla="*/ 994329 w 1590224"/>
              <a:gd name="connsiteY15" fmla="*/ 45720 h 1566389"/>
              <a:gd name="connsiteX16" fmla="*/ 933369 w 1590224"/>
              <a:gd name="connsiteY16" fmla="*/ 76200 h 1566389"/>
              <a:gd name="connsiteX17" fmla="*/ 910509 w 1590224"/>
              <a:gd name="connsiteY17" fmla="*/ 91440 h 1566389"/>
              <a:gd name="connsiteX18" fmla="*/ 912414 w 1590224"/>
              <a:gd name="connsiteY18" fmla="*/ 122397 h 1566389"/>
              <a:gd name="connsiteX19" fmla="*/ 927654 w 1590224"/>
              <a:gd name="connsiteY19" fmla="*/ 152876 h 1566389"/>
              <a:gd name="connsiteX20" fmla="*/ 967183 w 1590224"/>
              <a:gd name="connsiteY20" fmla="*/ 178117 h 1566389"/>
              <a:gd name="connsiteX21" fmla="*/ 1047669 w 1590224"/>
              <a:gd name="connsiteY21" fmla="*/ 220980 h 1566389"/>
              <a:gd name="connsiteX22" fmla="*/ 1101009 w 1590224"/>
              <a:gd name="connsiteY22" fmla="*/ 251460 h 1566389"/>
              <a:gd name="connsiteX23" fmla="*/ 1222929 w 1590224"/>
              <a:gd name="connsiteY23" fmla="*/ 336233 h 1566389"/>
              <a:gd name="connsiteX24" fmla="*/ 1267220 w 1590224"/>
              <a:gd name="connsiteY24" fmla="*/ 375761 h 1566389"/>
              <a:gd name="connsiteX25" fmla="*/ 1352469 w 1590224"/>
              <a:gd name="connsiteY25" fmla="*/ 472440 h 1566389"/>
              <a:gd name="connsiteX26" fmla="*/ 1428669 w 1590224"/>
              <a:gd name="connsiteY26" fmla="*/ 586740 h 1566389"/>
              <a:gd name="connsiteX27" fmla="*/ 1588689 w 1590224"/>
              <a:gd name="connsiteY27" fmla="*/ 792480 h 1566389"/>
              <a:gd name="connsiteX28" fmla="*/ 1590224 w 1590224"/>
              <a:gd name="connsiteY28" fmla="*/ 794546 h 1566389"/>
              <a:gd name="connsiteX29" fmla="*/ 1590115 w 1590224"/>
              <a:gd name="connsiteY29" fmla="*/ 794864 h 1566389"/>
              <a:gd name="connsiteX30" fmla="*/ 1582971 w 1590224"/>
              <a:gd name="connsiteY30" fmla="*/ 835346 h 1566389"/>
              <a:gd name="connsiteX31" fmla="*/ 1575827 w 1590224"/>
              <a:gd name="connsiteY31" fmla="*/ 871064 h 1566389"/>
              <a:gd name="connsiteX32" fmla="*/ 1566302 w 1590224"/>
              <a:gd name="connsiteY32" fmla="*/ 894877 h 1566389"/>
              <a:gd name="connsiteX33" fmla="*/ 1563921 w 1590224"/>
              <a:gd name="connsiteY33" fmla="*/ 916308 h 1566389"/>
              <a:gd name="connsiteX34" fmla="*/ 1559159 w 1590224"/>
              <a:gd name="connsiteY34" fmla="*/ 928214 h 1566389"/>
              <a:gd name="connsiteX35" fmla="*/ 1556777 w 1590224"/>
              <a:gd name="connsiteY35" fmla="*/ 935358 h 1566389"/>
              <a:gd name="connsiteX36" fmla="*/ 1547252 w 1590224"/>
              <a:gd name="connsiteY36" fmla="*/ 952027 h 1566389"/>
              <a:gd name="connsiteX37" fmla="*/ 1528202 w 1590224"/>
              <a:gd name="connsiteY37" fmla="*/ 971077 h 1566389"/>
              <a:gd name="connsiteX38" fmla="*/ 1513915 w 1590224"/>
              <a:gd name="connsiteY38" fmla="*/ 985364 h 1566389"/>
              <a:gd name="connsiteX39" fmla="*/ 1488243 w 1590224"/>
              <a:gd name="connsiteY39" fmla="*/ 1005393 h 1566389"/>
              <a:gd name="connsiteX40" fmla="*/ 1488108 w 1590224"/>
              <a:gd name="connsiteY40" fmla="*/ 1005576 h 1566389"/>
              <a:gd name="connsiteX41" fmla="*/ 1475815 w 1590224"/>
              <a:gd name="connsiteY41" fmla="*/ 1013939 h 1566389"/>
              <a:gd name="connsiteX42" fmla="*/ 1466290 w 1590224"/>
              <a:gd name="connsiteY42" fmla="*/ 1021083 h 1566389"/>
              <a:gd name="connsiteX43" fmla="*/ 1452002 w 1590224"/>
              <a:gd name="connsiteY43" fmla="*/ 1025846 h 1566389"/>
              <a:gd name="connsiteX44" fmla="*/ 1418665 w 1590224"/>
              <a:gd name="connsiteY44" fmla="*/ 1047277 h 1566389"/>
              <a:gd name="connsiteX45" fmla="*/ 1413902 w 1590224"/>
              <a:gd name="connsiteY45" fmla="*/ 1059183 h 1566389"/>
              <a:gd name="connsiteX46" fmla="*/ 1421046 w 1590224"/>
              <a:gd name="connsiteY46" fmla="*/ 1097283 h 1566389"/>
              <a:gd name="connsiteX47" fmla="*/ 1430571 w 1590224"/>
              <a:gd name="connsiteY47" fmla="*/ 1118714 h 1566389"/>
              <a:gd name="connsiteX48" fmla="*/ 1437715 w 1590224"/>
              <a:gd name="connsiteY48" fmla="*/ 1125858 h 1566389"/>
              <a:gd name="connsiteX49" fmla="*/ 1452002 w 1590224"/>
              <a:gd name="connsiteY49" fmla="*/ 1156814 h 1566389"/>
              <a:gd name="connsiteX50" fmla="*/ 1468671 w 1590224"/>
              <a:gd name="connsiteY50" fmla="*/ 1175864 h 1566389"/>
              <a:gd name="connsiteX51" fmla="*/ 1475815 w 1590224"/>
              <a:gd name="connsiteY51" fmla="*/ 1183008 h 1566389"/>
              <a:gd name="connsiteX52" fmla="*/ 1482959 w 1590224"/>
              <a:gd name="connsiteY52" fmla="*/ 1194914 h 1566389"/>
              <a:gd name="connsiteX53" fmla="*/ 1492484 w 1590224"/>
              <a:gd name="connsiteY53" fmla="*/ 1204439 h 1566389"/>
              <a:gd name="connsiteX54" fmla="*/ 1511534 w 1590224"/>
              <a:gd name="connsiteY54" fmla="*/ 1228252 h 1566389"/>
              <a:gd name="connsiteX55" fmla="*/ 1530584 w 1590224"/>
              <a:gd name="connsiteY55" fmla="*/ 1256827 h 1566389"/>
              <a:gd name="connsiteX56" fmla="*/ 1544871 w 1590224"/>
              <a:gd name="connsiteY56" fmla="*/ 1278258 h 1566389"/>
              <a:gd name="connsiteX57" fmla="*/ 1552015 w 1590224"/>
              <a:gd name="connsiteY57" fmla="*/ 1302071 h 1566389"/>
              <a:gd name="connsiteX58" fmla="*/ 1559159 w 1590224"/>
              <a:gd name="connsiteY58" fmla="*/ 1333027 h 1566389"/>
              <a:gd name="connsiteX59" fmla="*/ 1552015 w 1590224"/>
              <a:gd name="connsiteY59" fmla="*/ 1390177 h 1566389"/>
              <a:gd name="connsiteX60" fmla="*/ 1549634 w 1590224"/>
              <a:gd name="connsiteY60" fmla="*/ 1399702 h 1566389"/>
              <a:gd name="connsiteX61" fmla="*/ 1544871 w 1590224"/>
              <a:gd name="connsiteY61" fmla="*/ 1406846 h 1566389"/>
              <a:gd name="connsiteX62" fmla="*/ 1542490 w 1590224"/>
              <a:gd name="connsiteY62" fmla="*/ 1418752 h 1566389"/>
              <a:gd name="connsiteX63" fmla="*/ 1535346 w 1590224"/>
              <a:gd name="connsiteY63" fmla="*/ 1430658 h 1566389"/>
              <a:gd name="connsiteX64" fmla="*/ 1516296 w 1590224"/>
              <a:gd name="connsiteY64" fmla="*/ 1454471 h 1566389"/>
              <a:gd name="connsiteX65" fmla="*/ 1506771 w 1590224"/>
              <a:gd name="connsiteY65" fmla="*/ 1461614 h 1566389"/>
              <a:gd name="connsiteX66" fmla="*/ 1494865 w 1590224"/>
              <a:gd name="connsiteY66" fmla="*/ 1463996 h 1566389"/>
              <a:gd name="connsiteX67" fmla="*/ 1480577 w 1590224"/>
              <a:gd name="connsiteY67" fmla="*/ 1468758 h 1566389"/>
              <a:gd name="connsiteX68" fmla="*/ 1425809 w 1590224"/>
              <a:gd name="connsiteY68" fmla="*/ 1463996 h 1566389"/>
              <a:gd name="connsiteX69" fmla="*/ 1413902 w 1590224"/>
              <a:gd name="connsiteY69" fmla="*/ 1459233 h 1566389"/>
              <a:gd name="connsiteX70" fmla="*/ 1385327 w 1590224"/>
              <a:gd name="connsiteY70" fmla="*/ 1454471 h 1566389"/>
              <a:gd name="connsiteX71" fmla="*/ 1347227 w 1590224"/>
              <a:gd name="connsiteY71" fmla="*/ 1447327 h 1566389"/>
              <a:gd name="connsiteX72" fmla="*/ 1340084 w 1590224"/>
              <a:gd name="connsiteY72" fmla="*/ 1442564 h 1566389"/>
              <a:gd name="connsiteX73" fmla="*/ 1325796 w 1590224"/>
              <a:gd name="connsiteY73" fmla="*/ 1416371 h 1566389"/>
              <a:gd name="connsiteX74" fmla="*/ 1323415 w 1590224"/>
              <a:gd name="connsiteY74" fmla="*/ 1409227 h 1566389"/>
              <a:gd name="connsiteX75" fmla="*/ 1318652 w 1590224"/>
              <a:gd name="connsiteY75" fmla="*/ 1387796 h 1566389"/>
              <a:gd name="connsiteX76" fmla="*/ 1311509 w 1590224"/>
              <a:gd name="connsiteY76" fmla="*/ 1356839 h 1566389"/>
              <a:gd name="connsiteX77" fmla="*/ 1301984 w 1590224"/>
              <a:gd name="connsiteY77" fmla="*/ 1342552 h 1566389"/>
              <a:gd name="connsiteX78" fmla="*/ 1294840 w 1590224"/>
              <a:gd name="connsiteY78" fmla="*/ 1340171 h 1566389"/>
              <a:gd name="connsiteX79" fmla="*/ 1278171 w 1590224"/>
              <a:gd name="connsiteY79" fmla="*/ 1333027 h 1566389"/>
              <a:gd name="connsiteX80" fmla="*/ 1254359 w 1590224"/>
              <a:gd name="connsiteY80" fmla="*/ 1328264 h 1566389"/>
              <a:gd name="connsiteX81" fmla="*/ 1240071 w 1590224"/>
              <a:gd name="connsiteY81" fmla="*/ 1323502 h 1566389"/>
              <a:gd name="connsiteX82" fmla="*/ 1230546 w 1590224"/>
              <a:gd name="connsiteY82" fmla="*/ 1321121 h 1566389"/>
              <a:gd name="connsiteX83" fmla="*/ 1216259 w 1590224"/>
              <a:gd name="connsiteY83" fmla="*/ 1316358 h 1566389"/>
              <a:gd name="connsiteX84" fmla="*/ 1194827 w 1590224"/>
              <a:gd name="connsiteY84" fmla="*/ 1311596 h 1566389"/>
              <a:gd name="connsiteX85" fmla="*/ 1182921 w 1590224"/>
              <a:gd name="connsiteY85" fmla="*/ 1304452 h 1566389"/>
              <a:gd name="connsiteX86" fmla="*/ 1173396 w 1590224"/>
              <a:gd name="connsiteY86" fmla="*/ 1297308 h 1566389"/>
              <a:gd name="connsiteX87" fmla="*/ 1163871 w 1590224"/>
              <a:gd name="connsiteY87" fmla="*/ 1292546 h 1566389"/>
              <a:gd name="connsiteX88" fmla="*/ 1144821 w 1590224"/>
              <a:gd name="connsiteY88" fmla="*/ 1299689 h 1566389"/>
              <a:gd name="connsiteX89" fmla="*/ 1135296 w 1590224"/>
              <a:gd name="connsiteY89" fmla="*/ 1313977 h 1566389"/>
              <a:gd name="connsiteX90" fmla="*/ 1128152 w 1590224"/>
              <a:gd name="connsiteY90" fmla="*/ 1325883 h 1566389"/>
              <a:gd name="connsiteX91" fmla="*/ 1118627 w 1590224"/>
              <a:gd name="connsiteY91" fmla="*/ 1352077 h 1566389"/>
              <a:gd name="connsiteX92" fmla="*/ 1101959 w 1590224"/>
              <a:gd name="connsiteY92" fmla="*/ 1378271 h 1566389"/>
              <a:gd name="connsiteX93" fmla="*/ 1090052 w 1590224"/>
              <a:gd name="connsiteY93" fmla="*/ 1397321 h 1566389"/>
              <a:gd name="connsiteX94" fmla="*/ 1075765 w 1590224"/>
              <a:gd name="connsiteY94" fmla="*/ 1411608 h 1566389"/>
              <a:gd name="connsiteX95" fmla="*/ 1059096 w 1590224"/>
              <a:gd name="connsiteY95" fmla="*/ 1425896 h 1566389"/>
              <a:gd name="connsiteX96" fmla="*/ 1049571 w 1590224"/>
              <a:gd name="connsiteY96" fmla="*/ 1428277 h 1566389"/>
              <a:gd name="connsiteX97" fmla="*/ 1040046 w 1590224"/>
              <a:gd name="connsiteY97" fmla="*/ 1433039 h 1566389"/>
              <a:gd name="connsiteX98" fmla="*/ 985277 w 1590224"/>
              <a:gd name="connsiteY98" fmla="*/ 1449708 h 1566389"/>
              <a:gd name="connsiteX99" fmla="*/ 954321 w 1590224"/>
              <a:gd name="connsiteY99" fmla="*/ 1456852 h 1566389"/>
              <a:gd name="connsiteX100" fmla="*/ 916221 w 1590224"/>
              <a:gd name="connsiteY100" fmla="*/ 1468758 h 1566389"/>
              <a:gd name="connsiteX101" fmla="*/ 904315 w 1590224"/>
              <a:gd name="connsiteY101" fmla="*/ 1471139 h 1566389"/>
              <a:gd name="connsiteX102" fmla="*/ 882884 w 1590224"/>
              <a:gd name="connsiteY102" fmla="*/ 1478283 h 1566389"/>
              <a:gd name="connsiteX103" fmla="*/ 870977 w 1590224"/>
              <a:gd name="connsiteY103" fmla="*/ 1483046 h 1566389"/>
              <a:gd name="connsiteX104" fmla="*/ 842402 w 1590224"/>
              <a:gd name="connsiteY104" fmla="*/ 1490189 h 1566389"/>
              <a:gd name="connsiteX105" fmla="*/ 820971 w 1590224"/>
              <a:gd name="connsiteY105" fmla="*/ 1499714 h 1566389"/>
              <a:gd name="connsiteX106" fmla="*/ 804302 w 1590224"/>
              <a:gd name="connsiteY106" fmla="*/ 1506858 h 1566389"/>
              <a:gd name="connsiteX107" fmla="*/ 794777 w 1590224"/>
              <a:gd name="connsiteY107" fmla="*/ 1514002 h 1566389"/>
              <a:gd name="connsiteX108" fmla="*/ 787634 w 1590224"/>
              <a:gd name="connsiteY108" fmla="*/ 1518764 h 1566389"/>
              <a:gd name="connsiteX109" fmla="*/ 768584 w 1590224"/>
              <a:gd name="connsiteY109" fmla="*/ 1540196 h 1566389"/>
              <a:gd name="connsiteX110" fmla="*/ 747152 w 1590224"/>
              <a:gd name="connsiteY110" fmla="*/ 1564008 h 1566389"/>
              <a:gd name="connsiteX111" fmla="*/ 737627 w 1590224"/>
              <a:gd name="connsiteY111" fmla="*/ 1566389 h 1566389"/>
              <a:gd name="connsiteX112" fmla="*/ 720959 w 1590224"/>
              <a:gd name="connsiteY112" fmla="*/ 1561627 h 1566389"/>
              <a:gd name="connsiteX113" fmla="*/ 718577 w 1590224"/>
              <a:gd name="connsiteY113" fmla="*/ 1530671 h 1566389"/>
              <a:gd name="connsiteX114" fmla="*/ 728102 w 1590224"/>
              <a:gd name="connsiteY114" fmla="*/ 1502096 h 1566389"/>
              <a:gd name="connsiteX115" fmla="*/ 732865 w 1590224"/>
              <a:gd name="connsiteY115" fmla="*/ 1490189 h 1566389"/>
              <a:gd name="connsiteX116" fmla="*/ 730484 w 1590224"/>
              <a:gd name="connsiteY116" fmla="*/ 1463996 h 1566389"/>
              <a:gd name="connsiteX117" fmla="*/ 709052 w 1590224"/>
              <a:gd name="connsiteY117" fmla="*/ 1444946 h 1566389"/>
              <a:gd name="connsiteX118" fmla="*/ 680477 w 1590224"/>
              <a:gd name="connsiteY118" fmla="*/ 1430658 h 1566389"/>
              <a:gd name="connsiteX119" fmla="*/ 654284 w 1590224"/>
              <a:gd name="connsiteY119" fmla="*/ 1423514 h 1566389"/>
              <a:gd name="connsiteX120" fmla="*/ 635234 w 1590224"/>
              <a:gd name="connsiteY120" fmla="*/ 1416371 h 1566389"/>
              <a:gd name="connsiteX121" fmla="*/ 616184 w 1590224"/>
              <a:gd name="connsiteY121" fmla="*/ 1413989 h 1566389"/>
              <a:gd name="connsiteX122" fmla="*/ 597134 w 1590224"/>
              <a:gd name="connsiteY122" fmla="*/ 1409227 h 1566389"/>
              <a:gd name="connsiteX123" fmla="*/ 573321 w 1590224"/>
              <a:gd name="connsiteY123" fmla="*/ 1404464 h 1566389"/>
              <a:gd name="connsiteX124" fmla="*/ 539984 w 1590224"/>
              <a:gd name="connsiteY124" fmla="*/ 1392558 h 1566389"/>
              <a:gd name="connsiteX125" fmla="*/ 528077 w 1590224"/>
              <a:gd name="connsiteY125" fmla="*/ 1387796 h 1566389"/>
              <a:gd name="connsiteX126" fmla="*/ 506646 w 1590224"/>
              <a:gd name="connsiteY126" fmla="*/ 1373508 h 1566389"/>
              <a:gd name="connsiteX127" fmla="*/ 487596 w 1590224"/>
              <a:gd name="connsiteY127" fmla="*/ 1368746 h 1566389"/>
              <a:gd name="connsiteX128" fmla="*/ 478071 w 1590224"/>
              <a:gd name="connsiteY128" fmla="*/ 1366364 h 1566389"/>
              <a:gd name="connsiteX129" fmla="*/ 449496 w 1590224"/>
              <a:gd name="connsiteY129" fmla="*/ 1347314 h 1566389"/>
              <a:gd name="connsiteX130" fmla="*/ 444734 w 1590224"/>
              <a:gd name="connsiteY130" fmla="*/ 1335408 h 1566389"/>
              <a:gd name="connsiteX131" fmla="*/ 442352 w 1590224"/>
              <a:gd name="connsiteY131" fmla="*/ 1328264 h 1566389"/>
              <a:gd name="connsiteX132" fmla="*/ 435209 w 1590224"/>
              <a:gd name="connsiteY132" fmla="*/ 1311596 h 1566389"/>
              <a:gd name="connsiteX133" fmla="*/ 437590 w 1590224"/>
              <a:gd name="connsiteY133" fmla="*/ 1287783 h 1566389"/>
              <a:gd name="connsiteX134" fmla="*/ 447115 w 1590224"/>
              <a:gd name="connsiteY134" fmla="*/ 1275877 h 1566389"/>
              <a:gd name="connsiteX135" fmla="*/ 459021 w 1590224"/>
              <a:gd name="connsiteY135" fmla="*/ 1249683 h 1566389"/>
              <a:gd name="connsiteX136" fmla="*/ 444734 w 1590224"/>
              <a:gd name="connsiteY136" fmla="*/ 1211583 h 1566389"/>
              <a:gd name="connsiteX137" fmla="*/ 406634 w 1590224"/>
              <a:gd name="connsiteY137" fmla="*/ 1178246 h 1566389"/>
              <a:gd name="connsiteX138" fmla="*/ 403078 w 1590224"/>
              <a:gd name="connsiteY138" fmla="*/ 1176069 h 1566389"/>
              <a:gd name="connsiteX139" fmla="*/ 399174 w 1590224"/>
              <a:gd name="connsiteY139" fmla="*/ 1160912 h 1566389"/>
              <a:gd name="connsiteX140" fmla="*/ 389965 w 1590224"/>
              <a:gd name="connsiteY140" fmla="*/ 1144908 h 1566389"/>
              <a:gd name="connsiteX141" fmla="*/ 392346 w 1590224"/>
              <a:gd name="connsiteY141" fmla="*/ 1085377 h 1566389"/>
              <a:gd name="connsiteX142" fmla="*/ 397109 w 1590224"/>
              <a:gd name="connsiteY142" fmla="*/ 1078233 h 1566389"/>
              <a:gd name="connsiteX143" fmla="*/ 413777 w 1590224"/>
              <a:gd name="connsiteY143" fmla="*/ 1056802 h 1566389"/>
              <a:gd name="connsiteX144" fmla="*/ 420921 w 1590224"/>
              <a:gd name="connsiteY144" fmla="*/ 1047277 h 1566389"/>
              <a:gd name="connsiteX145" fmla="*/ 425684 w 1590224"/>
              <a:gd name="connsiteY145" fmla="*/ 1040133 h 1566389"/>
              <a:gd name="connsiteX146" fmla="*/ 420921 w 1590224"/>
              <a:gd name="connsiteY146" fmla="*/ 994889 h 1566389"/>
              <a:gd name="connsiteX147" fmla="*/ 411396 w 1590224"/>
              <a:gd name="connsiteY147" fmla="*/ 980602 h 1566389"/>
              <a:gd name="connsiteX148" fmla="*/ 409015 w 1590224"/>
              <a:gd name="connsiteY148" fmla="*/ 971077 h 1566389"/>
              <a:gd name="connsiteX149" fmla="*/ 404252 w 1590224"/>
              <a:gd name="connsiteY149" fmla="*/ 961552 h 1566389"/>
              <a:gd name="connsiteX150" fmla="*/ 401871 w 1590224"/>
              <a:gd name="connsiteY150" fmla="*/ 954408 h 1566389"/>
              <a:gd name="connsiteX151" fmla="*/ 404252 w 1590224"/>
              <a:gd name="connsiteY151" fmla="*/ 892496 h 1566389"/>
              <a:gd name="connsiteX152" fmla="*/ 406634 w 1590224"/>
              <a:gd name="connsiteY152" fmla="*/ 859158 h 1566389"/>
              <a:gd name="connsiteX153" fmla="*/ 397109 w 1590224"/>
              <a:gd name="connsiteY153" fmla="*/ 699614 h 1566389"/>
              <a:gd name="connsiteX154" fmla="*/ 382821 w 1590224"/>
              <a:gd name="connsiteY154" fmla="*/ 675802 h 1566389"/>
              <a:gd name="connsiteX155" fmla="*/ 359009 w 1590224"/>
              <a:gd name="connsiteY155" fmla="*/ 642464 h 1566389"/>
              <a:gd name="connsiteX156" fmla="*/ 347102 w 1590224"/>
              <a:gd name="connsiteY156" fmla="*/ 630558 h 1566389"/>
              <a:gd name="connsiteX157" fmla="*/ 345889 w 1590224"/>
              <a:gd name="connsiteY157" fmla="*/ 628535 h 1566389"/>
              <a:gd name="connsiteX158" fmla="*/ 359009 w 1590224"/>
              <a:gd name="connsiteY158" fmla="*/ 625795 h 1566389"/>
              <a:gd name="connsiteX159" fmla="*/ 361390 w 1590224"/>
              <a:gd name="connsiteY159" fmla="*/ 594838 h 1566389"/>
              <a:gd name="connsiteX160" fmla="*/ 368534 w 1590224"/>
              <a:gd name="connsiteY160" fmla="*/ 592457 h 1566389"/>
              <a:gd name="connsiteX161" fmla="*/ 382821 w 1590224"/>
              <a:gd name="connsiteY161" fmla="*/ 580551 h 1566389"/>
              <a:gd name="connsiteX162" fmla="*/ 387584 w 1590224"/>
              <a:gd name="connsiteY162" fmla="*/ 571026 h 1566389"/>
              <a:gd name="connsiteX163" fmla="*/ 382821 w 1590224"/>
              <a:gd name="connsiteY163" fmla="*/ 547213 h 1566389"/>
              <a:gd name="connsiteX164" fmla="*/ 363771 w 1590224"/>
              <a:gd name="connsiteY164" fmla="*/ 535307 h 1566389"/>
              <a:gd name="connsiteX165" fmla="*/ 344721 w 1590224"/>
              <a:gd name="connsiteY165" fmla="*/ 528163 h 1566389"/>
              <a:gd name="connsiteX166" fmla="*/ 325671 w 1590224"/>
              <a:gd name="connsiteY166" fmla="*/ 521020 h 1566389"/>
              <a:gd name="connsiteX167" fmla="*/ 318527 w 1590224"/>
              <a:gd name="connsiteY167" fmla="*/ 511495 h 1566389"/>
              <a:gd name="connsiteX168" fmla="*/ 313765 w 1590224"/>
              <a:gd name="connsiteY168" fmla="*/ 487682 h 1566389"/>
              <a:gd name="connsiteX169" fmla="*/ 311384 w 1590224"/>
              <a:gd name="connsiteY169" fmla="*/ 456726 h 1566389"/>
              <a:gd name="connsiteX170" fmla="*/ 309002 w 1590224"/>
              <a:gd name="connsiteY170" fmla="*/ 449582 h 1566389"/>
              <a:gd name="connsiteX171" fmla="*/ 289952 w 1590224"/>
              <a:gd name="connsiteY171" fmla="*/ 432913 h 1566389"/>
              <a:gd name="connsiteX172" fmla="*/ 270902 w 1590224"/>
              <a:gd name="connsiteY172" fmla="*/ 409101 h 1566389"/>
              <a:gd name="connsiteX173" fmla="*/ 268521 w 1590224"/>
              <a:gd name="connsiteY173" fmla="*/ 401957 h 1566389"/>
              <a:gd name="connsiteX174" fmla="*/ 270902 w 1590224"/>
              <a:gd name="connsiteY174" fmla="*/ 382907 h 1566389"/>
              <a:gd name="connsiteX175" fmla="*/ 278046 w 1590224"/>
              <a:gd name="connsiteY175" fmla="*/ 373382 h 1566389"/>
              <a:gd name="connsiteX176" fmla="*/ 278409 w 1590224"/>
              <a:gd name="connsiteY176" fmla="*/ 372848 h 1566389"/>
              <a:gd name="connsiteX177" fmla="*/ 280396 w 1590224"/>
              <a:gd name="connsiteY177" fmla="*/ 374614 h 1566389"/>
              <a:gd name="connsiteX178" fmla="*/ 293289 w 1590224"/>
              <a:gd name="connsiteY178" fmla="*/ 381000 h 1566389"/>
              <a:gd name="connsiteX179" fmla="*/ 316149 w 1590224"/>
              <a:gd name="connsiteY179" fmla="*/ 358140 h 1566389"/>
              <a:gd name="connsiteX180" fmla="*/ 438069 w 1590224"/>
              <a:gd name="connsiteY180" fmla="*/ 350520 h 1566389"/>
              <a:gd name="connsiteX181" fmla="*/ 491409 w 1590224"/>
              <a:gd name="connsiteY181" fmla="*/ 289560 h 1566389"/>
              <a:gd name="connsiteX182" fmla="*/ 537129 w 1590224"/>
              <a:gd name="connsiteY182" fmla="*/ 274320 h 1566389"/>
              <a:gd name="connsiteX183" fmla="*/ 559989 w 1590224"/>
              <a:gd name="connsiteY183" fmla="*/ 266700 h 1566389"/>
              <a:gd name="connsiteX184" fmla="*/ 620949 w 1590224"/>
              <a:gd name="connsiteY184" fmla="*/ 220980 h 1566389"/>
              <a:gd name="connsiteX185" fmla="*/ 636189 w 1590224"/>
              <a:gd name="connsiteY185" fmla="*/ 190500 h 1566389"/>
              <a:gd name="connsiteX186" fmla="*/ 697149 w 1590224"/>
              <a:gd name="connsiteY186" fmla="*/ 160020 h 1566389"/>
              <a:gd name="connsiteX187" fmla="*/ 780969 w 1590224"/>
              <a:gd name="connsiteY187" fmla="*/ 129540 h 1566389"/>
              <a:gd name="connsiteX188" fmla="*/ 788589 w 1590224"/>
              <a:gd name="connsiteY188" fmla="*/ 106680 h 1566389"/>
              <a:gd name="connsiteX189" fmla="*/ 811449 w 1590224"/>
              <a:gd name="connsiteY189" fmla="*/ 91440 h 1566389"/>
              <a:gd name="connsiteX190" fmla="*/ 819069 w 1590224"/>
              <a:gd name="connsiteY190" fmla="*/ 30480 h 1566389"/>
              <a:gd name="connsiteX191" fmla="*/ 925749 w 1590224"/>
              <a:gd name="connsiteY191" fmla="*/ 22860 h 1566389"/>
              <a:gd name="connsiteX192" fmla="*/ 948609 w 1590224"/>
              <a:gd name="connsiteY192" fmla="*/ 15240 h 1566389"/>
              <a:gd name="connsiteX193" fmla="*/ 1001949 w 1590224"/>
              <a:gd name="connsiteY193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63734 w 1590224"/>
              <a:gd name="connsiteY4" fmla="*/ 568645 h 1566389"/>
              <a:gd name="connsiteX5" fmla="*/ 99453 w 1590224"/>
              <a:gd name="connsiteY5" fmla="*/ 554358 h 1566389"/>
              <a:gd name="connsiteX6" fmla="*/ 80402 w 1590224"/>
              <a:gd name="connsiteY6" fmla="*/ 563883 h 1566389"/>
              <a:gd name="connsiteX7" fmla="*/ 63734 w 1590224"/>
              <a:gd name="connsiteY7" fmla="*/ 568646 h 1566389"/>
              <a:gd name="connsiteX8" fmla="*/ 44684 w 1590224"/>
              <a:gd name="connsiteY8" fmla="*/ 571027 h 1566389"/>
              <a:gd name="connsiteX9" fmla="*/ 35159 w 1590224"/>
              <a:gd name="connsiteY9" fmla="*/ 573408 h 1566389"/>
              <a:gd name="connsiteX10" fmla="*/ 0 w 1590224"/>
              <a:gd name="connsiteY10" fmla="*/ 576338 h 1566389"/>
              <a:gd name="connsiteX11" fmla="*/ 44684 w 1590224"/>
              <a:gd name="connsiteY11" fmla="*/ 571026 h 1566389"/>
              <a:gd name="connsiteX12" fmla="*/ 63734 w 1590224"/>
              <a:gd name="connsiteY12" fmla="*/ 568645 h 1566389"/>
              <a:gd name="connsiteX13" fmla="*/ 1001949 w 1590224"/>
              <a:gd name="connsiteY13" fmla="*/ 0 h 1566389"/>
              <a:gd name="connsiteX14" fmla="*/ 994329 w 1590224"/>
              <a:gd name="connsiteY14" fmla="*/ 45720 h 1566389"/>
              <a:gd name="connsiteX15" fmla="*/ 933369 w 1590224"/>
              <a:gd name="connsiteY15" fmla="*/ 76200 h 1566389"/>
              <a:gd name="connsiteX16" fmla="*/ 910509 w 1590224"/>
              <a:gd name="connsiteY16" fmla="*/ 91440 h 1566389"/>
              <a:gd name="connsiteX17" fmla="*/ 912414 w 1590224"/>
              <a:gd name="connsiteY17" fmla="*/ 122397 h 1566389"/>
              <a:gd name="connsiteX18" fmla="*/ 927654 w 1590224"/>
              <a:gd name="connsiteY18" fmla="*/ 152876 h 1566389"/>
              <a:gd name="connsiteX19" fmla="*/ 967183 w 1590224"/>
              <a:gd name="connsiteY19" fmla="*/ 178117 h 1566389"/>
              <a:gd name="connsiteX20" fmla="*/ 1047669 w 1590224"/>
              <a:gd name="connsiteY20" fmla="*/ 220980 h 1566389"/>
              <a:gd name="connsiteX21" fmla="*/ 1101009 w 1590224"/>
              <a:gd name="connsiteY21" fmla="*/ 251460 h 1566389"/>
              <a:gd name="connsiteX22" fmla="*/ 1222929 w 1590224"/>
              <a:gd name="connsiteY22" fmla="*/ 336233 h 1566389"/>
              <a:gd name="connsiteX23" fmla="*/ 1267220 w 1590224"/>
              <a:gd name="connsiteY23" fmla="*/ 375761 h 1566389"/>
              <a:gd name="connsiteX24" fmla="*/ 1352469 w 1590224"/>
              <a:gd name="connsiteY24" fmla="*/ 472440 h 1566389"/>
              <a:gd name="connsiteX25" fmla="*/ 1428669 w 1590224"/>
              <a:gd name="connsiteY25" fmla="*/ 586740 h 1566389"/>
              <a:gd name="connsiteX26" fmla="*/ 1588689 w 1590224"/>
              <a:gd name="connsiteY26" fmla="*/ 792480 h 1566389"/>
              <a:gd name="connsiteX27" fmla="*/ 1590224 w 1590224"/>
              <a:gd name="connsiteY27" fmla="*/ 794546 h 1566389"/>
              <a:gd name="connsiteX28" fmla="*/ 1590115 w 1590224"/>
              <a:gd name="connsiteY28" fmla="*/ 794864 h 1566389"/>
              <a:gd name="connsiteX29" fmla="*/ 1582971 w 1590224"/>
              <a:gd name="connsiteY29" fmla="*/ 835346 h 1566389"/>
              <a:gd name="connsiteX30" fmla="*/ 1575827 w 1590224"/>
              <a:gd name="connsiteY30" fmla="*/ 871064 h 1566389"/>
              <a:gd name="connsiteX31" fmla="*/ 1566302 w 1590224"/>
              <a:gd name="connsiteY31" fmla="*/ 894877 h 1566389"/>
              <a:gd name="connsiteX32" fmla="*/ 1563921 w 1590224"/>
              <a:gd name="connsiteY32" fmla="*/ 916308 h 1566389"/>
              <a:gd name="connsiteX33" fmla="*/ 1559159 w 1590224"/>
              <a:gd name="connsiteY33" fmla="*/ 928214 h 1566389"/>
              <a:gd name="connsiteX34" fmla="*/ 1556777 w 1590224"/>
              <a:gd name="connsiteY34" fmla="*/ 935358 h 1566389"/>
              <a:gd name="connsiteX35" fmla="*/ 1547252 w 1590224"/>
              <a:gd name="connsiteY35" fmla="*/ 952027 h 1566389"/>
              <a:gd name="connsiteX36" fmla="*/ 1528202 w 1590224"/>
              <a:gd name="connsiteY36" fmla="*/ 971077 h 1566389"/>
              <a:gd name="connsiteX37" fmla="*/ 1513915 w 1590224"/>
              <a:gd name="connsiteY37" fmla="*/ 985364 h 1566389"/>
              <a:gd name="connsiteX38" fmla="*/ 1488243 w 1590224"/>
              <a:gd name="connsiteY38" fmla="*/ 1005393 h 1566389"/>
              <a:gd name="connsiteX39" fmla="*/ 1488108 w 1590224"/>
              <a:gd name="connsiteY39" fmla="*/ 1005576 h 1566389"/>
              <a:gd name="connsiteX40" fmla="*/ 1475815 w 1590224"/>
              <a:gd name="connsiteY40" fmla="*/ 1013939 h 1566389"/>
              <a:gd name="connsiteX41" fmla="*/ 1466290 w 1590224"/>
              <a:gd name="connsiteY41" fmla="*/ 1021083 h 1566389"/>
              <a:gd name="connsiteX42" fmla="*/ 1452002 w 1590224"/>
              <a:gd name="connsiteY42" fmla="*/ 1025846 h 1566389"/>
              <a:gd name="connsiteX43" fmla="*/ 1418665 w 1590224"/>
              <a:gd name="connsiteY43" fmla="*/ 1047277 h 1566389"/>
              <a:gd name="connsiteX44" fmla="*/ 1413902 w 1590224"/>
              <a:gd name="connsiteY44" fmla="*/ 1059183 h 1566389"/>
              <a:gd name="connsiteX45" fmla="*/ 1421046 w 1590224"/>
              <a:gd name="connsiteY45" fmla="*/ 1097283 h 1566389"/>
              <a:gd name="connsiteX46" fmla="*/ 1430571 w 1590224"/>
              <a:gd name="connsiteY46" fmla="*/ 1118714 h 1566389"/>
              <a:gd name="connsiteX47" fmla="*/ 1437715 w 1590224"/>
              <a:gd name="connsiteY47" fmla="*/ 1125858 h 1566389"/>
              <a:gd name="connsiteX48" fmla="*/ 1452002 w 1590224"/>
              <a:gd name="connsiteY48" fmla="*/ 1156814 h 1566389"/>
              <a:gd name="connsiteX49" fmla="*/ 1468671 w 1590224"/>
              <a:gd name="connsiteY49" fmla="*/ 1175864 h 1566389"/>
              <a:gd name="connsiteX50" fmla="*/ 1475815 w 1590224"/>
              <a:gd name="connsiteY50" fmla="*/ 1183008 h 1566389"/>
              <a:gd name="connsiteX51" fmla="*/ 1482959 w 1590224"/>
              <a:gd name="connsiteY51" fmla="*/ 1194914 h 1566389"/>
              <a:gd name="connsiteX52" fmla="*/ 1492484 w 1590224"/>
              <a:gd name="connsiteY52" fmla="*/ 1204439 h 1566389"/>
              <a:gd name="connsiteX53" fmla="*/ 1511534 w 1590224"/>
              <a:gd name="connsiteY53" fmla="*/ 1228252 h 1566389"/>
              <a:gd name="connsiteX54" fmla="*/ 1530584 w 1590224"/>
              <a:gd name="connsiteY54" fmla="*/ 1256827 h 1566389"/>
              <a:gd name="connsiteX55" fmla="*/ 1544871 w 1590224"/>
              <a:gd name="connsiteY55" fmla="*/ 1278258 h 1566389"/>
              <a:gd name="connsiteX56" fmla="*/ 1552015 w 1590224"/>
              <a:gd name="connsiteY56" fmla="*/ 1302071 h 1566389"/>
              <a:gd name="connsiteX57" fmla="*/ 1559159 w 1590224"/>
              <a:gd name="connsiteY57" fmla="*/ 1333027 h 1566389"/>
              <a:gd name="connsiteX58" fmla="*/ 1552015 w 1590224"/>
              <a:gd name="connsiteY58" fmla="*/ 1390177 h 1566389"/>
              <a:gd name="connsiteX59" fmla="*/ 1549634 w 1590224"/>
              <a:gd name="connsiteY59" fmla="*/ 1399702 h 1566389"/>
              <a:gd name="connsiteX60" fmla="*/ 1544871 w 1590224"/>
              <a:gd name="connsiteY60" fmla="*/ 1406846 h 1566389"/>
              <a:gd name="connsiteX61" fmla="*/ 1542490 w 1590224"/>
              <a:gd name="connsiteY61" fmla="*/ 1418752 h 1566389"/>
              <a:gd name="connsiteX62" fmla="*/ 1535346 w 1590224"/>
              <a:gd name="connsiteY62" fmla="*/ 1430658 h 1566389"/>
              <a:gd name="connsiteX63" fmla="*/ 1516296 w 1590224"/>
              <a:gd name="connsiteY63" fmla="*/ 1454471 h 1566389"/>
              <a:gd name="connsiteX64" fmla="*/ 1506771 w 1590224"/>
              <a:gd name="connsiteY64" fmla="*/ 1461614 h 1566389"/>
              <a:gd name="connsiteX65" fmla="*/ 1494865 w 1590224"/>
              <a:gd name="connsiteY65" fmla="*/ 1463996 h 1566389"/>
              <a:gd name="connsiteX66" fmla="*/ 1480577 w 1590224"/>
              <a:gd name="connsiteY66" fmla="*/ 1468758 h 1566389"/>
              <a:gd name="connsiteX67" fmla="*/ 1425809 w 1590224"/>
              <a:gd name="connsiteY67" fmla="*/ 1463996 h 1566389"/>
              <a:gd name="connsiteX68" fmla="*/ 1413902 w 1590224"/>
              <a:gd name="connsiteY68" fmla="*/ 1459233 h 1566389"/>
              <a:gd name="connsiteX69" fmla="*/ 1385327 w 1590224"/>
              <a:gd name="connsiteY69" fmla="*/ 1454471 h 1566389"/>
              <a:gd name="connsiteX70" fmla="*/ 1347227 w 1590224"/>
              <a:gd name="connsiteY70" fmla="*/ 1447327 h 1566389"/>
              <a:gd name="connsiteX71" fmla="*/ 1340084 w 1590224"/>
              <a:gd name="connsiteY71" fmla="*/ 1442564 h 1566389"/>
              <a:gd name="connsiteX72" fmla="*/ 1325796 w 1590224"/>
              <a:gd name="connsiteY72" fmla="*/ 1416371 h 1566389"/>
              <a:gd name="connsiteX73" fmla="*/ 1323415 w 1590224"/>
              <a:gd name="connsiteY73" fmla="*/ 1409227 h 1566389"/>
              <a:gd name="connsiteX74" fmla="*/ 1318652 w 1590224"/>
              <a:gd name="connsiteY74" fmla="*/ 1387796 h 1566389"/>
              <a:gd name="connsiteX75" fmla="*/ 1311509 w 1590224"/>
              <a:gd name="connsiteY75" fmla="*/ 1356839 h 1566389"/>
              <a:gd name="connsiteX76" fmla="*/ 1301984 w 1590224"/>
              <a:gd name="connsiteY76" fmla="*/ 1342552 h 1566389"/>
              <a:gd name="connsiteX77" fmla="*/ 1294840 w 1590224"/>
              <a:gd name="connsiteY77" fmla="*/ 1340171 h 1566389"/>
              <a:gd name="connsiteX78" fmla="*/ 1278171 w 1590224"/>
              <a:gd name="connsiteY78" fmla="*/ 1333027 h 1566389"/>
              <a:gd name="connsiteX79" fmla="*/ 1254359 w 1590224"/>
              <a:gd name="connsiteY79" fmla="*/ 1328264 h 1566389"/>
              <a:gd name="connsiteX80" fmla="*/ 1240071 w 1590224"/>
              <a:gd name="connsiteY80" fmla="*/ 1323502 h 1566389"/>
              <a:gd name="connsiteX81" fmla="*/ 1230546 w 1590224"/>
              <a:gd name="connsiteY81" fmla="*/ 1321121 h 1566389"/>
              <a:gd name="connsiteX82" fmla="*/ 1216259 w 1590224"/>
              <a:gd name="connsiteY82" fmla="*/ 1316358 h 1566389"/>
              <a:gd name="connsiteX83" fmla="*/ 1194827 w 1590224"/>
              <a:gd name="connsiteY83" fmla="*/ 1311596 h 1566389"/>
              <a:gd name="connsiteX84" fmla="*/ 1182921 w 1590224"/>
              <a:gd name="connsiteY84" fmla="*/ 1304452 h 1566389"/>
              <a:gd name="connsiteX85" fmla="*/ 1173396 w 1590224"/>
              <a:gd name="connsiteY85" fmla="*/ 1297308 h 1566389"/>
              <a:gd name="connsiteX86" fmla="*/ 1163871 w 1590224"/>
              <a:gd name="connsiteY86" fmla="*/ 1292546 h 1566389"/>
              <a:gd name="connsiteX87" fmla="*/ 1144821 w 1590224"/>
              <a:gd name="connsiteY87" fmla="*/ 1299689 h 1566389"/>
              <a:gd name="connsiteX88" fmla="*/ 1135296 w 1590224"/>
              <a:gd name="connsiteY88" fmla="*/ 1313977 h 1566389"/>
              <a:gd name="connsiteX89" fmla="*/ 1128152 w 1590224"/>
              <a:gd name="connsiteY89" fmla="*/ 1325883 h 1566389"/>
              <a:gd name="connsiteX90" fmla="*/ 1118627 w 1590224"/>
              <a:gd name="connsiteY90" fmla="*/ 1352077 h 1566389"/>
              <a:gd name="connsiteX91" fmla="*/ 1101959 w 1590224"/>
              <a:gd name="connsiteY91" fmla="*/ 1378271 h 1566389"/>
              <a:gd name="connsiteX92" fmla="*/ 1090052 w 1590224"/>
              <a:gd name="connsiteY92" fmla="*/ 1397321 h 1566389"/>
              <a:gd name="connsiteX93" fmla="*/ 1075765 w 1590224"/>
              <a:gd name="connsiteY93" fmla="*/ 1411608 h 1566389"/>
              <a:gd name="connsiteX94" fmla="*/ 1059096 w 1590224"/>
              <a:gd name="connsiteY94" fmla="*/ 1425896 h 1566389"/>
              <a:gd name="connsiteX95" fmla="*/ 1049571 w 1590224"/>
              <a:gd name="connsiteY95" fmla="*/ 1428277 h 1566389"/>
              <a:gd name="connsiteX96" fmla="*/ 1040046 w 1590224"/>
              <a:gd name="connsiteY96" fmla="*/ 1433039 h 1566389"/>
              <a:gd name="connsiteX97" fmla="*/ 985277 w 1590224"/>
              <a:gd name="connsiteY97" fmla="*/ 1449708 h 1566389"/>
              <a:gd name="connsiteX98" fmla="*/ 954321 w 1590224"/>
              <a:gd name="connsiteY98" fmla="*/ 1456852 h 1566389"/>
              <a:gd name="connsiteX99" fmla="*/ 916221 w 1590224"/>
              <a:gd name="connsiteY99" fmla="*/ 1468758 h 1566389"/>
              <a:gd name="connsiteX100" fmla="*/ 904315 w 1590224"/>
              <a:gd name="connsiteY100" fmla="*/ 1471139 h 1566389"/>
              <a:gd name="connsiteX101" fmla="*/ 882884 w 1590224"/>
              <a:gd name="connsiteY101" fmla="*/ 1478283 h 1566389"/>
              <a:gd name="connsiteX102" fmla="*/ 870977 w 1590224"/>
              <a:gd name="connsiteY102" fmla="*/ 1483046 h 1566389"/>
              <a:gd name="connsiteX103" fmla="*/ 842402 w 1590224"/>
              <a:gd name="connsiteY103" fmla="*/ 1490189 h 1566389"/>
              <a:gd name="connsiteX104" fmla="*/ 820971 w 1590224"/>
              <a:gd name="connsiteY104" fmla="*/ 1499714 h 1566389"/>
              <a:gd name="connsiteX105" fmla="*/ 804302 w 1590224"/>
              <a:gd name="connsiteY105" fmla="*/ 1506858 h 1566389"/>
              <a:gd name="connsiteX106" fmla="*/ 794777 w 1590224"/>
              <a:gd name="connsiteY106" fmla="*/ 1514002 h 1566389"/>
              <a:gd name="connsiteX107" fmla="*/ 787634 w 1590224"/>
              <a:gd name="connsiteY107" fmla="*/ 1518764 h 1566389"/>
              <a:gd name="connsiteX108" fmla="*/ 768584 w 1590224"/>
              <a:gd name="connsiteY108" fmla="*/ 1540196 h 1566389"/>
              <a:gd name="connsiteX109" fmla="*/ 747152 w 1590224"/>
              <a:gd name="connsiteY109" fmla="*/ 1564008 h 1566389"/>
              <a:gd name="connsiteX110" fmla="*/ 737627 w 1590224"/>
              <a:gd name="connsiteY110" fmla="*/ 1566389 h 1566389"/>
              <a:gd name="connsiteX111" fmla="*/ 720959 w 1590224"/>
              <a:gd name="connsiteY111" fmla="*/ 1561627 h 1566389"/>
              <a:gd name="connsiteX112" fmla="*/ 718577 w 1590224"/>
              <a:gd name="connsiteY112" fmla="*/ 1530671 h 1566389"/>
              <a:gd name="connsiteX113" fmla="*/ 728102 w 1590224"/>
              <a:gd name="connsiteY113" fmla="*/ 1502096 h 1566389"/>
              <a:gd name="connsiteX114" fmla="*/ 732865 w 1590224"/>
              <a:gd name="connsiteY114" fmla="*/ 1490189 h 1566389"/>
              <a:gd name="connsiteX115" fmla="*/ 730484 w 1590224"/>
              <a:gd name="connsiteY115" fmla="*/ 1463996 h 1566389"/>
              <a:gd name="connsiteX116" fmla="*/ 709052 w 1590224"/>
              <a:gd name="connsiteY116" fmla="*/ 1444946 h 1566389"/>
              <a:gd name="connsiteX117" fmla="*/ 680477 w 1590224"/>
              <a:gd name="connsiteY117" fmla="*/ 1430658 h 1566389"/>
              <a:gd name="connsiteX118" fmla="*/ 654284 w 1590224"/>
              <a:gd name="connsiteY118" fmla="*/ 1423514 h 1566389"/>
              <a:gd name="connsiteX119" fmla="*/ 635234 w 1590224"/>
              <a:gd name="connsiteY119" fmla="*/ 1416371 h 1566389"/>
              <a:gd name="connsiteX120" fmla="*/ 616184 w 1590224"/>
              <a:gd name="connsiteY120" fmla="*/ 1413989 h 1566389"/>
              <a:gd name="connsiteX121" fmla="*/ 597134 w 1590224"/>
              <a:gd name="connsiteY121" fmla="*/ 1409227 h 1566389"/>
              <a:gd name="connsiteX122" fmla="*/ 573321 w 1590224"/>
              <a:gd name="connsiteY122" fmla="*/ 1404464 h 1566389"/>
              <a:gd name="connsiteX123" fmla="*/ 539984 w 1590224"/>
              <a:gd name="connsiteY123" fmla="*/ 1392558 h 1566389"/>
              <a:gd name="connsiteX124" fmla="*/ 528077 w 1590224"/>
              <a:gd name="connsiteY124" fmla="*/ 1387796 h 1566389"/>
              <a:gd name="connsiteX125" fmla="*/ 506646 w 1590224"/>
              <a:gd name="connsiteY125" fmla="*/ 1373508 h 1566389"/>
              <a:gd name="connsiteX126" fmla="*/ 487596 w 1590224"/>
              <a:gd name="connsiteY126" fmla="*/ 1368746 h 1566389"/>
              <a:gd name="connsiteX127" fmla="*/ 478071 w 1590224"/>
              <a:gd name="connsiteY127" fmla="*/ 1366364 h 1566389"/>
              <a:gd name="connsiteX128" fmla="*/ 449496 w 1590224"/>
              <a:gd name="connsiteY128" fmla="*/ 1347314 h 1566389"/>
              <a:gd name="connsiteX129" fmla="*/ 444734 w 1590224"/>
              <a:gd name="connsiteY129" fmla="*/ 1335408 h 1566389"/>
              <a:gd name="connsiteX130" fmla="*/ 442352 w 1590224"/>
              <a:gd name="connsiteY130" fmla="*/ 1328264 h 1566389"/>
              <a:gd name="connsiteX131" fmla="*/ 435209 w 1590224"/>
              <a:gd name="connsiteY131" fmla="*/ 1311596 h 1566389"/>
              <a:gd name="connsiteX132" fmla="*/ 437590 w 1590224"/>
              <a:gd name="connsiteY132" fmla="*/ 1287783 h 1566389"/>
              <a:gd name="connsiteX133" fmla="*/ 447115 w 1590224"/>
              <a:gd name="connsiteY133" fmla="*/ 1275877 h 1566389"/>
              <a:gd name="connsiteX134" fmla="*/ 459021 w 1590224"/>
              <a:gd name="connsiteY134" fmla="*/ 1249683 h 1566389"/>
              <a:gd name="connsiteX135" fmla="*/ 444734 w 1590224"/>
              <a:gd name="connsiteY135" fmla="*/ 1211583 h 1566389"/>
              <a:gd name="connsiteX136" fmla="*/ 406634 w 1590224"/>
              <a:gd name="connsiteY136" fmla="*/ 1178246 h 1566389"/>
              <a:gd name="connsiteX137" fmla="*/ 403078 w 1590224"/>
              <a:gd name="connsiteY137" fmla="*/ 1176069 h 1566389"/>
              <a:gd name="connsiteX138" fmla="*/ 399174 w 1590224"/>
              <a:gd name="connsiteY138" fmla="*/ 1160912 h 1566389"/>
              <a:gd name="connsiteX139" fmla="*/ 389965 w 1590224"/>
              <a:gd name="connsiteY139" fmla="*/ 1144908 h 1566389"/>
              <a:gd name="connsiteX140" fmla="*/ 392346 w 1590224"/>
              <a:gd name="connsiteY140" fmla="*/ 1085377 h 1566389"/>
              <a:gd name="connsiteX141" fmla="*/ 397109 w 1590224"/>
              <a:gd name="connsiteY141" fmla="*/ 1078233 h 1566389"/>
              <a:gd name="connsiteX142" fmla="*/ 413777 w 1590224"/>
              <a:gd name="connsiteY142" fmla="*/ 1056802 h 1566389"/>
              <a:gd name="connsiteX143" fmla="*/ 420921 w 1590224"/>
              <a:gd name="connsiteY143" fmla="*/ 1047277 h 1566389"/>
              <a:gd name="connsiteX144" fmla="*/ 425684 w 1590224"/>
              <a:gd name="connsiteY144" fmla="*/ 1040133 h 1566389"/>
              <a:gd name="connsiteX145" fmla="*/ 420921 w 1590224"/>
              <a:gd name="connsiteY145" fmla="*/ 994889 h 1566389"/>
              <a:gd name="connsiteX146" fmla="*/ 411396 w 1590224"/>
              <a:gd name="connsiteY146" fmla="*/ 980602 h 1566389"/>
              <a:gd name="connsiteX147" fmla="*/ 409015 w 1590224"/>
              <a:gd name="connsiteY147" fmla="*/ 971077 h 1566389"/>
              <a:gd name="connsiteX148" fmla="*/ 404252 w 1590224"/>
              <a:gd name="connsiteY148" fmla="*/ 961552 h 1566389"/>
              <a:gd name="connsiteX149" fmla="*/ 401871 w 1590224"/>
              <a:gd name="connsiteY149" fmla="*/ 954408 h 1566389"/>
              <a:gd name="connsiteX150" fmla="*/ 404252 w 1590224"/>
              <a:gd name="connsiteY150" fmla="*/ 892496 h 1566389"/>
              <a:gd name="connsiteX151" fmla="*/ 406634 w 1590224"/>
              <a:gd name="connsiteY151" fmla="*/ 859158 h 1566389"/>
              <a:gd name="connsiteX152" fmla="*/ 397109 w 1590224"/>
              <a:gd name="connsiteY152" fmla="*/ 699614 h 1566389"/>
              <a:gd name="connsiteX153" fmla="*/ 382821 w 1590224"/>
              <a:gd name="connsiteY153" fmla="*/ 675802 h 1566389"/>
              <a:gd name="connsiteX154" fmla="*/ 359009 w 1590224"/>
              <a:gd name="connsiteY154" fmla="*/ 642464 h 1566389"/>
              <a:gd name="connsiteX155" fmla="*/ 347102 w 1590224"/>
              <a:gd name="connsiteY155" fmla="*/ 630558 h 1566389"/>
              <a:gd name="connsiteX156" fmla="*/ 345889 w 1590224"/>
              <a:gd name="connsiteY156" fmla="*/ 628535 h 1566389"/>
              <a:gd name="connsiteX157" fmla="*/ 359009 w 1590224"/>
              <a:gd name="connsiteY157" fmla="*/ 625795 h 1566389"/>
              <a:gd name="connsiteX158" fmla="*/ 361390 w 1590224"/>
              <a:gd name="connsiteY158" fmla="*/ 594838 h 1566389"/>
              <a:gd name="connsiteX159" fmla="*/ 368534 w 1590224"/>
              <a:gd name="connsiteY159" fmla="*/ 592457 h 1566389"/>
              <a:gd name="connsiteX160" fmla="*/ 382821 w 1590224"/>
              <a:gd name="connsiteY160" fmla="*/ 580551 h 1566389"/>
              <a:gd name="connsiteX161" fmla="*/ 387584 w 1590224"/>
              <a:gd name="connsiteY161" fmla="*/ 571026 h 1566389"/>
              <a:gd name="connsiteX162" fmla="*/ 382821 w 1590224"/>
              <a:gd name="connsiteY162" fmla="*/ 547213 h 1566389"/>
              <a:gd name="connsiteX163" fmla="*/ 363771 w 1590224"/>
              <a:gd name="connsiteY163" fmla="*/ 535307 h 1566389"/>
              <a:gd name="connsiteX164" fmla="*/ 344721 w 1590224"/>
              <a:gd name="connsiteY164" fmla="*/ 528163 h 1566389"/>
              <a:gd name="connsiteX165" fmla="*/ 325671 w 1590224"/>
              <a:gd name="connsiteY165" fmla="*/ 521020 h 1566389"/>
              <a:gd name="connsiteX166" fmla="*/ 318527 w 1590224"/>
              <a:gd name="connsiteY166" fmla="*/ 511495 h 1566389"/>
              <a:gd name="connsiteX167" fmla="*/ 313765 w 1590224"/>
              <a:gd name="connsiteY167" fmla="*/ 487682 h 1566389"/>
              <a:gd name="connsiteX168" fmla="*/ 311384 w 1590224"/>
              <a:gd name="connsiteY168" fmla="*/ 456726 h 1566389"/>
              <a:gd name="connsiteX169" fmla="*/ 309002 w 1590224"/>
              <a:gd name="connsiteY169" fmla="*/ 449582 h 1566389"/>
              <a:gd name="connsiteX170" fmla="*/ 289952 w 1590224"/>
              <a:gd name="connsiteY170" fmla="*/ 432913 h 1566389"/>
              <a:gd name="connsiteX171" fmla="*/ 270902 w 1590224"/>
              <a:gd name="connsiteY171" fmla="*/ 409101 h 1566389"/>
              <a:gd name="connsiteX172" fmla="*/ 268521 w 1590224"/>
              <a:gd name="connsiteY172" fmla="*/ 401957 h 1566389"/>
              <a:gd name="connsiteX173" fmla="*/ 270902 w 1590224"/>
              <a:gd name="connsiteY173" fmla="*/ 382907 h 1566389"/>
              <a:gd name="connsiteX174" fmla="*/ 278046 w 1590224"/>
              <a:gd name="connsiteY174" fmla="*/ 373382 h 1566389"/>
              <a:gd name="connsiteX175" fmla="*/ 278409 w 1590224"/>
              <a:gd name="connsiteY175" fmla="*/ 372848 h 1566389"/>
              <a:gd name="connsiteX176" fmla="*/ 280396 w 1590224"/>
              <a:gd name="connsiteY176" fmla="*/ 374614 h 1566389"/>
              <a:gd name="connsiteX177" fmla="*/ 293289 w 1590224"/>
              <a:gd name="connsiteY177" fmla="*/ 381000 h 1566389"/>
              <a:gd name="connsiteX178" fmla="*/ 316149 w 1590224"/>
              <a:gd name="connsiteY178" fmla="*/ 358140 h 1566389"/>
              <a:gd name="connsiteX179" fmla="*/ 438069 w 1590224"/>
              <a:gd name="connsiteY179" fmla="*/ 350520 h 1566389"/>
              <a:gd name="connsiteX180" fmla="*/ 491409 w 1590224"/>
              <a:gd name="connsiteY180" fmla="*/ 289560 h 1566389"/>
              <a:gd name="connsiteX181" fmla="*/ 537129 w 1590224"/>
              <a:gd name="connsiteY181" fmla="*/ 274320 h 1566389"/>
              <a:gd name="connsiteX182" fmla="*/ 559989 w 1590224"/>
              <a:gd name="connsiteY182" fmla="*/ 266700 h 1566389"/>
              <a:gd name="connsiteX183" fmla="*/ 620949 w 1590224"/>
              <a:gd name="connsiteY183" fmla="*/ 220980 h 1566389"/>
              <a:gd name="connsiteX184" fmla="*/ 636189 w 1590224"/>
              <a:gd name="connsiteY184" fmla="*/ 190500 h 1566389"/>
              <a:gd name="connsiteX185" fmla="*/ 697149 w 1590224"/>
              <a:gd name="connsiteY185" fmla="*/ 160020 h 1566389"/>
              <a:gd name="connsiteX186" fmla="*/ 780969 w 1590224"/>
              <a:gd name="connsiteY186" fmla="*/ 129540 h 1566389"/>
              <a:gd name="connsiteX187" fmla="*/ 788589 w 1590224"/>
              <a:gd name="connsiteY187" fmla="*/ 106680 h 1566389"/>
              <a:gd name="connsiteX188" fmla="*/ 811449 w 1590224"/>
              <a:gd name="connsiteY188" fmla="*/ 91440 h 1566389"/>
              <a:gd name="connsiteX189" fmla="*/ 819069 w 1590224"/>
              <a:gd name="connsiteY189" fmla="*/ 30480 h 1566389"/>
              <a:gd name="connsiteX190" fmla="*/ 925749 w 1590224"/>
              <a:gd name="connsiteY190" fmla="*/ 22860 h 1566389"/>
              <a:gd name="connsiteX191" fmla="*/ 948609 w 1590224"/>
              <a:gd name="connsiteY191" fmla="*/ 15240 h 1566389"/>
              <a:gd name="connsiteX192" fmla="*/ 1001949 w 1590224"/>
              <a:gd name="connsiteY192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63734 w 1590224"/>
              <a:gd name="connsiteY4" fmla="*/ 568645 h 1566389"/>
              <a:gd name="connsiteX5" fmla="*/ 80402 w 1590224"/>
              <a:gd name="connsiteY5" fmla="*/ 563883 h 1566389"/>
              <a:gd name="connsiteX6" fmla="*/ 63734 w 1590224"/>
              <a:gd name="connsiteY6" fmla="*/ 568646 h 1566389"/>
              <a:gd name="connsiteX7" fmla="*/ 44684 w 1590224"/>
              <a:gd name="connsiteY7" fmla="*/ 571027 h 1566389"/>
              <a:gd name="connsiteX8" fmla="*/ 35159 w 1590224"/>
              <a:gd name="connsiteY8" fmla="*/ 573408 h 1566389"/>
              <a:gd name="connsiteX9" fmla="*/ 0 w 1590224"/>
              <a:gd name="connsiteY9" fmla="*/ 576338 h 1566389"/>
              <a:gd name="connsiteX10" fmla="*/ 44684 w 1590224"/>
              <a:gd name="connsiteY10" fmla="*/ 571026 h 1566389"/>
              <a:gd name="connsiteX11" fmla="*/ 63734 w 1590224"/>
              <a:gd name="connsiteY11" fmla="*/ 568645 h 1566389"/>
              <a:gd name="connsiteX12" fmla="*/ 1001949 w 1590224"/>
              <a:gd name="connsiteY12" fmla="*/ 0 h 1566389"/>
              <a:gd name="connsiteX13" fmla="*/ 994329 w 1590224"/>
              <a:gd name="connsiteY13" fmla="*/ 45720 h 1566389"/>
              <a:gd name="connsiteX14" fmla="*/ 933369 w 1590224"/>
              <a:gd name="connsiteY14" fmla="*/ 76200 h 1566389"/>
              <a:gd name="connsiteX15" fmla="*/ 910509 w 1590224"/>
              <a:gd name="connsiteY15" fmla="*/ 91440 h 1566389"/>
              <a:gd name="connsiteX16" fmla="*/ 912414 w 1590224"/>
              <a:gd name="connsiteY16" fmla="*/ 122397 h 1566389"/>
              <a:gd name="connsiteX17" fmla="*/ 927654 w 1590224"/>
              <a:gd name="connsiteY17" fmla="*/ 152876 h 1566389"/>
              <a:gd name="connsiteX18" fmla="*/ 967183 w 1590224"/>
              <a:gd name="connsiteY18" fmla="*/ 178117 h 1566389"/>
              <a:gd name="connsiteX19" fmla="*/ 1047669 w 1590224"/>
              <a:gd name="connsiteY19" fmla="*/ 220980 h 1566389"/>
              <a:gd name="connsiteX20" fmla="*/ 1101009 w 1590224"/>
              <a:gd name="connsiteY20" fmla="*/ 251460 h 1566389"/>
              <a:gd name="connsiteX21" fmla="*/ 1222929 w 1590224"/>
              <a:gd name="connsiteY21" fmla="*/ 336233 h 1566389"/>
              <a:gd name="connsiteX22" fmla="*/ 1267220 w 1590224"/>
              <a:gd name="connsiteY22" fmla="*/ 375761 h 1566389"/>
              <a:gd name="connsiteX23" fmla="*/ 1352469 w 1590224"/>
              <a:gd name="connsiteY23" fmla="*/ 472440 h 1566389"/>
              <a:gd name="connsiteX24" fmla="*/ 1428669 w 1590224"/>
              <a:gd name="connsiteY24" fmla="*/ 586740 h 1566389"/>
              <a:gd name="connsiteX25" fmla="*/ 1588689 w 1590224"/>
              <a:gd name="connsiteY25" fmla="*/ 792480 h 1566389"/>
              <a:gd name="connsiteX26" fmla="*/ 1590224 w 1590224"/>
              <a:gd name="connsiteY26" fmla="*/ 794546 h 1566389"/>
              <a:gd name="connsiteX27" fmla="*/ 1590115 w 1590224"/>
              <a:gd name="connsiteY27" fmla="*/ 794864 h 1566389"/>
              <a:gd name="connsiteX28" fmla="*/ 1582971 w 1590224"/>
              <a:gd name="connsiteY28" fmla="*/ 835346 h 1566389"/>
              <a:gd name="connsiteX29" fmla="*/ 1575827 w 1590224"/>
              <a:gd name="connsiteY29" fmla="*/ 871064 h 1566389"/>
              <a:gd name="connsiteX30" fmla="*/ 1566302 w 1590224"/>
              <a:gd name="connsiteY30" fmla="*/ 894877 h 1566389"/>
              <a:gd name="connsiteX31" fmla="*/ 1563921 w 1590224"/>
              <a:gd name="connsiteY31" fmla="*/ 916308 h 1566389"/>
              <a:gd name="connsiteX32" fmla="*/ 1559159 w 1590224"/>
              <a:gd name="connsiteY32" fmla="*/ 928214 h 1566389"/>
              <a:gd name="connsiteX33" fmla="*/ 1556777 w 1590224"/>
              <a:gd name="connsiteY33" fmla="*/ 935358 h 1566389"/>
              <a:gd name="connsiteX34" fmla="*/ 1547252 w 1590224"/>
              <a:gd name="connsiteY34" fmla="*/ 952027 h 1566389"/>
              <a:gd name="connsiteX35" fmla="*/ 1528202 w 1590224"/>
              <a:gd name="connsiteY35" fmla="*/ 971077 h 1566389"/>
              <a:gd name="connsiteX36" fmla="*/ 1513915 w 1590224"/>
              <a:gd name="connsiteY36" fmla="*/ 985364 h 1566389"/>
              <a:gd name="connsiteX37" fmla="*/ 1488243 w 1590224"/>
              <a:gd name="connsiteY37" fmla="*/ 1005393 h 1566389"/>
              <a:gd name="connsiteX38" fmla="*/ 1488108 w 1590224"/>
              <a:gd name="connsiteY38" fmla="*/ 1005576 h 1566389"/>
              <a:gd name="connsiteX39" fmla="*/ 1475815 w 1590224"/>
              <a:gd name="connsiteY39" fmla="*/ 1013939 h 1566389"/>
              <a:gd name="connsiteX40" fmla="*/ 1466290 w 1590224"/>
              <a:gd name="connsiteY40" fmla="*/ 1021083 h 1566389"/>
              <a:gd name="connsiteX41" fmla="*/ 1452002 w 1590224"/>
              <a:gd name="connsiteY41" fmla="*/ 1025846 h 1566389"/>
              <a:gd name="connsiteX42" fmla="*/ 1418665 w 1590224"/>
              <a:gd name="connsiteY42" fmla="*/ 1047277 h 1566389"/>
              <a:gd name="connsiteX43" fmla="*/ 1413902 w 1590224"/>
              <a:gd name="connsiteY43" fmla="*/ 1059183 h 1566389"/>
              <a:gd name="connsiteX44" fmla="*/ 1421046 w 1590224"/>
              <a:gd name="connsiteY44" fmla="*/ 1097283 h 1566389"/>
              <a:gd name="connsiteX45" fmla="*/ 1430571 w 1590224"/>
              <a:gd name="connsiteY45" fmla="*/ 1118714 h 1566389"/>
              <a:gd name="connsiteX46" fmla="*/ 1437715 w 1590224"/>
              <a:gd name="connsiteY46" fmla="*/ 1125858 h 1566389"/>
              <a:gd name="connsiteX47" fmla="*/ 1452002 w 1590224"/>
              <a:gd name="connsiteY47" fmla="*/ 1156814 h 1566389"/>
              <a:gd name="connsiteX48" fmla="*/ 1468671 w 1590224"/>
              <a:gd name="connsiteY48" fmla="*/ 1175864 h 1566389"/>
              <a:gd name="connsiteX49" fmla="*/ 1475815 w 1590224"/>
              <a:gd name="connsiteY49" fmla="*/ 1183008 h 1566389"/>
              <a:gd name="connsiteX50" fmla="*/ 1482959 w 1590224"/>
              <a:gd name="connsiteY50" fmla="*/ 1194914 h 1566389"/>
              <a:gd name="connsiteX51" fmla="*/ 1492484 w 1590224"/>
              <a:gd name="connsiteY51" fmla="*/ 1204439 h 1566389"/>
              <a:gd name="connsiteX52" fmla="*/ 1511534 w 1590224"/>
              <a:gd name="connsiteY52" fmla="*/ 1228252 h 1566389"/>
              <a:gd name="connsiteX53" fmla="*/ 1530584 w 1590224"/>
              <a:gd name="connsiteY53" fmla="*/ 1256827 h 1566389"/>
              <a:gd name="connsiteX54" fmla="*/ 1544871 w 1590224"/>
              <a:gd name="connsiteY54" fmla="*/ 1278258 h 1566389"/>
              <a:gd name="connsiteX55" fmla="*/ 1552015 w 1590224"/>
              <a:gd name="connsiteY55" fmla="*/ 1302071 h 1566389"/>
              <a:gd name="connsiteX56" fmla="*/ 1559159 w 1590224"/>
              <a:gd name="connsiteY56" fmla="*/ 1333027 h 1566389"/>
              <a:gd name="connsiteX57" fmla="*/ 1552015 w 1590224"/>
              <a:gd name="connsiteY57" fmla="*/ 1390177 h 1566389"/>
              <a:gd name="connsiteX58" fmla="*/ 1549634 w 1590224"/>
              <a:gd name="connsiteY58" fmla="*/ 1399702 h 1566389"/>
              <a:gd name="connsiteX59" fmla="*/ 1544871 w 1590224"/>
              <a:gd name="connsiteY59" fmla="*/ 1406846 h 1566389"/>
              <a:gd name="connsiteX60" fmla="*/ 1542490 w 1590224"/>
              <a:gd name="connsiteY60" fmla="*/ 1418752 h 1566389"/>
              <a:gd name="connsiteX61" fmla="*/ 1535346 w 1590224"/>
              <a:gd name="connsiteY61" fmla="*/ 1430658 h 1566389"/>
              <a:gd name="connsiteX62" fmla="*/ 1516296 w 1590224"/>
              <a:gd name="connsiteY62" fmla="*/ 1454471 h 1566389"/>
              <a:gd name="connsiteX63" fmla="*/ 1506771 w 1590224"/>
              <a:gd name="connsiteY63" fmla="*/ 1461614 h 1566389"/>
              <a:gd name="connsiteX64" fmla="*/ 1494865 w 1590224"/>
              <a:gd name="connsiteY64" fmla="*/ 1463996 h 1566389"/>
              <a:gd name="connsiteX65" fmla="*/ 1480577 w 1590224"/>
              <a:gd name="connsiteY65" fmla="*/ 1468758 h 1566389"/>
              <a:gd name="connsiteX66" fmla="*/ 1425809 w 1590224"/>
              <a:gd name="connsiteY66" fmla="*/ 1463996 h 1566389"/>
              <a:gd name="connsiteX67" fmla="*/ 1413902 w 1590224"/>
              <a:gd name="connsiteY67" fmla="*/ 1459233 h 1566389"/>
              <a:gd name="connsiteX68" fmla="*/ 1385327 w 1590224"/>
              <a:gd name="connsiteY68" fmla="*/ 1454471 h 1566389"/>
              <a:gd name="connsiteX69" fmla="*/ 1347227 w 1590224"/>
              <a:gd name="connsiteY69" fmla="*/ 1447327 h 1566389"/>
              <a:gd name="connsiteX70" fmla="*/ 1340084 w 1590224"/>
              <a:gd name="connsiteY70" fmla="*/ 1442564 h 1566389"/>
              <a:gd name="connsiteX71" fmla="*/ 1325796 w 1590224"/>
              <a:gd name="connsiteY71" fmla="*/ 1416371 h 1566389"/>
              <a:gd name="connsiteX72" fmla="*/ 1323415 w 1590224"/>
              <a:gd name="connsiteY72" fmla="*/ 1409227 h 1566389"/>
              <a:gd name="connsiteX73" fmla="*/ 1318652 w 1590224"/>
              <a:gd name="connsiteY73" fmla="*/ 1387796 h 1566389"/>
              <a:gd name="connsiteX74" fmla="*/ 1311509 w 1590224"/>
              <a:gd name="connsiteY74" fmla="*/ 1356839 h 1566389"/>
              <a:gd name="connsiteX75" fmla="*/ 1301984 w 1590224"/>
              <a:gd name="connsiteY75" fmla="*/ 1342552 h 1566389"/>
              <a:gd name="connsiteX76" fmla="*/ 1294840 w 1590224"/>
              <a:gd name="connsiteY76" fmla="*/ 1340171 h 1566389"/>
              <a:gd name="connsiteX77" fmla="*/ 1278171 w 1590224"/>
              <a:gd name="connsiteY77" fmla="*/ 1333027 h 1566389"/>
              <a:gd name="connsiteX78" fmla="*/ 1254359 w 1590224"/>
              <a:gd name="connsiteY78" fmla="*/ 1328264 h 1566389"/>
              <a:gd name="connsiteX79" fmla="*/ 1240071 w 1590224"/>
              <a:gd name="connsiteY79" fmla="*/ 1323502 h 1566389"/>
              <a:gd name="connsiteX80" fmla="*/ 1230546 w 1590224"/>
              <a:gd name="connsiteY80" fmla="*/ 1321121 h 1566389"/>
              <a:gd name="connsiteX81" fmla="*/ 1216259 w 1590224"/>
              <a:gd name="connsiteY81" fmla="*/ 1316358 h 1566389"/>
              <a:gd name="connsiteX82" fmla="*/ 1194827 w 1590224"/>
              <a:gd name="connsiteY82" fmla="*/ 1311596 h 1566389"/>
              <a:gd name="connsiteX83" fmla="*/ 1182921 w 1590224"/>
              <a:gd name="connsiteY83" fmla="*/ 1304452 h 1566389"/>
              <a:gd name="connsiteX84" fmla="*/ 1173396 w 1590224"/>
              <a:gd name="connsiteY84" fmla="*/ 1297308 h 1566389"/>
              <a:gd name="connsiteX85" fmla="*/ 1163871 w 1590224"/>
              <a:gd name="connsiteY85" fmla="*/ 1292546 h 1566389"/>
              <a:gd name="connsiteX86" fmla="*/ 1144821 w 1590224"/>
              <a:gd name="connsiteY86" fmla="*/ 1299689 h 1566389"/>
              <a:gd name="connsiteX87" fmla="*/ 1135296 w 1590224"/>
              <a:gd name="connsiteY87" fmla="*/ 1313977 h 1566389"/>
              <a:gd name="connsiteX88" fmla="*/ 1128152 w 1590224"/>
              <a:gd name="connsiteY88" fmla="*/ 1325883 h 1566389"/>
              <a:gd name="connsiteX89" fmla="*/ 1118627 w 1590224"/>
              <a:gd name="connsiteY89" fmla="*/ 1352077 h 1566389"/>
              <a:gd name="connsiteX90" fmla="*/ 1101959 w 1590224"/>
              <a:gd name="connsiteY90" fmla="*/ 1378271 h 1566389"/>
              <a:gd name="connsiteX91" fmla="*/ 1090052 w 1590224"/>
              <a:gd name="connsiteY91" fmla="*/ 1397321 h 1566389"/>
              <a:gd name="connsiteX92" fmla="*/ 1075765 w 1590224"/>
              <a:gd name="connsiteY92" fmla="*/ 1411608 h 1566389"/>
              <a:gd name="connsiteX93" fmla="*/ 1059096 w 1590224"/>
              <a:gd name="connsiteY93" fmla="*/ 1425896 h 1566389"/>
              <a:gd name="connsiteX94" fmla="*/ 1049571 w 1590224"/>
              <a:gd name="connsiteY94" fmla="*/ 1428277 h 1566389"/>
              <a:gd name="connsiteX95" fmla="*/ 1040046 w 1590224"/>
              <a:gd name="connsiteY95" fmla="*/ 1433039 h 1566389"/>
              <a:gd name="connsiteX96" fmla="*/ 985277 w 1590224"/>
              <a:gd name="connsiteY96" fmla="*/ 1449708 h 1566389"/>
              <a:gd name="connsiteX97" fmla="*/ 954321 w 1590224"/>
              <a:gd name="connsiteY97" fmla="*/ 1456852 h 1566389"/>
              <a:gd name="connsiteX98" fmla="*/ 916221 w 1590224"/>
              <a:gd name="connsiteY98" fmla="*/ 1468758 h 1566389"/>
              <a:gd name="connsiteX99" fmla="*/ 904315 w 1590224"/>
              <a:gd name="connsiteY99" fmla="*/ 1471139 h 1566389"/>
              <a:gd name="connsiteX100" fmla="*/ 882884 w 1590224"/>
              <a:gd name="connsiteY100" fmla="*/ 1478283 h 1566389"/>
              <a:gd name="connsiteX101" fmla="*/ 870977 w 1590224"/>
              <a:gd name="connsiteY101" fmla="*/ 1483046 h 1566389"/>
              <a:gd name="connsiteX102" fmla="*/ 842402 w 1590224"/>
              <a:gd name="connsiteY102" fmla="*/ 1490189 h 1566389"/>
              <a:gd name="connsiteX103" fmla="*/ 820971 w 1590224"/>
              <a:gd name="connsiteY103" fmla="*/ 1499714 h 1566389"/>
              <a:gd name="connsiteX104" fmla="*/ 804302 w 1590224"/>
              <a:gd name="connsiteY104" fmla="*/ 1506858 h 1566389"/>
              <a:gd name="connsiteX105" fmla="*/ 794777 w 1590224"/>
              <a:gd name="connsiteY105" fmla="*/ 1514002 h 1566389"/>
              <a:gd name="connsiteX106" fmla="*/ 787634 w 1590224"/>
              <a:gd name="connsiteY106" fmla="*/ 1518764 h 1566389"/>
              <a:gd name="connsiteX107" fmla="*/ 768584 w 1590224"/>
              <a:gd name="connsiteY107" fmla="*/ 1540196 h 1566389"/>
              <a:gd name="connsiteX108" fmla="*/ 747152 w 1590224"/>
              <a:gd name="connsiteY108" fmla="*/ 1564008 h 1566389"/>
              <a:gd name="connsiteX109" fmla="*/ 737627 w 1590224"/>
              <a:gd name="connsiteY109" fmla="*/ 1566389 h 1566389"/>
              <a:gd name="connsiteX110" fmla="*/ 720959 w 1590224"/>
              <a:gd name="connsiteY110" fmla="*/ 1561627 h 1566389"/>
              <a:gd name="connsiteX111" fmla="*/ 718577 w 1590224"/>
              <a:gd name="connsiteY111" fmla="*/ 1530671 h 1566389"/>
              <a:gd name="connsiteX112" fmla="*/ 728102 w 1590224"/>
              <a:gd name="connsiteY112" fmla="*/ 1502096 h 1566389"/>
              <a:gd name="connsiteX113" fmla="*/ 732865 w 1590224"/>
              <a:gd name="connsiteY113" fmla="*/ 1490189 h 1566389"/>
              <a:gd name="connsiteX114" fmla="*/ 730484 w 1590224"/>
              <a:gd name="connsiteY114" fmla="*/ 1463996 h 1566389"/>
              <a:gd name="connsiteX115" fmla="*/ 709052 w 1590224"/>
              <a:gd name="connsiteY115" fmla="*/ 1444946 h 1566389"/>
              <a:gd name="connsiteX116" fmla="*/ 680477 w 1590224"/>
              <a:gd name="connsiteY116" fmla="*/ 1430658 h 1566389"/>
              <a:gd name="connsiteX117" fmla="*/ 654284 w 1590224"/>
              <a:gd name="connsiteY117" fmla="*/ 1423514 h 1566389"/>
              <a:gd name="connsiteX118" fmla="*/ 635234 w 1590224"/>
              <a:gd name="connsiteY118" fmla="*/ 1416371 h 1566389"/>
              <a:gd name="connsiteX119" fmla="*/ 616184 w 1590224"/>
              <a:gd name="connsiteY119" fmla="*/ 1413989 h 1566389"/>
              <a:gd name="connsiteX120" fmla="*/ 597134 w 1590224"/>
              <a:gd name="connsiteY120" fmla="*/ 1409227 h 1566389"/>
              <a:gd name="connsiteX121" fmla="*/ 573321 w 1590224"/>
              <a:gd name="connsiteY121" fmla="*/ 1404464 h 1566389"/>
              <a:gd name="connsiteX122" fmla="*/ 539984 w 1590224"/>
              <a:gd name="connsiteY122" fmla="*/ 1392558 h 1566389"/>
              <a:gd name="connsiteX123" fmla="*/ 528077 w 1590224"/>
              <a:gd name="connsiteY123" fmla="*/ 1387796 h 1566389"/>
              <a:gd name="connsiteX124" fmla="*/ 506646 w 1590224"/>
              <a:gd name="connsiteY124" fmla="*/ 1373508 h 1566389"/>
              <a:gd name="connsiteX125" fmla="*/ 487596 w 1590224"/>
              <a:gd name="connsiteY125" fmla="*/ 1368746 h 1566389"/>
              <a:gd name="connsiteX126" fmla="*/ 478071 w 1590224"/>
              <a:gd name="connsiteY126" fmla="*/ 1366364 h 1566389"/>
              <a:gd name="connsiteX127" fmla="*/ 449496 w 1590224"/>
              <a:gd name="connsiteY127" fmla="*/ 1347314 h 1566389"/>
              <a:gd name="connsiteX128" fmla="*/ 444734 w 1590224"/>
              <a:gd name="connsiteY128" fmla="*/ 1335408 h 1566389"/>
              <a:gd name="connsiteX129" fmla="*/ 442352 w 1590224"/>
              <a:gd name="connsiteY129" fmla="*/ 1328264 h 1566389"/>
              <a:gd name="connsiteX130" fmla="*/ 435209 w 1590224"/>
              <a:gd name="connsiteY130" fmla="*/ 1311596 h 1566389"/>
              <a:gd name="connsiteX131" fmla="*/ 437590 w 1590224"/>
              <a:gd name="connsiteY131" fmla="*/ 1287783 h 1566389"/>
              <a:gd name="connsiteX132" fmla="*/ 447115 w 1590224"/>
              <a:gd name="connsiteY132" fmla="*/ 1275877 h 1566389"/>
              <a:gd name="connsiteX133" fmla="*/ 459021 w 1590224"/>
              <a:gd name="connsiteY133" fmla="*/ 1249683 h 1566389"/>
              <a:gd name="connsiteX134" fmla="*/ 444734 w 1590224"/>
              <a:gd name="connsiteY134" fmla="*/ 1211583 h 1566389"/>
              <a:gd name="connsiteX135" fmla="*/ 406634 w 1590224"/>
              <a:gd name="connsiteY135" fmla="*/ 1178246 h 1566389"/>
              <a:gd name="connsiteX136" fmla="*/ 403078 w 1590224"/>
              <a:gd name="connsiteY136" fmla="*/ 1176069 h 1566389"/>
              <a:gd name="connsiteX137" fmla="*/ 399174 w 1590224"/>
              <a:gd name="connsiteY137" fmla="*/ 1160912 h 1566389"/>
              <a:gd name="connsiteX138" fmla="*/ 389965 w 1590224"/>
              <a:gd name="connsiteY138" fmla="*/ 1144908 h 1566389"/>
              <a:gd name="connsiteX139" fmla="*/ 392346 w 1590224"/>
              <a:gd name="connsiteY139" fmla="*/ 1085377 h 1566389"/>
              <a:gd name="connsiteX140" fmla="*/ 397109 w 1590224"/>
              <a:gd name="connsiteY140" fmla="*/ 1078233 h 1566389"/>
              <a:gd name="connsiteX141" fmla="*/ 413777 w 1590224"/>
              <a:gd name="connsiteY141" fmla="*/ 1056802 h 1566389"/>
              <a:gd name="connsiteX142" fmla="*/ 420921 w 1590224"/>
              <a:gd name="connsiteY142" fmla="*/ 1047277 h 1566389"/>
              <a:gd name="connsiteX143" fmla="*/ 425684 w 1590224"/>
              <a:gd name="connsiteY143" fmla="*/ 1040133 h 1566389"/>
              <a:gd name="connsiteX144" fmla="*/ 420921 w 1590224"/>
              <a:gd name="connsiteY144" fmla="*/ 994889 h 1566389"/>
              <a:gd name="connsiteX145" fmla="*/ 411396 w 1590224"/>
              <a:gd name="connsiteY145" fmla="*/ 980602 h 1566389"/>
              <a:gd name="connsiteX146" fmla="*/ 409015 w 1590224"/>
              <a:gd name="connsiteY146" fmla="*/ 971077 h 1566389"/>
              <a:gd name="connsiteX147" fmla="*/ 404252 w 1590224"/>
              <a:gd name="connsiteY147" fmla="*/ 961552 h 1566389"/>
              <a:gd name="connsiteX148" fmla="*/ 401871 w 1590224"/>
              <a:gd name="connsiteY148" fmla="*/ 954408 h 1566389"/>
              <a:gd name="connsiteX149" fmla="*/ 404252 w 1590224"/>
              <a:gd name="connsiteY149" fmla="*/ 892496 h 1566389"/>
              <a:gd name="connsiteX150" fmla="*/ 406634 w 1590224"/>
              <a:gd name="connsiteY150" fmla="*/ 859158 h 1566389"/>
              <a:gd name="connsiteX151" fmla="*/ 397109 w 1590224"/>
              <a:gd name="connsiteY151" fmla="*/ 699614 h 1566389"/>
              <a:gd name="connsiteX152" fmla="*/ 382821 w 1590224"/>
              <a:gd name="connsiteY152" fmla="*/ 675802 h 1566389"/>
              <a:gd name="connsiteX153" fmla="*/ 359009 w 1590224"/>
              <a:gd name="connsiteY153" fmla="*/ 642464 h 1566389"/>
              <a:gd name="connsiteX154" fmla="*/ 347102 w 1590224"/>
              <a:gd name="connsiteY154" fmla="*/ 630558 h 1566389"/>
              <a:gd name="connsiteX155" fmla="*/ 345889 w 1590224"/>
              <a:gd name="connsiteY155" fmla="*/ 628535 h 1566389"/>
              <a:gd name="connsiteX156" fmla="*/ 359009 w 1590224"/>
              <a:gd name="connsiteY156" fmla="*/ 625795 h 1566389"/>
              <a:gd name="connsiteX157" fmla="*/ 361390 w 1590224"/>
              <a:gd name="connsiteY157" fmla="*/ 594838 h 1566389"/>
              <a:gd name="connsiteX158" fmla="*/ 368534 w 1590224"/>
              <a:gd name="connsiteY158" fmla="*/ 592457 h 1566389"/>
              <a:gd name="connsiteX159" fmla="*/ 382821 w 1590224"/>
              <a:gd name="connsiteY159" fmla="*/ 580551 h 1566389"/>
              <a:gd name="connsiteX160" fmla="*/ 387584 w 1590224"/>
              <a:gd name="connsiteY160" fmla="*/ 571026 h 1566389"/>
              <a:gd name="connsiteX161" fmla="*/ 382821 w 1590224"/>
              <a:gd name="connsiteY161" fmla="*/ 547213 h 1566389"/>
              <a:gd name="connsiteX162" fmla="*/ 363771 w 1590224"/>
              <a:gd name="connsiteY162" fmla="*/ 535307 h 1566389"/>
              <a:gd name="connsiteX163" fmla="*/ 344721 w 1590224"/>
              <a:gd name="connsiteY163" fmla="*/ 528163 h 1566389"/>
              <a:gd name="connsiteX164" fmla="*/ 325671 w 1590224"/>
              <a:gd name="connsiteY164" fmla="*/ 521020 h 1566389"/>
              <a:gd name="connsiteX165" fmla="*/ 318527 w 1590224"/>
              <a:gd name="connsiteY165" fmla="*/ 511495 h 1566389"/>
              <a:gd name="connsiteX166" fmla="*/ 313765 w 1590224"/>
              <a:gd name="connsiteY166" fmla="*/ 487682 h 1566389"/>
              <a:gd name="connsiteX167" fmla="*/ 311384 w 1590224"/>
              <a:gd name="connsiteY167" fmla="*/ 456726 h 1566389"/>
              <a:gd name="connsiteX168" fmla="*/ 309002 w 1590224"/>
              <a:gd name="connsiteY168" fmla="*/ 449582 h 1566389"/>
              <a:gd name="connsiteX169" fmla="*/ 289952 w 1590224"/>
              <a:gd name="connsiteY169" fmla="*/ 432913 h 1566389"/>
              <a:gd name="connsiteX170" fmla="*/ 270902 w 1590224"/>
              <a:gd name="connsiteY170" fmla="*/ 409101 h 1566389"/>
              <a:gd name="connsiteX171" fmla="*/ 268521 w 1590224"/>
              <a:gd name="connsiteY171" fmla="*/ 401957 h 1566389"/>
              <a:gd name="connsiteX172" fmla="*/ 270902 w 1590224"/>
              <a:gd name="connsiteY172" fmla="*/ 382907 h 1566389"/>
              <a:gd name="connsiteX173" fmla="*/ 278046 w 1590224"/>
              <a:gd name="connsiteY173" fmla="*/ 373382 h 1566389"/>
              <a:gd name="connsiteX174" fmla="*/ 278409 w 1590224"/>
              <a:gd name="connsiteY174" fmla="*/ 372848 h 1566389"/>
              <a:gd name="connsiteX175" fmla="*/ 280396 w 1590224"/>
              <a:gd name="connsiteY175" fmla="*/ 374614 h 1566389"/>
              <a:gd name="connsiteX176" fmla="*/ 293289 w 1590224"/>
              <a:gd name="connsiteY176" fmla="*/ 381000 h 1566389"/>
              <a:gd name="connsiteX177" fmla="*/ 316149 w 1590224"/>
              <a:gd name="connsiteY177" fmla="*/ 358140 h 1566389"/>
              <a:gd name="connsiteX178" fmla="*/ 438069 w 1590224"/>
              <a:gd name="connsiteY178" fmla="*/ 350520 h 1566389"/>
              <a:gd name="connsiteX179" fmla="*/ 491409 w 1590224"/>
              <a:gd name="connsiteY179" fmla="*/ 289560 h 1566389"/>
              <a:gd name="connsiteX180" fmla="*/ 537129 w 1590224"/>
              <a:gd name="connsiteY180" fmla="*/ 274320 h 1566389"/>
              <a:gd name="connsiteX181" fmla="*/ 559989 w 1590224"/>
              <a:gd name="connsiteY181" fmla="*/ 266700 h 1566389"/>
              <a:gd name="connsiteX182" fmla="*/ 620949 w 1590224"/>
              <a:gd name="connsiteY182" fmla="*/ 220980 h 1566389"/>
              <a:gd name="connsiteX183" fmla="*/ 636189 w 1590224"/>
              <a:gd name="connsiteY183" fmla="*/ 190500 h 1566389"/>
              <a:gd name="connsiteX184" fmla="*/ 697149 w 1590224"/>
              <a:gd name="connsiteY184" fmla="*/ 160020 h 1566389"/>
              <a:gd name="connsiteX185" fmla="*/ 780969 w 1590224"/>
              <a:gd name="connsiteY185" fmla="*/ 129540 h 1566389"/>
              <a:gd name="connsiteX186" fmla="*/ 788589 w 1590224"/>
              <a:gd name="connsiteY186" fmla="*/ 106680 h 1566389"/>
              <a:gd name="connsiteX187" fmla="*/ 811449 w 1590224"/>
              <a:gd name="connsiteY187" fmla="*/ 91440 h 1566389"/>
              <a:gd name="connsiteX188" fmla="*/ 819069 w 1590224"/>
              <a:gd name="connsiteY188" fmla="*/ 30480 h 1566389"/>
              <a:gd name="connsiteX189" fmla="*/ 925749 w 1590224"/>
              <a:gd name="connsiteY189" fmla="*/ 22860 h 1566389"/>
              <a:gd name="connsiteX190" fmla="*/ 948609 w 1590224"/>
              <a:gd name="connsiteY190" fmla="*/ 15240 h 1566389"/>
              <a:gd name="connsiteX191" fmla="*/ 1001949 w 1590224"/>
              <a:gd name="connsiteY191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63734 w 1590224"/>
              <a:gd name="connsiteY4" fmla="*/ 568645 h 1566389"/>
              <a:gd name="connsiteX5" fmla="*/ 63734 w 1590224"/>
              <a:gd name="connsiteY5" fmla="*/ 568646 h 1566389"/>
              <a:gd name="connsiteX6" fmla="*/ 44684 w 1590224"/>
              <a:gd name="connsiteY6" fmla="*/ 571027 h 1566389"/>
              <a:gd name="connsiteX7" fmla="*/ 35159 w 1590224"/>
              <a:gd name="connsiteY7" fmla="*/ 573408 h 1566389"/>
              <a:gd name="connsiteX8" fmla="*/ 0 w 1590224"/>
              <a:gd name="connsiteY8" fmla="*/ 576338 h 1566389"/>
              <a:gd name="connsiteX9" fmla="*/ 44684 w 1590224"/>
              <a:gd name="connsiteY9" fmla="*/ 571026 h 1566389"/>
              <a:gd name="connsiteX10" fmla="*/ 63734 w 1590224"/>
              <a:gd name="connsiteY10" fmla="*/ 568645 h 1566389"/>
              <a:gd name="connsiteX11" fmla="*/ 1001949 w 1590224"/>
              <a:gd name="connsiteY11" fmla="*/ 0 h 1566389"/>
              <a:gd name="connsiteX12" fmla="*/ 994329 w 1590224"/>
              <a:gd name="connsiteY12" fmla="*/ 45720 h 1566389"/>
              <a:gd name="connsiteX13" fmla="*/ 933369 w 1590224"/>
              <a:gd name="connsiteY13" fmla="*/ 76200 h 1566389"/>
              <a:gd name="connsiteX14" fmla="*/ 910509 w 1590224"/>
              <a:gd name="connsiteY14" fmla="*/ 91440 h 1566389"/>
              <a:gd name="connsiteX15" fmla="*/ 912414 w 1590224"/>
              <a:gd name="connsiteY15" fmla="*/ 122397 h 1566389"/>
              <a:gd name="connsiteX16" fmla="*/ 927654 w 1590224"/>
              <a:gd name="connsiteY16" fmla="*/ 152876 h 1566389"/>
              <a:gd name="connsiteX17" fmla="*/ 967183 w 1590224"/>
              <a:gd name="connsiteY17" fmla="*/ 178117 h 1566389"/>
              <a:gd name="connsiteX18" fmla="*/ 1047669 w 1590224"/>
              <a:gd name="connsiteY18" fmla="*/ 220980 h 1566389"/>
              <a:gd name="connsiteX19" fmla="*/ 1101009 w 1590224"/>
              <a:gd name="connsiteY19" fmla="*/ 251460 h 1566389"/>
              <a:gd name="connsiteX20" fmla="*/ 1222929 w 1590224"/>
              <a:gd name="connsiteY20" fmla="*/ 336233 h 1566389"/>
              <a:gd name="connsiteX21" fmla="*/ 1267220 w 1590224"/>
              <a:gd name="connsiteY21" fmla="*/ 375761 h 1566389"/>
              <a:gd name="connsiteX22" fmla="*/ 1352469 w 1590224"/>
              <a:gd name="connsiteY22" fmla="*/ 472440 h 1566389"/>
              <a:gd name="connsiteX23" fmla="*/ 1428669 w 1590224"/>
              <a:gd name="connsiteY23" fmla="*/ 586740 h 1566389"/>
              <a:gd name="connsiteX24" fmla="*/ 1588689 w 1590224"/>
              <a:gd name="connsiteY24" fmla="*/ 792480 h 1566389"/>
              <a:gd name="connsiteX25" fmla="*/ 1590224 w 1590224"/>
              <a:gd name="connsiteY25" fmla="*/ 794546 h 1566389"/>
              <a:gd name="connsiteX26" fmla="*/ 1590115 w 1590224"/>
              <a:gd name="connsiteY26" fmla="*/ 794864 h 1566389"/>
              <a:gd name="connsiteX27" fmla="*/ 1582971 w 1590224"/>
              <a:gd name="connsiteY27" fmla="*/ 835346 h 1566389"/>
              <a:gd name="connsiteX28" fmla="*/ 1575827 w 1590224"/>
              <a:gd name="connsiteY28" fmla="*/ 871064 h 1566389"/>
              <a:gd name="connsiteX29" fmla="*/ 1566302 w 1590224"/>
              <a:gd name="connsiteY29" fmla="*/ 894877 h 1566389"/>
              <a:gd name="connsiteX30" fmla="*/ 1563921 w 1590224"/>
              <a:gd name="connsiteY30" fmla="*/ 916308 h 1566389"/>
              <a:gd name="connsiteX31" fmla="*/ 1559159 w 1590224"/>
              <a:gd name="connsiteY31" fmla="*/ 928214 h 1566389"/>
              <a:gd name="connsiteX32" fmla="*/ 1556777 w 1590224"/>
              <a:gd name="connsiteY32" fmla="*/ 935358 h 1566389"/>
              <a:gd name="connsiteX33" fmla="*/ 1547252 w 1590224"/>
              <a:gd name="connsiteY33" fmla="*/ 952027 h 1566389"/>
              <a:gd name="connsiteX34" fmla="*/ 1528202 w 1590224"/>
              <a:gd name="connsiteY34" fmla="*/ 971077 h 1566389"/>
              <a:gd name="connsiteX35" fmla="*/ 1513915 w 1590224"/>
              <a:gd name="connsiteY35" fmla="*/ 985364 h 1566389"/>
              <a:gd name="connsiteX36" fmla="*/ 1488243 w 1590224"/>
              <a:gd name="connsiteY36" fmla="*/ 1005393 h 1566389"/>
              <a:gd name="connsiteX37" fmla="*/ 1488108 w 1590224"/>
              <a:gd name="connsiteY37" fmla="*/ 1005576 h 1566389"/>
              <a:gd name="connsiteX38" fmla="*/ 1475815 w 1590224"/>
              <a:gd name="connsiteY38" fmla="*/ 1013939 h 1566389"/>
              <a:gd name="connsiteX39" fmla="*/ 1466290 w 1590224"/>
              <a:gd name="connsiteY39" fmla="*/ 1021083 h 1566389"/>
              <a:gd name="connsiteX40" fmla="*/ 1452002 w 1590224"/>
              <a:gd name="connsiteY40" fmla="*/ 1025846 h 1566389"/>
              <a:gd name="connsiteX41" fmla="*/ 1418665 w 1590224"/>
              <a:gd name="connsiteY41" fmla="*/ 1047277 h 1566389"/>
              <a:gd name="connsiteX42" fmla="*/ 1413902 w 1590224"/>
              <a:gd name="connsiteY42" fmla="*/ 1059183 h 1566389"/>
              <a:gd name="connsiteX43" fmla="*/ 1421046 w 1590224"/>
              <a:gd name="connsiteY43" fmla="*/ 1097283 h 1566389"/>
              <a:gd name="connsiteX44" fmla="*/ 1430571 w 1590224"/>
              <a:gd name="connsiteY44" fmla="*/ 1118714 h 1566389"/>
              <a:gd name="connsiteX45" fmla="*/ 1437715 w 1590224"/>
              <a:gd name="connsiteY45" fmla="*/ 1125858 h 1566389"/>
              <a:gd name="connsiteX46" fmla="*/ 1452002 w 1590224"/>
              <a:gd name="connsiteY46" fmla="*/ 1156814 h 1566389"/>
              <a:gd name="connsiteX47" fmla="*/ 1468671 w 1590224"/>
              <a:gd name="connsiteY47" fmla="*/ 1175864 h 1566389"/>
              <a:gd name="connsiteX48" fmla="*/ 1475815 w 1590224"/>
              <a:gd name="connsiteY48" fmla="*/ 1183008 h 1566389"/>
              <a:gd name="connsiteX49" fmla="*/ 1482959 w 1590224"/>
              <a:gd name="connsiteY49" fmla="*/ 1194914 h 1566389"/>
              <a:gd name="connsiteX50" fmla="*/ 1492484 w 1590224"/>
              <a:gd name="connsiteY50" fmla="*/ 1204439 h 1566389"/>
              <a:gd name="connsiteX51" fmla="*/ 1511534 w 1590224"/>
              <a:gd name="connsiteY51" fmla="*/ 1228252 h 1566389"/>
              <a:gd name="connsiteX52" fmla="*/ 1530584 w 1590224"/>
              <a:gd name="connsiteY52" fmla="*/ 1256827 h 1566389"/>
              <a:gd name="connsiteX53" fmla="*/ 1544871 w 1590224"/>
              <a:gd name="connsiteY53" fmla="*/ 1278258 h 1566389"/>
              <a:gd name="connsiteX54" fmla="*/ 1552015 w 1590224"/>
              <a:gd name="connsiteY54" fmla="*/ 1302071 h 1566389"/>
              <a:gd name="connsiteX55" fmla="*/ 1559159 w 1590224"/>
              <a:gd name="connsiteY55" fmla="*/ 1333027 h 1566389"/>
              <a:gd name="connsiteX56" fmla="*/ 1552015 w 1590224"/>
              <a:gd name="connsiteY56" fmla="*/ 1390177 h 1566389"/>
              <a:gd name="connsiteX57" fmla="*/ 1549634 w 1590224"/>
              <a:gd name="connsiteY57" fmla="*/ 1399702 h 1566389"/>
              <a:gd name="connsiteX58" fmla="*/ 1544871 w 1590224"/>
              <a:gd name="connsiteY58" fmla="*/ 1406846 h 1566389"/>
              <a:gd name="connsiteX59" fmla="*/ 1542490 w 1590224"/>
              <a:gd name="connsiteY59" fmla="*/ 1418752 h 1566389"/>
              <a:gd name="connsiteX60" fmla="*/ 1535346 w 1590224"/>
              <a:gd name="connsiteY60" fmla="*/ 1430658 h 1566389"/>
              <a:gd name="connsiteX61" fmla="*/ 1516296 w 1590224"/>
              <a:gd name="connsiteY61" fmla="*/ 1454471 h 1566389"/>
              <a:gd name="connsiteX62" fmla="*/ 1506771 w 1590224"/>
              <a:gd name="connsiteY62" fmla="*/ 1461614 h 1566389"/>
              <a:gd name="connsiteX63" fmla="*/ 1494865 w 1590224"/>
              <a:gd name="connsiteY63" fmla="*/ 1463996 h 1566389"/>
              <a:gd name="connsiteX64" fmla="*/ 1480577 w 1590224"/>
              <a:gd name="connsiteY64" fmla="*/ 1468758 h 1566389"/>
              <a:gd name="connsiteX65" fmla="*/ 1425809 w 1590224"/>
              <a:gd name="connsiteY65" fmla="*/ 1463996 h 1566389"/>
              <a:gd name="connsiteX66" fmla="*/ 1413902 w 1590224"/>
              <a:gd name="connsiteY66" fmla="*/ 1459233 h 1566389"/>
              <a:gd name="connsiteX67" fmla="*/ 1385327 w 1590224"/>
              <a:gd name="connsiteY67" fmla="*/ 1454471 h 1566389"/>
              <a:gd name="connsiteX68" fmla="*/ 1347227 w 1590224"/>
              <a:gd name="connsiteY68" fmla="*/ 1447327 h 1566389"/>
              <a:gd name="connsiteX69" fmla="*/ 1340084 w 1590224"/>
              <a:gd name="connsiteY69" fmla="*/ 1442564 h 1566389"/>
              <a:gd name="connsiteX70" fmla="*/ 1325796 w 1590224"/>
              <a:gd name="connsiteY70" fmla="*/ 1416371 h 1566389"/>
              <a:gd name="connsiteX71" fmla="*/ 1323415 w 1590224"/>
              <a:gd name="connsiteY71" fmla="*/ 1409227 h 1566389"/>
              <a:gd name="connsiteX72" fmla="*/ 1318652 w 1590224"/>
              <a:gd name="connsiteY72" fmla="*/ 1387796 h 1566389"/>
              <a:gd name="connsiteX73" fmla="*/ 1311509 w 1590224"/>
              <a:gd name="connsiteY73" fmla="*/ 1356839 h 1566389"/>
              <a:gd name="connsiteX74" fmla="*/ 1301984 w 1590224"/>
              <a:gd name="connsiteY74" fmla="*/ 1342552 h 1566389"/>
              <a:gd name="connsiteX75" fmla="*/ 1294840 w 1590224"/>
              <a:gd name="connsiteY75" fmla="*/ 1340171 h 1566389"/>
              <a:gd name="connsiteX76" fmla="*/ 1278171 w 1590224"/>
              <a:gd name="connsiteY76" fmla="*/ 1333027 h 1566389"/>
              <a:gd name="connsiteX77" fmla="*/ 1254359 w 1590224"/>
              <a:gd name="connsiteY77" fmla="*/ 1328264 h 1566389"/>
              <a:gd name="connsiteX78" fmla="*/ 1240071 w 1590224"/>
              <a:gd name="connsiteY78" fmla="*/ 1323502 h 1566389"/>
              <a:gd name="connsiteX79" fmla="*/ 1230546 w 1590224"/>
              <a:gd name="connsiteY79" fmla="*/ 1321121 h 1566389"/>
              <a:gd name="connsiteX80" fmla="*/ 1216259 w 1590224"/>
              <a:gd name="connsiteY80" fmla="*/ 1316358 h 1566389"/>
              <a:gd name="connsiteX81" fmla="*/ 1194827 w 1590224"/>
              <a:gd name="connsiteY81" fmla="*/ 1311596 h 1566389"/>
              <a:gd name="connsiteX82" fmla="*/ 1182921 w 1590224"/>
              <a:gd name="connsiteY82" fmla="*/ 1304452 h 1566389"/>
              <a:gd name="connsiteX83" fmla="*/ 1173396 w 1590224"/>
              <a:gd name="connsiteY83" fmla="*/ 1297308 h 1566389"/>
              <a:gd name="connsiteX84" fmla="*/ 1163871 w 1590224"/>
              <a:gd name="connsiteY84" fmla="*/ 1292546 h 1566389"/>
              <a:gd name="connsiteX85" fmla="*/ 1144821 w 1590224"/>
              <a:gd name="connsiteY85" fmla="*/ 1299689 h 1566389"/>
              <a:gd name="connsiteX86" fmla="*/ 1135296 w 1590224"/>
              <a:gd name="connsiteY86" fmla="*/ 1313977 h 1566389"/>
              <a:gd name="connsiteX87" fmla="*/ 1128152 w 1590224"/>
              <a:gd name="connsiteY87" fmla="*/ 1325883 h 1566389"/>
              <a:gd name="connsiteX88" fmla="*/ 1118627 w 1590224"/>
              <a:gd name="connsiteY88" fmla="*/ 1352077 h 1566389"/>
              <a:gd name="connsiteX89" fmla="*/ 1101959 w 1590224"/>
              <a:gd name="connsiteY89" fmla="*/ 1378271 h 1566389"/>
              <a:gd name="connsiteX90" fmla="*/ 1090052 w 1590224"/>
              <a:gd name="connsiteY90" fmla="*/ 1397321 h 1566389"/>
              <a:gd name="connsiteX91" fmla="*/ 1075765 w 1590224"/>
              <a:gd name="connsiteY91" fmla="*/ 1411608 h 1566389"/>
              <a:gd name="connsiteX92" fmla="*/ 1059096 w 1590224"/>
              <a:gd name="connsiteY92" fmla="*/ 1425896 h 1566389"/>
              <a:gd name="connsiteX93" fmla="*/ 1049571 w 1590224"/>
              <a:gd name="connsiteY93" fmla="*/ 1428277 h 1566389"/>
              <a:gd name="connsiteX94" fmla="*/ 1040046 w 1590224"/>
              <a:gd name="connsiteY94" fmla="*/ 1433039 h 1566389"/>
              <a:gd name="connsiteX95" fmla="*/ 985277 w 1590224"/>
              <a:gd name="connsiteY95" fmla="*/ 1449708 h 1566389"/>
              <a:gd name="connsiteX96" fmla="*/ 954321 w 1590224"/>
              <a:gd name="connsiteY96" fmla="*/ 1456852 h 1566389"/>
              <a:gd name="connsiteX97" fmla="*/ 916221 w 1590224"/>
              <a:gd name="connsiteY97" fmla="*/ 1468758 h 1566389"/>
              <a:gd name="connsiteX98" fmla="*/ 904315 w 1590224"/>
              <a:gd name="connsiteY98" fmla="*/ 1471139 h 1566389"/>
              <a:gd name="connsiteX99" fmla="*/ 882884 w 1590224"/>
              <a:gd name="connsiteY99" fmla="*/ 1478283 h 1566389"/>
              <a:gd name="connsiteX100" fmla="*/ 870977 w 1590224"/>
              <a:gd name="connsiteY100" fmla="*/ 1483046 h 1566389"/>
              <a:gd name="connsiteX101" fmla="*/ 842402 w 1590224"/>
              <a:gd name="connsiteY101" fmla="*/ 1490189 h 1566389"/>
              <a:gd name="connsiteX102" fmla="*/ 820971 w 1590224"/>
              <a:gd name="connsiteY102" fmla="*/ 1499714 h 1566389"/>
              <a:gd name="connsiteX103" fmla="*/ 804302 w 1590224"/>
              <a:gd name="connsiteY103" fmla="*/ 1506858 h 1566389"/>
              <a:gd name="connsiteX104" fmla="*/ 794777 w 1590224"/>
              <a:gd name="connsiteY104" fmla="*/ 1514002 h 1566389"/>
              <a:gd name="connsiteX105" fmla="*/ 787634 w 1590224"/>
              <a:gd name="connsiteY105" fmla="*/ 1518764 h 1566389"/>
              <a:gd name="connsiteX106" fmla="*/ 768584 w 1590224"/>
              <a:gd name="connsiteY106" fmla="*/ 1540196 h 1566389"/>
              <a:gd name="connsiteX107" fmla="*/ 747152 w 1590224"/>
              <a:gd name="connsiteY107" fmla="*/ 1564008 h 1566389"/>
              <a:gd name="connsiteX108" fmla="*/ 737627 w 1590224"/>
              <a:gd name="connsiteY108" fmla="*/ 1566389 h 1566389"/>
              <a:gd name="connsiteX109" fmla="*/ 720959 w 1590224"/>
              <a:gd name="connsiteY109" fmla="*/ 1561627 h 1566389"/>
              <a:gd name="connsiteX110" fmla="*/ 718577 w 1590224"/>
              <a:gd name="connsiteY110" fmla="*/ 1530671 h 1566389"/>
              <a:gd name="connsiteX111" fmla="*/ 728102 w 1590224"/>
              <a:gd name="connsiteY111" fmla="*/ 1502096 h 1566389"/>
              <a:gd name="connsiteX112" fmla="*/ 732865 w 1590224"/>
              <a:gd name="connsiteY112" fmla="*/ 1490189 h 1566389"/>
              <a:gd name="connsiteX113" fmla="*/ 730484 w 1590224"/>
              <a:gd name="connsiteY113" fmla="*/ 1463996 h 1566389"/>
              <a:gd name="connsiteX114" fmla="*/ 709052 w 1590224"/>
              <a:gd name="connsiteY114" fmla="*/ 1444946 h 1566389"/>
              <a:gd name="connsiteX115" fmla="*/ 680477 w 1590224"/>
              <a:gd name="connsiteY115" fmla="*/ 1430658 h 1566389"/>
              <a:gd name="connsiteX116" fmla="*/ 654284 w 1590224"/>
              <a:gd name="connsiteY116" fmla="*/ 1423514 h 1566389"/>
              <a:gd name="connsiteX117" fmla="*/ 635234 w 1590224"/>
              <a:gd name="connsiteY117" fmla="*/ 1416371 h 1566389"/>
              <a:gd name="connsiteX118" fmla="*/ 616184 w 1590224"/>
              <a:gd name="connsiteY118" fmla="*/ 1413989 h 1566389"/>
              <a:gd name="connsiteX119" fmla="*/ 597134 w 1590224"/>
              <a:gd name="connsiteY119" fmla="*/ 1409227 h 1566389"/>
              <a:gd name="connsiteX120" fmla="*/ 573321 w 1590224"/>
              <a:gd name="connsiteY120" fmla="*/ 1404464 h 1566389"/>
              <a:gd name="connsiteX121" fmla="*/ 539984 w 1590224"/>
              <a:gd name="connsiteY121" fmla="*/ 1392558 h 1566389"/>
              <a:gd name="connsiteX122" fmla="*/ 528077 w 1590224"/>
              <a:gd name="connsiteY122" fmla="*/ 1387796 h 1566389"/>
              <a:gd name="connsiteX123" fmla="*/ 506646 w 1590224"/>
              <a:gd name="connsiteY123" fmla="*/ 1373508 h 1566389"/>
              <a:gd name="connsiteX124" fmla="*/ 487596 w 1590224"/>
              <a:gd name="connsiteY124" fmla="*/ 1368746 h 1566389"/>
              <a:gd name="connsiteX125" fmla="*/ 478071 w 1590224"/>
              <a:gd name="connsiteY125" fmla="*/ 1366364 h 1566389"/>
              <a:gd name="connsiteX126" fmla="*/ 449496 w 1590224"/>
              <a:gd name="connsiteY126" fmla="*/ 1347314 h 1566389"/>
              <a:gd name="connsiteX127" fmla="*/ 444734 w 1590224"/>
              <a:gd name="connsiteY127" fmla="*/ 1335408 h 1566389"/>
              <a:gd name="connsiteX128" fmla="*/ 442352 w 1590224"/>
              <a:gd name="connsiteY128" fmla="*/ 1328264 h 1566389"/>
              <a:gd name="connsiteX129" fmla="*/ 435209 w 1590224"/>
              <a:gd name="connsiteY129" fmla="*/ 1311596 h 1566389"/>
              <a:gd name="connsiteX130" fmla="*/ 437590 w 1590224"/>
              <a:gd name="connsiteY130" fmla="*/ 1287783 h 1566389"/>
              <a:gd name="connsiteX131" fmla="*/ 447115 w 1590224"/>
              <a:gd name="connsiteY131" fmla="*/ 1275877 h 1566389"/>
              <a:gd name="connsiteX132" fmla="*/ 459021 w 1590224"/>
              <a:gd name="connsiteY132" fmla="*/ 1249683 h 1566389"/>
              <a:gd name="connsiteX133" fmla="*/ 444734 w 1590224"/>
              <a:gd name="connsiteY133" fmla="*/ 1211583 h 1566389"/>
              <a:gd name="connsiteX134" fmla="*/ 406634 w 1590224"/>
              <a:gd name="connsiteY134" fmla="*/ 1178246 h 1566389"/>
              <a:gd name="connsiteX135" fmla="*/ 403078 w 1590224"/>
              <a:gd name="connsiteY135" fmla="*/ 1176069 h 1566389"/>
              <a:gd name="connsiteX136" fmla="*/ 399174 w 1590224"/>
              <a:gd name="connsiteY136" fmla="*/ 1160912 h 1566389"/>
              <a:gd name="connsiteX137" fmla="*/ 389965 w 1590224"/>
              <a:gd name="connsiteY137" fmla="*/ 1144908 h 1566389"/>
              <a:gd name="connsiteX138" fmla="*/ 392346 w 1590224"/>
              <a:gd name="connsiteY138" fmla="*/ 1085377 h 1566389"/>
              <a:gd name="connsiteX139" fmla="*/ 397109 w 1590224"/>
              <a:gd name="connsiteY139" fmla="*/ 1078233 h 1566389"/>
              <a:gd name="connsiteX140" fmla="*/ 413777 w 1590224"/>
              <a:gd name="connsiteY140" fmla="*/ 1056802 h 1566389"/>
              <a:gd name="connsiteX141" fmla="*/ 420921 w 1590224"/>
              <a:gd name="connsiteY141" fmla="*/ 1047277 h 1566389"/>
              <a:gd name="connsiteX142" fmla="*/ 425684 w 1590224"/>
              <a:gd name="connsiteY142" fmla="*/ 1040133 h 1566389"/>
              <a:gd name="connsiteX143" fmla="*/ 420921 w 1590224"/>
              <a:gd name="connsiteY143" fmla="*/ 994889 h 1566389"/>
              <a:gd name="connsiteX144" fmla="*/ 411396 w 1590224"/>
              <a:gd name="connsiteY144" fmla="*/ 980602 h 1566389"/>
              <a:gd name="connsiteX145" fmla="*/ 409015 w 1590224"/>
              <a:gd name="connsiteY145" fmla="*/ 971077 h 1566389"/>
              <a:gd name="connsiteX146" fmla="*/ 404252 w 1590224"/>
              <a:gd name="connsiteY146" fmla="*/ 961552 h 1566389"/>
              <a:gd name="connsiteX147" fmla="*/ 401871 w 1590224"/>
              <a:gd name="connsiteY147" fmla="*/ 954408 h 1566389"/>
              <a:gd name="connsiteX148" fmla="*/ 404252 w 1590224"/>
              <a:gd name="connsiteY148" fmla="*/ 892496 h 1566389"/>
              <a:gd name="connsiteX149" fmla="*/ 406634 w 1590224"/>
              <a:gd name="connsiteY149" fmla="*/ 859158 h 1566389"/>
              <a:gd name="connsiteX150" fmla="*/ 397109 w 1590224"/>
              <a:gd name="connsiteY150" fmla="*/ 699614 h 1566389"/>
              <a:gd name="connsiteX151" fmla="*/ 382821 w 1590224"/>
              <a:gd name="connsiteY151" fmla="*/ 675802 h 1566389"/>
              <a:gd name="connsiteX152" fmla="*/ 359009 w 1590224"/>
              <a:gd name="connsiteY152" fmla="*/ 642464 h 1566389"/>
              <a:gd name="connsiteX153" fmla="*/ 347102 w 1590224"/>
              <a:gd name="connsiteY153" fmla="*/ 630558 h 1566389"/>
              <a:gd name="connsiteX154" fmla="*/ 345889 w 1590224"/>
              <a:gd name="connsiteY154" fmla="*/ 628535 h 1566389"/>
              <a:gd name="connsiteX155" fmla="*/ 359009 w 1590224"/>
              <a:gd name="connsiteY155" fmla="*/ 625795 h 1566389"/>
              <a:gd name="connsiteX156" fmla="*/ 361390 w 1590224"/>
              <a:gd name="connsiteY156" fmla="*/ 594838 h 1566389"/>
              <a:gd name="connsiteX157" fmla="*/ 368534 w 1590224"/>
              <a:gd name="connsiteY157" fmla="*/ 592457 h 1566389"/>
              <a:gd name="connsiteX158" fmla="*/ 382821 w 1590224"/>
              <a:gd name="connsiteY158" fmla="*/ 580551 h 1566389"/>
              <a:gd name="connsiteX159" fmla="*/ 387584 w 1590224"/>
              <a:gd name="connsiteY159" fmla="*/ 571026 h 1566389"/>
              <a:gd name="connsiteX160" fmla="*/ 382821 w 1590224"/>
              <a:gd name="connsiteY160" fmla="*/ 547213 h 1566389"/>
              <a:gd name="connsiteX161" fmla="*/ 363771 w 1590224"/>
              <a:gd name="connsiteY161" fmla="*/ 535307 h 1566389"/>
              <a:gd name="connsiteX162" fmla="*/ 344721 w 1590224"/>
              <a:gd name="connsiteY162" fmla="*/ 528163 h 1566389"/>
              <a:gd name="connsiteX163" fmla="*/ 325671 w 1590224"/>
              <a:gd name="connsiteY163" fmla="*/ 521020 h 1566389"/>
              <a:gd name="connsiteX164" fmla="*/ 318527 w 1590224"/>
              <a:gd name="connsiteY164" fmla="*/ 511495 h 1566389"/>
              <a:gd name="connsiteX165" fmla="*/ 313765 w 1590224"/>
              <a:gd name="connsiteY165" fmla="*/ 487682 h 1566389"/>
              <a:gd name="connsiteX166" fmla="*/ 311384 w 1590224"/>
              <a:gd name="connsiteY166" fmla="*/ 456726 h 1566389"/>
              <a:gd name="connsiteX167" fmla="*/ 309002 w 1590224"/>
              <a:gd name="connsiteY167" fmla="*/ 449582 h 1566389"/>
              <a:gd name="connsiteX168" fmla="*/ 289952 w 1590224"/>
              <a:gd name="connsiteY168" fmla="*/ 432913 h 1566389"/>
              <a:gd name="connsiteX169" fmla="*/ 270902 w 1590224"/>
              <a:gd name="connsiteY169" fmla="*/ 409101 h 1566389"/>
              <a:gd name="connsiteX170" fmla="*/ 268521 w 1590224"/>
              <a:gd name="connsiteY170" fmla="*/ 401957 h 1566389"/>
              <a:gd name="connsiteX171" fmla="*/ 270902 w 1590224"/>
              <a:gd name="connsiteY171" fmla="*/ 382907 h 1566389"/>
              <a:gd name="connsiteX172" fmla="*/ 278046 w 1590224"/>
              <a:gd name="connsiteY172" fmla="*/ 373382 h 1566389"/>
              <a:gd name="connsiteX173" fmla="*/ 278409 w 1590224"/>
              <a:gd name="connsiteY173" fmla="*/ 372848 h 1566389"/>
              <a:gd name="connsiteX174" fmla="*/ 280396 w 1590224"/>
              <a:gd name="connsiteY174" fmla="*/ 374614 h 1566389"/>
              <a:gd name="connsiteX175" fmla="*/ 293289 w 1590224"/>
              <a:gd name="connsiteY175" fmla="*/ 381000 h 1566389"/>
              <a:gd name="connsiteX176" fmla="*/ 316149 w 1590224"/>
              <a:gd name="connsiteY176" fmla="*/ 358140 h 1566389"/>
              <a:gd name="connsiteX177" fmla="*/ 438069 w 1590224"/>
              <a:gd name="connsiteY177" fmla="*/ 350520 h 1566389"/>
              <a:gd name="connsiteX178" fmla="*/ 491409 w 1590224"/>
              <a:gd name="connsiteY178" fmla="*/ 289560 h 1566389"/>
              <a:gd name="connsiteX179" fmla="*/ 537129 w 1590224"/>
              <a:gd name="connsiteY179" fmla="*/ 274320 h 1566389"/>
              <a:gd name="connsiteX180" fmla="*/ 559989 w 1590224"/>
              <a:gd name="connsiteY180" fmla="*/ 266700 h 1566389"/>
              <a:gd name="connsiteX181" fmla="*/ 620949 w 1590224"/>
              <a:gd name="connsiteY181" fmla="*/ 220980 h 1566389"/>
              <a:gd name="connsiteX182" fmla="*/ 636189 w 1590224"/>
              <a:gd name="connsiteY182" fmla="*/ 190500 h 1566389"/>
              <a:gd name="connsiteX183" fmla="*/ 697149 w 1590224"/>
              <a:gd name="connsiteY183" fmla="*/ 160020 h 1566389"/>
              <a:gd name="connsiteX184" fmla="*/ 780969 w 1590224"/>
              <a:gd name="connsiteY184" fmla="*/ 129540 h 1566389"/>
              <a:gd name="connsiteX185" fmla="*/ 788589 w 1590224"/>
              <a:gd name="connsiteY185" fmla="*/ 106680 h 1566389"/>
              <a:gd name="connsiteX186" fmla="*/ 811449 w 1590224"/>
              <a:gd name="connsiteY186" fmla="*/ 91440 h 1566389"/>
              <a:gd name="connsiteX187" fmla="*/ 819069 w 1590224"/>
              <a:gd name="connsiteY187" fmla="*/ 30480 h 1566389"/>
              <a:gd name="connsiteX188" fmla="*/ 925749 w 1590224"/>
              <a:gd name="connsiteY188" fmla="*/ 22860 h 1566389"/>
              <a:gd name="connsiteX189" fmla="*/ 948609 w 1590224"/>
              <a:gd name="connsiteY189" fmla="*/ 15240 h 1566389"/>
              <a:gd name="connsiteX190" fmla="*/ 1001949 w 1590224"/>
              <a:gd name="connsiteY190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44684 w 1590224"/>
              <a:gd name="connsiteY4" fmla="*/ 571026 h 1566389"/>
              <a:gd name="connsiteX5" fmla="*/ 63734 w 1590224"/>
              <a:gd name="connsiteY5" fmla="*/ 568646 h 1566389"/>
              <a:gd name="connsiteX6" fmla="*/ 44684 w 1590224"/>
              <a:gd name="connsiteY6" fmla="*/ 571027 h 1566389"/>
              <a:gd name="connsiteX7" fmla="*/ 35159 w 1590224"/>
              <a:gd name="connsiteY7" fmla="*/ 573408 h 1566389"/>
              <a:gd name="connsiteX8" fmla="*/ 0 w 1590224"/>
              <a:gd name="connsiteY8" fmla="*/ 576338 h 1566389"/>
              <a:gd name="connsiteX9" fmla="*/ 44684 w 1590224"/>
              <a:gd name="connsiteY9" fmla="*/ 571026 h 1566389"/>
              <a:gd name="connsiteX10" fmla="*/ 1001949 w 1590224"/>
              <a:gd name="connsiteY10" fmla="*/ 0 h 1566389"/>
              <a:gd name="connsiteX11" fmla="*/ 994329 w 1590224"/>
              <a:gd name="connsiteY11" fmla="*/ 45720 h 1566389"/>
              <a:gd name="connsiteX12" fmla="*/ 933369 w 1590224"/>
              <a:gd name="connsiteY12" fmla="*/ 76200 h 1566389"/>
              <a:gd name="connsiteX13" fmla="*/ 910509 w 1590224"/>
              <a:gd name="connsiteY13" fmla="*/ 91440 h 1566389"/>
              <a:gd name="connsiteX14" fmla="*/ 912414 w 1590224"/>
              <a:gd name="connsiteY14" fmla="*/ 122397 h 1566389"/>
              <a:gd name="connsiteX15" fmla="*/ 927654 w 1590224"/>
              <a:gd name="connsiteY15" fmla="*/ 152876 h 1566389"/>
              <a:gd name="connsiteX16" fmla="*/ 967183 w 1590224"/>
              <a:gd name="connsiteY16" fmla="*/ 178117 h 1566389"/>
              <a:gd name="connsiteX17" fmla="*/ 1047669 w 1590224"/>
              <a:gd name="connsiteY17" fmla="*/ 220980 h 1566389"/>
              <a:gd name="connsiteX18" fmla="*/ 1101009 w 1590224"/>
              <a:gd name="connsiteY18" fmla="*/ 251460 h 1566389"/>
              <a:gd name="connsiteX19" fmla="*/ 1222929 w 1590224"/>
              <a:gd name="connsiteY19" fmla="*/ 336233 h 1566389"/>
              <a:gd name="connsiteX20" fmla="*/ 1267220 w 1590224"/>
              <a:gd name="connsiteY20" fmla="*/ 375761 h 1566389"/>
              <a:gd name="connsiteX21" fmla="*/ 1352469 w 1590224"/>
              <a:gd name="connsiteY21" fmla="*/ 472440 h 1566389"/>
              <a:gd name="connsiteX22" fmla="*/ 1428669 w 1590224"/>
              <a:gd name="connsiteY22" fmla="*/ 586740 h 1566389"/>
              <a:gd name="connsiteX23" fmla="*/ 1588689 w 1590224"/>
              <a:gd name="connsiteY23" fmla="*/ 792480 h 1566389"/>
              <a:gd name="connsiteX24" fmla="*/ 1590224 w 1590224"/>
              <a:gd name="connsiteY24" fmla="*/ 794546 h 1566389"/>
              <a:gd name="connsiteX25" fmla="*/ 1590115 w 1590224"/>
              <a:gd name="connsiteY25" fmla="*/ 794864 h 1566389"/>
              <a:gd name="connsiteX26" fmla="*/ 1582971 w 1590224"/>
              <a:gd name="connsiteY26" fmla="*/ 835346 h 1566389"/>
              <a:gd name="connsiteX27" fmla="*/ 1575827 w 1590224"/>
              <a:gd name="connsiteY27" fmla="*/ 871064 h 1566389"/>
              <a:gd name="connsiteX28" fmla="*/ 1566302 w 1590224"/>
              <a:gd name="connsiteY28" fmla="*/ 894877 h 1566389"/>
              <a:gd name="connsiteX29" fmla="*/ 1563921 w 1590224"/>
              <a:gd name="connsiteY29" fmla="*/ 916308 h 1566389"/>
              <a:gd name="connsiteX30" fmla="*/ 1559159 w 1590224"/>
              <a:gd name="connsiteY30" fmla="*/ 928214 h 1566389"/>
              <a:gd name="connsiteX31" fmla="*/ 1556777 w 1590224"/>
              <a:gd name="connsiteY31" fmla="*/ 935358 h 1566389"/>
              <a:gd name="connsiteX32" fmla="*/ 1547252 w 1590224"/>
              <a:gd name="connsiteY32" fmla="*/ 952027 h 1566389"/>
              <a:gd name="connsiteX33" fmla="*/ 1528202 w 1590224"/>
              <a:gd name="connsiteY33" fmla="*/ 971077 h 1566389"/>
              <a:gd name="connsiteX34" fmla="*/ 1513915 w 1590224"/>
              <a:gd name="connsiteY34" fmla="*/ 985364 h 1566389"/>
              <a:gd name="connsiteX35" fmla="*/ 1488243 w 1590224"/>
              <a:gd name="connsiteY35" fmla="*/ 1005393 h 1566389"/>
              <a:gd name="connsiteX36" fmla="*/ 1488108 w 1590224"/>
              <a:gd name="connsiteY36" fmla="*/ 1005576 h 1566389"/>
              <a:gd name="connsiteX37" fmla="*/ 1475815 w 1590224"/>
              <a:gd name="connsiteY37" fmla="*/ 1013939 h 1566389"/>
              <a:gd name="connsiteX38" fmla="*/ 1466290 w 1590224"/>
              <a:gd name="connsiteY38" fmla="*/ 1021083 h 1566389"/>
              <a:gd name="connsiteX39" fmla="*/ 1452002 w 1590224"/>
              <a:gd name="connsiteY39" fmla="*/ 1025846 h 1566389"/>
              <a:gd name="connsiteX40" fmla="*/ 1418665 w 1590224"/>
              <a:gd name="connsiteY40" fmla="*/ 1047277 h 1566389"/>
              <a:gd name="connsiteX41" fmla="*/ 1413902 w 1590224"/>
              <a:gd name="connsiteY41" fmla="*/ 1059183 h 1566389"/>
              <a:gd name="connsiteX42" fmla="*/ 1421046 w 1590224"/>
              <a:gd name="connsiteY42" fmla="*/ 1097283 h 1566389"/>
              <a:gd name="connsiteX43" fmla="*/ 1430571 w 1590224"/>
              <a:gd name="connsiteY43" fmla="*/ 1118714 h 1566389"/>
              <a:gd name="connsiteX44" fmla="*/ 1437715 w 1590224"/>
              <a:gd name="connsiteY44" fmla="*/ 1125858 h 1566389"/>
              <a:gd name="connsiteX45" fmla="*/ 1452002 w 1590224"/>
              <a:gd name="connsiteY45" fmla="*/ 1156814 h 1566389"/>
              <a:gd name="connsiteX46" fmla="*/ 1468671 w 1590224"/>
              <a:gd name="connsiteY46" fmla="*/ 1175864 h 1566389"/>
              <a:gd name="connsiteX47" fmla="*/ 1475815 w 1590224"/>
              <a:gd name="connsiteY47" fmla="*/ 1183008 h 1566389"/>
              <a:gd name="connsiteX48" fmla="*/ 1482959 w 1590224"/>
              <a:gd name="connsiteY48" fmla="*/ 1194914 h 1566389"/>
              <a:gd name="connsiteX49" fmla="*/ 1492484 w 1590224"/>
              <a:gd name="connsiteY49" fmla="*/ 1204439 h 1566389"/>
              <a:gd name="connsiteX50" fmla="*/ 1511534 w 1590224"/>
              <a:gd name="connsiteY50" fmla="*/ 1228252 h 1566389"/>
              <a:gd name="connsiteX51" fmla="*/ 1530584 w 1590224"/>
              <a:gd name="connsiteY51" fmla="*/ 1256827 h 1566389"/>
              <a:gd name="connsiteX52" fmla="*/ 1544871 w 1590224"/>
              <a:gd name="connsiteY52" fmla="*/ 1278258 h 1566389"/>
              <a:gd name="connsiteX53" fmla="*/ 1552015 w 1590224"/>
              <a:gd name="connsiteY53" fmla="*/ 1302071 h 1566389"/>
              <a:gd name="connsiteX54" fmla="*/ 1559159 w 1590224"/>
              <a:gd name="connsiteY54" fmla="*/ 1333027 h 1566389"/>
              <a:gd name="connsiteX55" fmla="*/ 1552015 w 1590224"/>
              <a:gd name="connsiteY55" fmla="*/ 1390177 h 1566389"/>
              <a:gd name="connsiteX56" fmla="*/ 1549634 w 1590224"/>
              <a:gd name="connsiteY56" fmla="*/ 1399702 h 1566389"/>
              <a:gd name="connsiteX57" fmla="*/ 1544871 w 1590224"/>
              <a:gd name="connsiteY57" fmla="*/ 1406846 h 1566389"/>
              <a:gd name="connsiteX58" fmla="*/ 1542490 w 1590224"/>
              <a:gd name="connsiteY58" fmla="*/ 1418752 h 1566389"/>
              <a:gd name="connsiteX59" fmla="*/ 1535346 w 1590224"/>
              <a:gd name="connsiteY59" fmla="*/ 1430658 h 1566389"/>
              <a:gd name="connsiteX60" fmla="*/ 1516296 w 1590224"/>
              <a:gd name="connsiteY60" fmla="*/ 1454471 h 1566389"/>
              <a:gd name="connsiteX61" fmla="*/ 1506771 w 1590224"/>
              <a:gd name="connsiteY61" fmla="*/ 1461614 h 1566389"/>
              <a:gd name="connsiteX62" fmla="*/ 1494865 w 1590224"/>
              <a:gd name="connsiteY62" fmla="*/ 1463996 h 1566389"/>
              <a:gd name="connsiteX63" fmla="*/ 1480577 w 1590224"/>
              <a:gd name="connsiteY63" fmla="*/ 1468758 h 1566389"/>
              <a:gd name="connsiteX64" fmla="*/ 1425809 w 1590224"/>
              <a:gd name="connsiteY64" fmla="*/ 1463996 h 1566389"/>
              <a:gd name="connsiteX65" fmla="*/ 1413902 w 1590224"/>
              <a:gd name="connsiteY65" fmla="*/ 1459233 h 1566389"/>
              <a:gd name="connsiteX66" fmla="*/ 1385327 w 1590224"/>
              <a:gd name="connsiteY66" fmla="*/ 1454471 h 1566389"/>
              <a:gd name="connsiteX67" fmla="*/ 1347227 w 1590224"/>
              <a:gd name="connsiteY67" fmla="*/ 1447327 h 1566389"/>
              <a:gd name="connsiteX68" fmla="*/ 1340084 w 1590224"/>
              <a:gd name="connsiteY68" fmla="*/ 1442564 h 1566389"/>
              <a:gd name="connsiteX69" fmla="*/ 1325796 w 1590224"/>
              <a:gd name="connsiteY69" fmla="*/ 1416371 h 1566389"/>
              <a:gd name="connsiteX70" fmla="*/ 1323415 w 1590224"/>
              <a:gd name="connsiteY70" fmla="*/ 1409227 h 1566389"/>
              <a:gd name="connsiteX71" fmla="*/ 1318652 w 1590224"/>
              <a:gd name="connsiteY71" fmla="*/ 1387796 h 1566389"/>
              <a:gd name="connsiteX72" fmla="*/ 1311509 w 1590224"/>
              <a:gd name="connsiteY72" fmla="*/ 1356839 h 1566389"/>
              <a:gd name="connsiteX73" fmla="*/ 1301984 w 1590224"/>
              <a:gd name="connsiteY73" fmla="*/ 1342552 h 1566389"/>
              <a:gd name="connsiteX74" fmla="*/ 1294840 w 1590224"/>
              <a:gd name="connsiteY74" fmla="*/ 1340171 h 1566389"/>
              <a:gd name="connsiteX75" fmla="*/ 1278171 w 1590224"/>
              <a:gd name="connsiteY75" fmla="*/ 1333027 h 1566389"/>
              <a:gd name="connsiteX76" fmla="*/ 1254359 w 1590224"/>
              <a:gd name="connsiteY76" fmla="*/ 1328264 h 1566389"/>
              <a:gd name="connsiteX77" fmla="*/ 1240071 w 1590224"/>
              <a:gd name="connsiteY77" fmla="*/ 1323502 h 1566389"/>
              <a:gd name="connsiteX78" fmla="*/ 1230546 w 1590224"/>
              <a:gd name="connsiteY78" fmla="*/ 1321121 h 1566389"/>
              <a:gd name="connsiteX79" fmla="*/ 1216259 w 1590224"/>
              <a:gd name="connsiteY79" fmla="*/ 1316358 h 1566389"/>
              <a:gd name="connsiteX80" fmla="*/ 1194827 w 1590224"/>
              <a:gd name="connsiteY80" fmla="*/ 1311596 h 1566389"/>
              <a:gd name="connsiteX81" fmla="*/ 1182921 w 1590224"/>
              <a:gd name="connsiteY81" fmla="*/ 1304452 h 1566389"/>
              <a:gd name="connsiteX82" fmla="*/ 1173396 w 1590224"/>
              <a:gd name="connsiteY82" fmla="*/ 1297308 h 1566389"/>
              <a:gd name="connsiteX83" fmla="*/ 1163871 w 1590224"/>
              <a:gd name="connsiteY83" fmla="*/ 1292546 h 1566389"/>
              <a:gd name="connsiteX84" fmla="*/ 1144821 w 1590224"/>
              <a:gd name="connsiteY84" fmla="*/ 1299689 h 1566389"/>
              <a:gd name="connsiteX85" fmla="*/ 1135296 w 1590224"/>
              <a:gd name="connsiteY85" fmla="*/ 1313977 h 1566389"/>
              <a:gd name="connsiteX86" fmla="*/ 1128152 w 1590224"/>
              <a:gd name="connsiteY86" fmla="*/ 1325883 h 1566389"/>
              <a:gd name="connsiteX87" fmla="*/ 1118627 w 1590224"/>
              <a:gd name="connsiteY87" fmla="*/ 1352077 h 1566389"/>
              <a:gd name="connsiteX88" fmla="*/ 1101959 w 1590224"/>
              <a:gd name="connsiteY88" fmla="*/ 1378271 h 1566389"/>
              <a:gd name="connsiteX89" fmla="*/ 1090052 w 1590224"/>
              <a:gd name="connsiteY89" fmla="*/ 1397321 h 1566389"/>
              <a:gd name="connsiteX90" fmla="*/ 1075765 w 1590224"/>
              <a:gd name="connsiteY90" fmla="*/ 1411608 h 1566389"/>
              <a:gd name="connsiteX91" fmla="*/ 1059096 w 1590224"/>
              <a:gd name="connsiteY91" fmla="*/ 1425896 h 1566389"/>
              <a:gd name="connsiteX92" fmla="*/ 1049571 w 1590224"/>
              <a:gd name="connsiteY92" fmla="*/ 1428277 h 1566389"/>
              <a:gd name="connsiteX93" fmla="*/ 1040046 w 1590224"/>
              <a:gd name="connsiteY93" fmla="*/ 1433039 h 1566389"/>
              <a:gd name="connsiteX94" fmla="*/ 985277 w 1590224"/>
              <a:gd name="connsiteY94" fmla="*/ 1449708 h 1566389"/>
              <a:gd name="connsiteX95" fmla="*/ 954321 w 1590224"/>
              <a:gd name="connsiteY95" fmla="*/ 1456852 h 1566389"/>
              <a:gd name="connsiteX96" fmla="*/ 916221 w 1590224"/>
              <a:gd name="connsiteY96" fmla="*/ 1468758 h 1566389"/>
              <a:gd name="connsiteX97" fmla="*/ 904315 w 1590224"/>
              <a:gd name="connsiteY97" fmla="*/ 1471139 h 1566389"/>
              <a:gd name="connsiteX98" fmla="*/ 882884 w 1590224"/>
              <a:gd name="connsiteY98" fmla="*/ 1478283 h 1566389"/>
              <a:gd name="connsiteX99" fmla="*/ 870977 w 1590224"/>
              <a:gd name="connsiteY99" fmla="*/ 1483046 h 1566389"/>
              <a:gd name="connsiteX100" fmla="*/ 842402 w 1590224"/>
              <a:gd name="connsiteY100" fmla="*/ 1490189 h 1566389"/>
              <a:gd name="connsiteX101" fmla="*/ 820971 w 1590224"/>
              <a:gd name="connsiteY101" fmla="*/ 1499714 h 1566389"/>
              <a:gd name="connsiteX102" fmla="*/ 804302 w 1590224"/>
              <a:gd name="connsiteY102" fmla="*/ 1506858 h 1566389"/>
              <a:gd name="connsiteX103" fmla="*/ 794777 w 1590224"/>
              <a:gd name="connsiteY103" fmla="*/ 1514002 h 1566389"/>
              <a:gd name="connsiteX104" fmla="*/ 787634 w 1590224"/>
              <a:gd name="connsiteY104" fmla="*/ 1518764 h 1566389"/>
              <a:gd name="connsiteX105" fmla="*/ 768584 w 1590224"/>
              <a:gd name="connsiteY105" fmla="*/ 1540196 h 1566389"/>
              <a:gd name="connsiteX106" fmla="*/ 747152 w 1590224"/>
              <a:gd name="connsiteY106" fmla="*/ 1564008 h 1566389"/>
              <a:gd name="connsiteX107" fmla="*/ 737627 w 1590224"/>
              <a:gd name="connsiteY107" fmla="*/ 1566389 h 1566389"/>
              <a:gd name="connsiteX108" fmla="*/ 720959 w 1590224"/>
              <a:gd name="connsiteY108" fmla="*/ 1561627 h 1566389"/>
              <a:gd name="connsiteX109" fmla="*/ 718577 w 1590224"/>
              <a:gd name="connsiteY109" fmla="*/ 1530671 h 1566389"/>
              <a:gd name="connsiteX110" fmla="*/ 728102 w 1590224"/>
              <a:gd name="connsiteY110" fmla="*/ 1502096 h 1566389"/>
              <a:gd name="connsiteX111" fmla="*/ 732865 w 1590224"/>
              <a:gd name="connsiteY111" fmla="*/ 1490189 h 1566389"/>
              <a:gd name="connsiteX112" fmla="*/ 730484 w 1590224"/>
              <a:gd name="connsiteY112" fmla="*/ 1463996 h 1566389"/>
              <a:gd name="connsiteX113" fmla="*/ 709052 w 1590224"/>
              <a:gd name="connsiteY113" fmla="*/ 1444946 h 1566389"/>
              <a:gd name="connsiteX114" fmla="*/ 680477 w 1590224"/>
              <a:gd name="connsiteY114" fmla="*/ 1430658 h 1566389"/>
              <a:gd name="connsiteX115" fmla="*/ 654284 w 1590224"/>
              <a:gd name="connsiteY115" fmla="*/ 1423514 h 1566389"/>
              <a:gd name="connsiteX116" fmla="*/ 635234 w 1590224"/>
              <a:gd name="connsiteY116" fmla="*/ 1416371 h 1566389"/>
              <a:gd name="connsiteX117" fmla="*/ 616184 w 1590224"/>
              <a:gd name="connsiteY117" fmla="*/ 1413989 h 1566389"/>
              <a:gd name="connsiteX118" fmla="*/ 597134 w 1590224"/>
              <a:gd name="connsiteY118" fmla="*/ 1409227 h 1566389"/>
              <a:gd name="connsiteX119" fmla="*/ 573321 w 1590224"/>
              <a:gd name="connsiteY119" fmla="*/ 1404464 h 1566389"/>
              <a:gd name="connsiteX120" fmla="*/ 539984 w 1590224"/>
              <a:gd name="connsiteY120" fmla="*/ 1392558 h 1566389"/>
              <a:gd name="connsiteX121" fmla="*/ 528077 w 1590224"/>
              <a:gd name="connsiteY121" fmla="*/ 1387796 h 1566389"/>
              <a:gd name="connsiteX122" fmla="*/ 506646 w 1590224"/>
              <a:gd name="connsiteY122" fmla="*/ 1373508 h 1566389"/>
              <a:gd name="connsiteX123" fmla="*/ 487596 w 1590224"/>
              <a:gd name="connsiteY123" fmla="*/ 1368746 h 1566389"/>
              <a:gd name="connsiteX124" fmla="*/ 478071 w 1590224"/>
              <a:gd name="connsiteY124" fmla="*/ 1366364 h 1566389"/>
              <a:gd name="connsiteX125" fmla="*/ 449496 w 1590224"/>
              <a:gd name="connsiteY125" fmla="*/ 1347314 h 1566389"/>
              <a:gd name="connsiteX126" fmla="*/ 444734 w 1590224"/>
              <a:gd name="connsiteY126" fmla="*/ 1335408 h 1566389"/>
              <a:gd name="connsiteX127" fmla="*/ 442352 w 1590224"/>
              <a:gd name="connsiteY127" fmla="*/ 1328264 h 1566389"/>
              <a:gd name="connsiteX128" fmla="*/ 435209 w 1590224"/>
              <a:gd name="connsiteY128" fmla="*/ 1311596 h 1566389"/>
              <a:gd name="connsiteX129" fmla="*/ 437590 w 1590224"/>
              <a:gd name="connsiteY129" fmla="*/ 1287783 h 1566389"/>
              <a:gd name="connsiteX130" fmla="*/ 447115 w 1590224"/>
              <a:gd name="connsiteY130" fmla="*/ 1275877 h 1566389"/>
              <a:gd name="connsiteX131" fmla="*/ 459021 w 1590224"/>
              <a:gd name="connsiteY131" fmla="*/ 1249683 h 1566389"/>
              <a:gd name="connsiteX132" fmla="*/ 444734 w 1590224"/>
              <a:gd name="connsiteY132" fmla="*/ 1211583 h 1566389"/>
              <a:gd name="connsiteX133" fmla="*/ 406634 w 1590224"/>
              <a:gd name="connsiteY133" fmla="*/ 1178246 h 1566389"/>
              <a:gd name="connsiteX134" fmla="*/ 403078 w 1590224"/>
              <a:gd name="connsiteY134" fmla="*/ 1176069 h 1566389"/>
              <a:gd name="connsiteX135" fmla="*/ 399174 w 1590224"/>
              <a:gd name="connsiteY135" fmla="*/ 1160912 h 1566389"/>
              <a:gd name="connsiteX136" fmla="*/ 389965 w 1590224"/>
              <a:gd name="connsiteY136" fmla="*/ 1144908 h 1566389"/>
              <a:gd name="connsiteX137" fmla="*/ 392346 w 1590224"/>
              <a:gd name="connsiteY137" fmla="*/ 1085377 h 1566389"/>
              <a:gd name="connsiteX138" fmla="*/ 397109 w 1590224"/>
              <a:gd name="connsiteY138" fmla="*/ 1078233 h 1566389"/>
              <a:gd name="connsiteX139" fmla="*/ 413777 w 1590224"/>
              <a:gd name="connsiteY139" fmla="*/ 1056802 h 1566389"/>
              <a:gd name="connsiteX140" fmla="*/ 420921 w 1590224"/>
              <a:gd name="connsiteY140" fmla="*/ 1047277 h 1566389"/>
              <a:gd name="connsiteX141" fmla="*/ 425684 w 1590224"/>
              <a:gd name="connsiteY141" fmla="*/ 1040133 h 1566389"/>
              <a:gd name="connsiteX142" fmla="*/ 420921 w 1590224"/>
              <a:gd name="connsiteY142" fmla="*/ 994889 h 1566389"/>
              <a:gd name="connsiteX143" fmla="*/ 411396 w 1590224"/>
              <a:gd name="connsiteY143" fmla="*/ 980602 h 1566389"/>
              <a:gd name="connsiteX144" fmla="*/ 409015 w 1590224"/>
              <a:gd name="connsiteY144" fmla="*/ 971077 h 1566389"/>
              <a:gd name="connsiteX145" fmla="*/ 404252 w 1590224"/>
              <a:gd name="connsiteY145" fmla="*/ 961552 h 1566389"/>
              <a:gd name="connsiteX146" fmla="*/ 401871 w 1590224"/>
              <a:gd name="connsiteY146" fmla="*/ 954408 h 1566389"/>
              <a:gd name="connsiteX147" fmla="*/ 404252 w 1590224"/>
              <a:gd name="connsiteY147" fmla="*/ 892496 h 1566389"/>
              <a:gd name="connsiteX148" fmla="*/ 406634 w 1590224"/>
              <a:gd name="connsiteY148" fmla="*/ 859158 h 1566389"/>
              <a:gd name="connsiteX149" fmla="*/ 397109 w 1590224"/>
              <a:gd name="connsiteY149" fmla="*/ 699614 h 1566389"/>
              <a:gd name="connsiteX150" fmla="*/ 382821 w 1590224"/>
              <a:gd name="connsiteY150" fmla="*/ 675802 h 1566389"/>
              <a:gd name="connsiteX151" fmla="*/ 359009 w 1590224"/>
              <a:gd name="connsiteY151" fmla="*/ 642464 h 1566389"/>
              <a:gd name="connsiteX152" fmla="*/ 347102 w 1590224"/>
              <a:gd name="connsiteY152" fmla="*/ 630558 h 1566389"/>
              <a:gd name="connsiteX153" fmla="*/ 345889 w 1590224"/>
              <a:gd name="connsiteY153" fmla="*/ 628535 h 1566389"/>
              <a:gd name="connsiteX154" fmla="*/ 359009 w 1590224"/>
              <a:gd name="connsiteY154" fmla="*/ 625795 h 1566389"/>
              <a:gd name="connsiteX155" fmla="*/ 361390 w 1590224"/>
              <a:gd name="connsiteY155" fmla="*/ 594838 h 1566389"/>
              <a:gd name="connsiteX156" fmla="*/ 368534 w 1590224"/>
              <a:gd name="connsiteY156" fmla="*/ 592457 h 1566389"/>
              <a:gd name="connsiteX157" fmla="*/ 382821 w 1590224"/>
              <a:gd name="connsiteY157" fmla="*/ 580551 h 1566389"/>
              <a:gd name="connsiteX158" fmla="*/ 387584 w 1590224"/>
              <a:gd name="connsiteY158" fmla="*/ 571026 h 1566389"/>
              <a:gd name="connsiteX159" fmla="*/ 382821 w 1590224"/>
              <a:gd name="connsiteY159" fmla="*/ 547213 h 1566389"/>
              <a:gd name="connsiteX160" fmla="*/ 363771 w 1590224"/>
              <a:gd name="connsiteY160" fmla="*/ 535307 h 1566389"/>
              <a:gd name="connsiteX161" fmla="*/ 344721 w 1590224"/>
              <a:gd name="connsiteY161" fmla="*/ 528163 h 1566389"/>
              <a:gd name="connsiteX162" fmla="*/ 325671 w 1590224"/>
              <a:gd name="connsiteY162" fmla="*/ 521020 h 1566389"/>
              <a:gd name="connsiteX163" fmla="*/ 318527 w 1590224"/>
              <a:gd name="connsiteY163" fmla="*/ 511495 h 1566389"/>
              <a:gd name="connsiteX164" fmla="*/ 313765 w 1590224"/>
              <a:gd name="connsiteY164" fmla="*/ 487682 h 1566389"/>
              <a:gd name="connsiteX165" fmla="*/ 311384 w 1590224"/>
              <a:gd name="connsiteY165" fmla="*/ 456726 h 1566389"/>
              <a:gd name="connsiteX166" fmla="*/ 309002 w 1590224"/>
              <a:gd name="connsiteY166" fmla="*/ 449582 h 1566389"/>
              <a:gd name="connsiteX167" fmla="*/ 289952 w 1590224"/>
              <a:gd name="connsiteY167" fmla="*/ 432913 h 1566389"/>
              <a:gd name="connsiteX168" fmla="*/ 270902 w 1590224"/>
              <a:gd name="connsiteY168" fmla="*/ 409101 h 1566389"/>
              <a:gd name="connsiteX169" fmla="*/ 268521 w 1590224"/>
              <a:gd name="connsiteY169" fmla="*/ 401957 h 1566389"/>
              <a:gd name="connsiteX170" fmla="*/ 270902 w 1590224"/>
              <a:gd name="connsiteY170" fmla="*/ 382907 h 1566389"/>
              <a:gd name="connsiteX171" fmla="*/ 278046 w 1590224"/>
              <a:gd name="connsiteY171" fmla="*/ 373382 h 1566389"/>
              <a:gd name="connsiteX172" fmla="*/ 278409 w 1590224"/>
              <a:gd name="connsiteY172" fmla="*/ 372848 h 1566389"/>
              <a:gd name="connsiteX173" fmla="*/ 280396 w 1590224"/>
              <a:gd name="connsiteY173" fmla="*/ 374614 h 1566389"/>
              <a:gd name="connsiteX174" fmla="*/ 293289 w 1590224"/>
              <a:gd name="connsiteY174" fmla="*/ 381000 h 1566389"/>
              <a:gd name="connsiteX175" fmla="*/ 316149 w 1590224"/>
              <a:gd name="connsiteY175" fmla="*/ 358140 h 1566389"/>
              <a:gd name="connsiteX176" fmla="*/ 438069 w 1590224"/>
              <a:gd name="connsiteY176" fmla="*/ 350520 h 1566389"/>
              <a:gd name="connsiteX177" fmla="*/ 491409 w 1590224"/>
              <a:gd name="connsiteY177" fmla="*/ 289560 h 1566389"/>
              <a:gd name="connsiteX178" fmla="*/ 537129 w 1590224"/>
              <a:gd name="connsiteY178" fmla="*/ 274320 h 1566389"/>
              <a:gd name="connsiteX179" fmla="*/ 559989 w 1590224"/>
              <a:gd name="connsiteY179" fmla="*/ 266700 h 1566389"/>
              <a:gd name="connsiteX180" fmla="*/ 620949 w 1590224"/>
              <a:gd name="connsiteY180" fmla="*/ 220980 h 1566389"/>
              <a:gd name="connsiteX181" fmla="*/ 636189 w 1590224"/>
              <a:gd name="connsiteY181" fmla="*/ 190500 h 1566389"/>
              <a:gd name="connsiteX182" fmla="*/ 697149 w 1590224"/>
              <a:gd name="connsiteY182" fmla="*/ 160020 h 1566389"/>
              <a:gd name="connsiteX183" fmla="*/ 780969 w 1590224"/>
              <a:gd name="connsiteY183" fmla="*/ 129540 h 1566389"/>
              <a:gd name="connsiteX184" fmla="*/ 788589 w 1590224"/>
              <a:gd name="connsiteY184" fmla="*/ 106680 h 1566389"/>
              <a:gd name="connsiteX185" fmla="*/ 811449 w 1590224"/>
              <a:gd name="connsiteY185" fmla="*/ 91440 h 1566389"/>
              <a:gd name="connsiteX186" fmla="*/ 819069 w 1590224"/>
              <a:gd name="connsiteY186" fmla="*/ 30480 h 1566389"/>
              <a:gd name="connsiteX187" fmla="*/ 925749 w 1590224"/>
              <a:gd name="connsiteY187" fmla="*/ 22860 h 1566389"/>
              <a:gd name="connsiteX188" fmla="*/ 948609 w 1590224"/>
              <a:gd name="connsiteY188" fmla="*/ 15240 h 1566389"/>
              <a:gd name="connsiteX189" fmla="*/ 1001949 w 1590224"/>
              <a:gd name="connsiteY189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44684 w 1590224"/>
              <a:gd name="connsiteY4" fmla="*/ 571026 h 1566389"/>
              <a:gd name="connsiteX5" fmla="*/ 44684 w 1590224"/>
              <a:gd name="connsiteY5" fmla="*/ 571027 h 1566389"/>
              <a:gd name="connsiteX6" fmla="*/ 35159 w 1590224"/>
              <a:gd name="connsiteY6" fmla="*/ 573408 h 1566389"/>
              <a:gd name="connsiteX7" fmla="*/ 0 w 1590224"/>
              <a:gd name="connsiteY7" fmla="*/ 576338 h 1566389"/>
              <a:gd name="connsiteX8" fmla="*/ 44684 w 1590224"/>
              <a:gd name="connsiteY8" fmla="*/ 571026 h 1566389"/>
              <a:gd name="connsiteX9" fmla="*/ 1001949 w 1590224"/>
              <a:gd name="connsiteY9" fmla="*/ 0 h 1566389"/>
              <a:gd name="connsiteX10" fmla="*/ 994329 w 1590224"/>
              <a:gd name="connsiteY10" fmla="*/ 45720 h 1566389"/>
              <a:gd name="connsiteX11" fmla="*/ 933369 w 1590224"/>
              <a:gd name="connsiteY11" fmla="*/ 76200 h 1566389"/>
              <a:gd name="connsiteX12" fmla="*/ 910509 w 1590224"/>
              <a:gd name="connsiteY12" fmla="*/ 91440 h 1566389"/>
              <a:gd name="connsiteX13" fmla="*/ 912414 w 1590224"/>
              <a:gd name="connsiteY13" fmla="*/ 122397 h 1566389"/>
              <a:gd name="connsiteX14" fmla="*/ 927654 w 1590224"/>
              <a:gd name="connsiteY14" fmla="*/ 152876 h 1566389"/>
              <a:gd name="connsiteX15" fmla="*/ 967183 w 1590224"/>
              <a:gd name="connsiteY15" fmla="*/ 178117 h 1566389"/>
              <a:gd name="connsiteX16" fmla="*/ 1047669 w 1590224"/>
              <a:gd name="connsiteY16" fmla="*/ 220980 h 1566389"/>
              <a:gd name="connsiteX17" fmla="*/ 1101009 w 1590224"/>
              <a:gd name="connsiteY17" fmla="*/ 251460 h 1566389"/>
              <a:gd name="connsiteX18" fmla="*/ 1222929 w 1590224"/>
              <a:gd name="connsiteY18" fmla="*/ 336233 h 1566389"/>
              <a:gd name="connsiteX19" fmla="*/ 1267220 w 1590224"/>
              <a:gd name="connsiteY19" fmla="*/ 375761 h 1566389"/>
              <a:gd name="connsiteX20" fmla="*/ 1352469 w 1590224"/>
              <a:gd name="connsiteY20" fmla="*/ 472440 h 1566389"/>
              <a:gd name="connsiteX21" fmla="*/ 1428669 w 1590224"/>
              <a:gd name="connsiteY21" fmla="*/ 586740 h 1566389"/>
              <a:gd name="connsiteX22" fmla="*/ 1588689 w 1590224"/>
              <a:gd name="connsiteY22" fmla="*/ 792480 h 1566389"/>
              <a:gd name="connsiteX23" fmla="*/ 1590224 w 1590224"/>
              <a:gd name="connsiteY23" fmla="*/ 794546 h 1566389"/>
              <a:gd name="connsiteX24" fmla="*/ 1590115 w 1590224"/>
              <a:gd name="connsiteY24" fmla="*/ 794864 h 1566389"/>
              <a:gd name="connsiteX25" fmla="*/ 1582971 w 1590224"/>
              <a:gd name="connsiteY25" fmla="*/ 835346 h 1566389"/>
              <a:gd name="connsiteX26" fmla="*/ 1575827 w 1590224"/>
              <a:gd name="connsiteY26" fmla="*/ 871064 h 1566389"/>
              <a:gd name="connsiteX27" fmla="*/ 1566302 w 1590224"/>
              <a:gd name="connsiteY27" fmla="*/ 894877 h 1566389"/>
              <a:gd name="connsiteX28" fmla="*/ 1563921 w 1590224"/>
              <a:gd name="connsiteY28" fmla="*/ 916308 h 1566389"/>
              <a:gd name="connsiteX29" fmla="*/ 1559159 w 1590224"/>
              <a:gd name="connsiteY29" fmla="*/ 928214 h 1566389"/>
              <a:gd name="connsiteX30" fmla="*/ 1556777 w 1590224"/>
              <a:gd name="connsiteY30" fmla="*/ 935358 h 1566389"/>
              <a:gd name="connsiteX31" fmla="*/ 1547252 w 1590224"/>
              <a:gd name="connsiteY31" fmla="*/ 952027 h 1566389"/>
              <a:gd name="connsiteX32" fmla="*/ 1528202 w 1590224"/>
              <a:gd name="connsiteY32" fmla="*/ 971077 h 1566389"/>
              <a:gd name="connsiteX33" fmla="*/ 1513915 w 1590224"/>
              <a:gd name="connsiteY33" fmla="*/ 985364 h 1566389"/>
              <a:gd name="connsiteX34" fmla="*/ 1488243 w 1590224"/>
              <a:gd name="connsiteY34" fmla="*/ 1005393 h 1566389"/>
              <a:gd name="connsiteX35" fmla="*/ 1488108 w 1590224"/>
              <a:gd name="connsiteY35" fmla="*/ 1005576 h 1566389"/>
              <a:gd name="connsiteX36" fmla="*/ 1475815 w 1590224"/>
              <a:gd name="connsiteY36" fmla="*/ 1013939 h 1566389"/>
              <a:gd name="connsiteX37" fmla="*/ 1466290 w 1590224"/>
              <a:gd name="connsiteY37" fmla="*/ 1021083 h 1566389"/>
              <a:gd name="connsiteX38" fmla="*/ 1452002 w 1590224"/>
              <a:gd name="connsiteY38" fmla="*/ 1025846 h 1566389"/>
              <a:gd name="connsiteX39" fmla="*/ 1418665 w 1590224"/>
              <a:gd name="connsiteY39" fmla="*/ 1047277 h 1566389"/>
              <a:gd name="connsiteX40" fmla="*/ 1413902 w 1590224"/>
              <a:gd name="connsiteY40" fmla="*/ 1059183 h 1566389"/>
              <a:gd name="connsiteX41" fmla="*/ 1421046 w 1590224"/>
              <a:gd name="connsiteY41" fmla="*/ 1097283 h 1566389"/>
              <a:gd name="connsiteX42" fmla="*/ 1430571 w 1590224"/>
              <a:gd name="connsiteY42" fmla="*/ 1118714 h 1566389"/>
              <a:gd name="connsiteX43" fmla="*/ 1437715 w 1590224"/>
              <a:gd name="connsiteY43" fmla="*/ 1125858 h 1566389"/>
              <a:gd name="connsiteX44" fmla="*/ 1452002 w 1590224"/>
              <a:gd name="connsiteY44" fmla="*/ 1156814 h 1566389"/>
              <a:gd name="connsiteX45" fmla="*/ 1468671 w 1590224"/>
              <a:gd name="connsiteY45" fmla="*/ 1175864 h 1566389"/>
              <a:gd name="connsiteX46" fmla="*/ 1475815 w 1590224"/>
              <a:gd name="connsiteY46" fmla="*/ 1183008 h 1566389"/>
              <a:gd name="connsiteX47" fmla="*/ 1482959 w 1590224"/>
              <a:gd name="connsiteY47" fmla="*/ 1194914 h 1566389"/>
              <a:gd name="connsiteX48" fmla="*/ 1492484 w 1590224"/>
              <a:gd name="connsiteY48" fmla="*/ 1204439 h 1566389"/>
              <a:gd name="connsiteX49" fmla="*/ 1511534 w 1590224"/>
              <a:gd name="connsiteY49" fmla="*/ 1228252 h 1566389"/>
              <a:gd name="connsiteX50" fmla="*/ 1530584 w 1590224"/>
              <a:gd name="connsiteY50" fmla="*/ 1256827 h 1566389"/>
              <a:gd name="connsiteX51" fmla="*/ 1544871 w 1590224"/>
              <a:gd name="connsiteY51" fmla="*/ 1278258 h 1566389"/>
              <a:gd name="connsiteX52" fmla="*/ 1552015 w 1590224"/>
              <a:gd name="connsiteY52" fmla="*/ 1302071 h 1566389"/>
              <a:gd name="connsiteX53" fmla="*/ 1559159 w 1590224"/>
              <a:gd name="connsiteY53" fmla="*/ 1333027 h 1566389"/>
              <a:gd name="connsiteX54" fmla="*/ 1552015 w 1590224"/>
              <a:gd name="connsiteY54" fmla="*/ 1390177 h 1566389"/>
              <a:gd name="connsiteX55" fmla="*/ 1549634 w 1590224"/>
              <a:gd name="connsiteY55" fmla="*/ 1399702 h 1566389"/>
              <a:gd name="connsiteX56" fmla="*/ 1544871 w 1590224"/>
              <a:gd name="connsiteY56" fmla="*/ 1406846 h 1566389"/>
              <a:gd name="connsiteX57" fmla="*/ 1542490 w 1590224"/>
              <a:gd name="connsiteY57" fmla="*/ 1418752 h 1566389"/>
              <a:gd name="connsiteX58" fmla="*/ 1535346 w 1590224"/>
              <a:gd name="connsiteY58" fmla="*/ 1430658 h 1566389"/>
              <a:gd name="connsiteX59" fmla="*/ 1516296 w 1590224"/>
              <a:gd name="connsiteY59" fmla="*/ 1454471 h 1566389"/>
              <a:gd name="connsiteX60" fmla="*/ 1506771 w 1590224"/>
              <a:gd name="connsiteY60" fmla="*/ 1461614 h 1566389"/>
              <a:gd name="connsiteX61" fmla="*/ 1494865 w 1590224"/>
              <a:gd name="connsiteY61" fmla="*/ 1463996 h 1566389"/>
              <a:gd name="connsiteX62" fmla="*/ 1480577 w 1590224"/>
              <a:gd name="connsiteY62" fmla="*/ 1468758 h 1566389"/>
              <a:gd name="connsiteX63" fmla="*/ 1425809 w 1590224"/>
              <a:gd name="connsiteY63" fmla="*/ 1463996 h 1566389"/>
              <a:gd name="connsiteX64" fmla="*/ 1413902 w 1590224"/>
              <a:gd name="connsiteY64" fmla="*/ 1459233 h 1566389"/>
              <a:gd name="connsiteX65" fmla="*/ 1385327 w 1590224"/>
              <a:gd name="connsiteY65" fmla="*/ 1454471 h 1566389"/>
              <a:gd name="connsiteX66" fmla="*/ 1347227 w 1590224"/>
              <a:gd name="connsiteY66" fmla="*/ 1447327 h 1566389"/>
              <a:gd name="connsiteX67" fmla="*/ 1340084 w 1590224"/>
              <a:gd name="connsiteY67" fmla="*/ 1442564 h 1566389"/>
              <a:gd name="connsiteX68" fmla="*/ 1325796 w 1590224"/>
              <a:gd name="connsiteY68" fmla="*/ 1416371 h 1566389"/>
              <a:gd name="connsiteX69" fmla="*/ 1323415 w 1590224"/>
              <a:gd name="connsiteY69" fmla="*/ 1409227 h 1566389"/>
              <a:gd name="connsiteX70" fmla="*/ 1318652 w 1590224"/>
              <a:gd name="connsiteY70" fmla="*/ 1387796 h 1566389"/>
              <a:gd name="connsiteX71" fmla="*/ 1311509 w 1590224"/>
              <a:gd name="connsiteY71" fmla="*/ 1356839 h 1566389"/>
              <a:gd name="connsiteX72" fmla="*/ 1301984 w 1590224"/>
              <a:gd name="connsiteY72" fmla="*/ 1342552 h 1566389"/>
              <a:gd name="connsiteX73" fmla="*/ 1294840 w 1590224"/>
              <a:gd name="connsiteY73" fmla="*/ 1340171 h 1566389"/>
              <a:gd name="connsiteX74" fmla="*/ 1278171 w 1590224"/>
              <a:gd name="connsiteY74" fmla="*/ 1333027 h 1566389"/>
              <a:gd name="connsiteX75" fmla="*/ 1254359 w 1590224"/>
              <a:gd name="connsiteY75" fmla="*/ 1328264 h 1566389"/>
              <a:gd name="connsiteX76" fmla="*/ 1240071 w 1590224"/>
              <a:gd name="connsiteY76" fmla="*/ 1323502 h 1566389"/>
              <a:gd name="connsiteX77" fmla="*/ 1230546 w 1590224"/>
              <a:gd name="connsiteY77" fmla="*/ 1321121 h 1566389"/>
              <a:gd name="connsiteX78" fmla="*/ 1216259 w 1590224"/>
              <a:gd name="connsiteY78" fmla="*/ 1316358 h 1566389"/>
              <a:gd name="connsiteX79" fmla="*/ 1194827 w 1590224"/>
              <a:gd name="connsiteY79" fmla="*/ 1311596 h 1566389"/>
              <a:gd name="connsiteX80" fmla="*/ 1182921 w 1590224"/>
              <a:gd name="connsiteY80" fmla="*/ 1304452 h 1566389"/>
              <a:gd name="connsiteX81" fmla="*/ 1173396 w 1590224"/>
              <a:gd name="connsiteY81" fmla="*/ 1297308 h 1566389"/>
              <a:gd name="connsiteX82" fmla="*/ 1163871 w 1590224"/>
              <a:gd name="connsiteY82" fmla="*/ 1292546 h 1566389"/>
              <a:gd name="connsiteX83" fmla="*/ 1144821 w 1590224"/>
              <a:gd name="connsiteY83" fmla="*/ 1299689 h 1566389"/>
              <a:gd name="connsiteX84" fmla="*/ 1135296 w 1590224"/>
              <a:gd name="connsiteY84" fmla="*/ 1313977 h 1566389"/>
              <a:gd name="connsiteX85" fmla="*/ 1128152 w 1590224"/>
              <a:gd name="connsiteY85" fmla="*/ 1325883 h 1566389"/>
              <a:gd name="connsiteX86" fmla="*/ 1118627 w 1590224"/>
              <a:gd name="connsiteY86" fmla="*/ 1352077 h 1566389"/>
              <a:gd name="connsiteX87" fmla="*/ 1101959 w 1590224"/>
              <a:gd name="connsiteY87" fmla="*/ 1378271 h 1566389"/>
              <a:gd name="connsiteX88" fmla="*/ 1090052 w 1590224"/>
              <a:gd name="connsiteY88" fmla="*/ 1397321 h 1566389"/>
              <a:gd name="connsiteX89" fmla="*/ 1075765 w 1590224"/>
              <a:gd name="connsiteY89" fmla="*/ 1411608 h 1566389"/>
              <a:gd name="connsiteX90" fmla="*/ 1059096 w 1590224"/>
              <a:gd name="connsiteY90" fmla="*/ 1425896 h 1566389"/>
              <a:gd name="connsiteX91" fmla="*/ 1049571 w 1590224"/>
              <a:gd name="connsiteY91" fmla="*/ 1428277 h 1566389"/>
              <a:gd name="connsiteX92" fmla="*/ 1040046 w 1590224"/>
              <a:gd name="connsiteY92" fmla="*/ 1433039 h 1566389"/>
              <a:gd name="connsiteX93" fmla="*/ 985277 w 1590224"/>
              <a:gd name="connsiteY93" fmla="*/ 1449708 h 1566389"/>
              <a:gd name="connsiteX94" fmla="*/ 954321 w 1590224"/>
              <a:gd name="connsiteY94" fmla="*/ 1456852 h 1566389"/>
              <a:gd name="connsiteX95" fmla="*/ 916221 w 1590224"/>
              <a:gd name="connsiteY95" fmla="*/ 1468758 h 1566389"/>
              <a:gd name="connsiteX96" fmla="*/ 904315 w 1590224"/>
              <a:gd name="connsiteY96" fmla="*/ 1471139 h 1566389"/>
              <a:gd name="connsiteX97" fmla="*/ 882884 w 1590224"/>
              <a:gd name="connsiteY97" fmla="*/ 1478283 h 1566389"/>
              <a:gd name="connsiteX98" fmla="*/ 870977 w 1590224"/>
              <a:gd name="connsiteY98" fmla="*/ 1483046 h 1566389"/>
              <a:gd name="connsiteX99" fmla="*/ 842402 w 1590224"/>
              <a:gd name="connsiteY99" fmla="*/ 1490189 h 1566389"/>
              <a:gd name="connsiteX100" fmla="*/ 820971 w 1590224"/>
              <a:gd name="connsiteY100" fmla="*/ 1499714 h 1566389"/>
              <a:gd name="connsiteX101" fmla="*/ 804302 w 1590224"/>
              <a:gd name="connsiteY101" fmla="*/ 1506858 h 1566389"/>
              <a:gd name="connsiteX102" fmla="*/ 794777 w 1590224"/>
              <a:gd name="connsiteY102" fmla="*/ 1514002 h 1566389"/>
              <a:gd name="connsiteX103" fmla="*/ 787634 w 1590224"/>
              <a:gd name="connsiteY103" fmla="*/ 1518764 h 1566389"/>
              <a:gd name="connsiteX104" fmla="*/ 768584 w 1590224"/>
              <a:gd name="connsiteY104" fmla="*/ 1540196 h 1566389"/>
              <a:gd name="connsiteX105" fmla="*/ 747152 w 1590224"/>
              <a:gd name="connsiteY105" fmla="*/ 1564008 h 1566389"/>
              <a:gd name="connsiteX106" fmla="*/ 737627 w 1590224"/>
              <a:gd name="connsiteY106" fmla="*/ 1566389 h 1566389"/>
              <a:gd name="connsiteX107" fmla="*/ 720959 w 1590224"/>
              <a:gd name="connsiteY107" fmla="*/ 1561627 h 1566389"/>
              <a:gd name="connsiteX108" fmla="*/ 718577 w 1590224"/>
              <a:gd name="connsiteY108" fmla="*/ 1530671 h 1566389"/>
              <a:gd name="connsiteX109" fmla="*/ 728102 w 1590224"/>
              <a:gd name="connsiteY109" fmla="*/ 1502096 h 1566389"/>
              <a:gd name="connsiteX110" fmla="*/ 732865 w 1590224"/>
              <a:gd name="connsiteY110" fmla="*/ 1490189 h 1566389"/>
              <a:gd name="connsiteX111" fmla="*/ 730484 w 1590224"/>
              <a:gd name="connsiteY111" fmla="*/ 1463996 h 1566389"/>
              <a:gd name="connsiteX112" fmla="*/ 709052 w 1590224"/>
              <a:gd name="connsiteY112" fmla="*/ 1444946 h 1566389"/>
              <a:gd name="connsiteX113" fmla="*/ 680477 w 1590224"/>
              <a:gd name="connsiteY113" fmla="*/ 1430658 h 1566389"/>
              <a:gd name="connsiteX114" fmla="*/ 654284 w 1590224"/>
              <a:gd name="connsiteY114" fmla="*/ 1423514 h 1566389"/>
              <a:gd name="connsiteX115" fmla="*/ 635234 w 1590224"/>
              <a:gd name="connsiteY115" fmla="*/ 1416371 h 1566389"/>
              <a:gd name="connsiteX116" fmla="*/ 616184 w 1590224"/>
              <a:gd name="connsiteY116" fmla="*/ 1413989 h 1566389"/>
              <a:gd name="connsiteX117" fmla="*/ 597134 w 1590224"/>
              <a:gd name="connsiteY117" fmla="*/ 1409227 h 1566389"/>
              <a:gd name="connsiteX118" fmla="*/ 573321 w 1590224"/>
              <a:gd name="connsiteY118" fmla="*/ 1404464 h 1566389"/>
              <a:gd name="connsiteX119" fmla="*/ 539984 w 1590224"/>
              <a:gd name="connsiteY119" fmla="*/ 1392558 h 1566389"/>
              <a:gd name="connsiteX120" fmla="*/ 528077 w 1590224"/>
              <a:gd name="connsiteY120" fmla="*/ 1387796 h 1566389"/>
              <a:gd name="connsiteX121" fmla="*/ 506646 w 1590224"/>
              <a:gd name="connsiteY121" fmla="*/ 1373508 h 1566389"/>
              <a:gd name="connsiteX122" fmla="*/ 487596 w 1590224"/>
              <a:gd name="connsiteY122" fmla="*/ 1368746 h 1566389"/>
              <a:gd name="connsiteX123" fmla="*/ 478071 w 1590224"/>
              <a:gd name="connsiteY123" fmla="*/ 1366364 h 1566389"/>
              <a:gd name="connsiteX124" fmla="*/ 449496 w 1590224"/>
              <a:gd name="connsiteY124" fmla="*/ 1347314 h 1566389"/>
              <a:gd name="connsiteX125" fmla="*/ 444734 w 1590224"/>
              <a:gd name="connsiteY125" fmla="*/ 1335408 h 1566389"/>
              <a:gd name="connsiteX126" fmla="*/ 442352 w 1590224"/>
              <a:gd name="connsiteY126" fmla="*/ 1328264 h 1566389"/>
              <a:gd name="connsiteX127" fmla="*/ 435209 w 1590224"/>
              <a:gd name="connsiteY127" fmla="*/ 1311596 h 1566389"/>
              <a:gd name="connsiteX128" fmla="*/ 437590 w 1590224"/>
              <a:gd name="connsiteY128" fmla="*/ 1287783 h 1566389"/>
              <a:gd name="connsiteX129" fmla="*/ 447115 w 1590224"/>
              <a:gd name="connsiteY129" fmla="*/ 1275877 h 1566389"/>
              <a:gd name="connsiteX130" fmla="*/ 459021 w 1590224"/>
              <a:gd name="connsiteY130" fmla="*/ 1249683 h 1566389"/>
              <a:gd name="connsiteX131" fmla="*/ 444734 w 1590224"/>
              <a:gd name="connsiteY131" fmla="*/ 1211583 h 1566389"/>
              <a:gd name="connsiteX132" fmla="*/ 406634 w 1590224"/>
              <a:gd name="connsiteY132" fmla="*/ 1178246 h 1566389"/>
              <a:gd name="connsiteX133" fmla="*/ 403078 w 1590224"/>
              <a:gd name="connsiteY133" fmla="*/ 1176069 h 1566389"/>
              <a:gd name="connsiteX134" fmla="*/ 399174 w 1590224"/>
              <a:gd name="connsiteY134" fmla="*/ 1160912 h 1566389"/>
              <a:gd name="connsiteX135" fmla="*/ 389965 w 1590224"/>
              <a:gd name="connsiteY135" fmla="*/ 1144908 h 1566389"/>
              <a:gd name="connsiteX136" fmla="*/ 392346 w 1590224"/>
              <a:gd name="connsiteY136" fmla="*/ 1085377 h 1566389"/>
              <a:gd name="connsiteX137" fmla="*/ 397109 w 1590224"/>
              <a:gd name="connsiteY137" fmla="*/ 1078233 h 1566389"/>
              <a:gd name="connsiteX138" fmla="*/ 413777 w 1590224"/>
              <a:gd name="connsiteY138" fmla="*/ 1056802 h 1566389"/>
              <a:gd name="connsiteX139" fmla="*/ 420921 w 1590224"/>
              <a:gd name="connsiteY139" fmla="*/ 1047277 h 1566389"/>
              <a:gd name="connsiteX140" fmla="*/ 425684 w 1590224"/>
              <a:gd name="connsiteY140" fmla="*/ 1040133 h 1566389"/>
              <a:gd name="connsiteX141" fmla="*/ 420921 w 1590224"/>
              <a:gd name="connsiteY141" fmla="*/ 994889 h 1566389"/>
              <a:gd name="connsiteX142" fmla="*/ 411396 w 1590224"/>
              <a:gd name="connsiteY142" fmla="*/ 980602 h 1566389"/>
              <a:gd name="connsiteX143" fmla="*/ 409015 w 1590224"/>
              <a:gd name="connsiteY143" fmla="*/ 971077 h 1566389"/>
              <a:gd name="connsiteX144" fmla="*/ 404252 w 1590224"/>
              <a:gd name="connsiteY144" fmla="*/ 961552 h 1566389"/>
              <a:gd name="connsiteX145" fmla="*/ 401871 w 1590224"/>
              <a:gd name="connsiteY145" fmla="*/ 954408 h 1566389"/>
              <a:gd name="connsiteX146" fmla="*/ 404252 w 1590224"/>
              <a:gd name="connsiteY146" fmla="*/ 892496 h 1566389"/>
              <a:gd name="connsiteX147" fmla="*/ 406634 w 1590224"/>
              <a:gd name="connsiteY147" fmla="*/ 859158 h 1566389"/>
              <a:gd name="connsiteX148" fmla="*/ 397109 w 1590224"/>
              <a:gd name="connsiteY148" fmla="*/ 699614 h 1566389"/>
              <a:gd name="connsiteX149" fmla="*/ 382821 w 1590224"/>
              <a:gd name="connsiteY149" fmla="*/ 675802 h 1566389"/>
              <a:gd name="connsiteX150" fmla="*/ 359009 w 1590224"/>
              <a:gd name="connsiteY150" fmla="*/ 642464 h 1566389"/>
              <a:gd name="connsiteX151" fmla="*/ 347102 w 1590224"/>
              <a:gd name="connsiteY151" fmla="*/ 630558 h 1566389"/>
              <a:gd name="connsiteX152" fmla="*/ 345889 w 1590224"/>
              <a:gd name="connsiteY152" fmla="*/ 628535 h 1566389"/>
              <a:gd name="connsiteX153" fmla="*/ 359009 w 1590224"/>
              <a:gd name="connsiteY153" fmla="*/ 625795 h 1566389"/>
              <a:gd name="connsiteX154" fmla="*/ 361390 w 1590224"/>
              <a:gd name="connsiteY154" fmla="*/ 594838 h 1566389"/>
              <a:gd name="connsiteX155" fmla="*/ 368534 w 1590224"/>
              <a:gd name="connsiteY155" fmla="*/ 592457 h 1566389"/>
              <a:gd name="connsiteX156" fmla="*/ 382821 w 1590224"/>
              <a:gd name="connsiteY156" fmla="*/ 580551 h 1566389"/>
              <a:gd name="connsiteX157" fmla="*/ 387584 w 1590224"/>
              <a:gd name="connsiteY157" fmla="*/ 571026 h 1566389"/>
              <a:gd name="connsiteX158" fmla="*/ 382821 w 1590224"/>
              <a:gd name="connsiteY158" fmla="*/ 547213 h 1566389"/>
              <a:gd name="connsiteX159" fmla="*/ 363771 w 1590224"/>
              <a:gd name="connsiteY159" fmla="*/ 535307 h 1566389"/>
              <a:gd name="connsiteX160" fmla="*/ 344721 w 1590224"/>
              <a:gd name="connsiteY160" fmla="*/ 528163 h 1566389"/>
              <a:gd name="connsiteX161" fmla="*/ 325671 w 1590224"/>
              <a:gd name="connsiteY161" fmla="*/ 521020 h 1566389"/>
              <a:gd name="connsiteX162" fmla="*/ 318527 w 1590224"/>
              <a:gd name="connsiteY162" fmla="*/ 511495 h 1566389"/>
              <a:gd name="connsiteX163" fmla="*/ 313765 w 1590224"/>
              <a:gd name="connsiteY163" fmla="*/ 487682 h 1566389"/>
              <a:gd name="connsiteX164" fmla="*/ 311384 w 1590224"/>
              <a:gd name="connsiteY164" fmla="*/ 456726 h 1566389"/>
              <a:gd name="connsiteX165" fmla="*/ 309002 w 1590224"/>
              <a:gd name="connsiteY165" fmla="*/ 449582 h 1566389"/>
              <a:gd name="connsiteX166" fmla="*/ 289952 w 1590224"/>
              <a:gd name="connsiteY166" fmla="*/ 432913 h 1566389"/>
              <a:gd name="connsiteX167" fmla="*/ 270902 w 1590224"/>
              <a:gd name="connsiteY167" fmla="*/ 409101 h 1566389"/>
              <a:gd name="connsiteX168" fmla="*/ 268521 w 1590224"/>
              <a:gd name="connsiteY168" fmla="*/ 401957 h 1566389"/>
              <a:gd name="connsiteX169" fmla="*/ 270902 w 1590224"/>
              <a:gd name="connsiteY169" fmla="*/ 382907 h 1566389"/>
              <a:gd name="connsiteX170" fmla="*/ 278046 w 1590224"/>
              <a:gd name="connsiteY170" fmla="*/ 373382 h 1566389"/>
              <a:gd name="connsiteX171" fmla="*/ 278409 w 1590224"/>
              <a:gd name="connsiteY171" fmla="*/ 372848 h 1566389"/>
              <a:gd name="connsiteX172" fmla="*/ 280396 w 1590224"/>
              <a:gd name="connsiteY172" fmla="*/ 374614 h 1566389"/>
              <a:gd name="connsiteX173" fmla="*/ 293289 w 1590224"/>
              <a:gd name="connsiteY173" fmla="*/ 381000 h 1566389"/>
              <a:gd name="connsiteX174" fmla="*/ 316149 w 1590224"/>
              <a:gd name="connsiteY174" fmla="*/ 358140 h 1566389"/>
              <a:gd name="connsiteX175" fmla="*/ 438069 w 1590224"/>
              <a:gd name="connsiteY175" fmla="*/ 350520 h 1566389"/>
              <a:gd name="connsiteX176" fmla="*/ 491409 w 1590224"/>
              <a:gd name="connsiteY176" fmla="*/ 289560 h 1566389"/>
              <a:gd name="connsiteX177" fmla="*/ 537129 w 1590224"/>
              <a:gd name="connsiteY177" fmla="*/ 274320 h 1566389"/>
              <a:gd name="connsiteX178" fmla="*/ 559989 w 1590224"/>
              <a:gd name="connsiteY178" fmla="*/ 266700 h 1566389"/>
              <a:gd name="connsiteX179" fmla="*/ 620949 w 1590224"/>
              <a:gd name="connsiteY179" fmla="*/ 220980 h 1566389"/>
              <a:gd name="connsiteX180" fmla="*/ 636189 w 1590224"/>
              <a:gd name="connsiteY180" fmla="*/ 190500 h 1566389"/>
              <a:gd name="connsiteX181" fmla="*/ 697149 w 1590224"/>
              <a:gd name="connsiteY181" fmla="*/ 160020 h 1566389"/>
              <a:gd name="connsiteX182" fmla="*/ 780969 w 1590224"/>
              <a:gd name="connsiteY182" fmla="*/ 129540 h 1566389"/>
              <a:gd name="connsiteX183" fmla="*/ 788589 w 1590224"/>
              <a:gd name="connsiteY183" fmla="*/ 106680 h 1566389"/>
              <a:gd name="connsiteX184" fmla="*/ 811449 w 1590224"/>
              <a:gd name="connsiteY184" fmla="*/ 91440 h 1566389"/>
              <a:gd name="connsiteX185" fmla="*/ 819069 w 1590224"/>
              <a:gd name="connsiteY185" fmla="*/ 30480 h 1566389"/>
              <a:gd name="connsiteX186" fmla="*/ 925749 w 1590224"/>
              <a:gd name="connsiteY186" fmla="*/ 22860 h 1566389"/>
              <a:gd name="connsiteX187" fmla="*/ 948609 w 1590224"/>
              <a:gd name="connsiteY187" fmla="*/ 15240 h 1566389"/>
              <a:gd name="connsiteX188" fmla="*/ 1001949 w 1590224"/>
              <a:gd name="connsiteY188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0 w 1590224"/>
              <a:gd name="connsiteY4" fmla="*/ 576338 h 1566389"/>
              <a:gd name="connsiteX5" fmla="*/ 44684 w 1590224"/>
              <a:gd name="connsiteY5" fmla="*/ 571027 h 1566389"/>
              <a:gd name="connsiteX6" fmla="*/ 35159 w 1590224"/>
              <a:gd name="connsiteY6" fmla="*/ 573408 h 1566389"/>
              <a:gd name="connsiteX7" fmla="*/ 0 w 1590224"/>
              <a:gd name="connsiteY7" fmla="*/ 576338 h 1566389"/>
              <a:gd name="connsiteX8" fmla="*/ 1001949 w 1590224"/>
              <a:gd name="connsiteY8" fmla="*/ 0 h 1566389"/>
              <a:gd name="connsiteX9" fmla="*/ 994329 w 1590224"/>
              <a:gd name="connsiteY9" fmla="*/ 45720 h 1566389"/>
              <a:gd name="connsiteX10" fmla="*/ 933369 w 1590224"/>
              <a:gd name="connsiteY10" fmla="*/ 76200 h 1566389"/>
              <a:gd name="connsiteX11" fmla="*/ 910509 w 1590224"/>
              <a:gd name="connsiteY11" fmla="*/ 91440 h 1566389"/>
              <a:gd name="connsiteX12" fmla="*/ 912414 w 1590224"/>
              <a:gd name="connsiteY12" fmla="*/ 122397 h 1566389"/>
              <a:gd name="connsiteX13" fmla="*/ 927654 w 1590224"/>
              <a:gd name="connsiteY13" fmla="*/ 152876 h 1566389"/>
              <a:gd name="connsiteX14" fmla="*/ 967183 w 1590224"/>
              <a:gd name="connsiteY14" fmla="*/ 178117 h 1566389"/>
              <a:gd name="connsiteX15" fmla="*/ 1047669 w 1590224"/>
              <a:gd name="connsiteY15" fmla="*/ 220980 h 1566389"/>
              <a:gd name="connsiteX16" fmla="*/ 1101009 w 1590224"/>
              <a:gd name="connsiteY16" fmla="*/ 251460 h 1566389"/>
              <a:gd name="connsiteX17" fmla="*/ 1222929 w 1590224"/>
              <a:gd name="connsiteY17" fmla="*/ 336233 h 1566389"/>
              <a:gd name="connsiteX18" fmla="*/ 1267220 w 1590224"/>
              <a:gd name="connsiteY18" fmla="*/ 375761 h 1566389"/>
              <a:gd name="connsiteX19" fmla="*/ 1352469 w 1590224"/>
              <a:gd name="connsiteY19" fmla="*/ 472440 h 1566389"/>
              <a:gd name="connsiteX20" fmla="*/ 1428669 w 1590224"/>
              <a:gd name="connsiteY20" fmla="*/ 586740 h 1566389"/>
              <a:gd name="connsiteX21" fmla="*/ 1588689 w 1590224"/>
              <a:gd name="connsiteY21" fmla="*/ 792480 h 1566389"/>
              <a:gd name="connsiteX22" fmla="*/ 1590224 w 1590224"/>
              <a:gd name="connsiteY22" fmla="*/ 794546 h 1566389"/>
              <a:gd name="connsiteX23" fmla="*/ 1590115 w 1590224"/>
              <a:gd name="connsiteY23" fmla="*/ 794864 h 1566389"/>
              <a:gd name="connsiteX24" fmla="*/ 1582971 w 1590224"/>
              <a:gd name="connsiteY24" fmla="*/ 835346 h 1566389"/>
              <a:gd name="connsiteX25" fmla="*/ 1575827 w 1590224"/>
              <a:gd name="connsiteY25" fmla="*/ 871064 h 1566389"/>
              <a:gd name="connsiteX26" fmla="*/ 1566302 w 1590224"/>
              <a:gd name="connsiteY26" fmla="*/ 894877 h 1566389"/>
              <a:gd name="connsiteX27" fmla="*/ 1563921 w 1590224"/>
              <a:gd name="connsiteY27" fmla="*/ 916308 h 1566389"/>
              <a:gd name="connsiteX28" fmla="*/ 1559159 w 1590224"/>
              <a:gd name="connsiteY28" fmla="*/ 928214 h 1566389"/>
              <a:gd name="connsiteX29" fmla="*/ 1556777 w 1590224"/>
              <a:gd name="connsiteY29" fmla="*/ 935358 h 1566389"/>
              <a:gd name="connsiteX30" fmla="*/ 1547252 w 1590224"/>
              <a:gd name="connsiteY30" fmla="*/ 952027 h 1566389"/>
              <a:gd name="connsiteX31" fmla="*/ 1528202 w 1590224"/>
              <a:gd name="connsiteY31" fmla="*/ 971077 h 1566389"/>
              <a:gd name="connsiteX32" fmla="*/ 1513915 w 1590224"/>
              <a:gd name="connsiteY32" fmla="*/ 985364 h 1566389"/>
              <a:gd name="connsiteX33" fmla="*/ 1488243 w 1590224"/>
              <a:gd name="connsiteY33" fmla="*/ 1005393 h 1566389"/>
              <a:gd name="connsiteX34" fmla="*/ 1488108 w 1590224"/>
              <a:gd name="connsiteY34" fmla="*/ 1005576 h 1566389"/>
              <a:gd name="connsiteX35" fmla="*/ 1475815 w 1590224"/>
              <a:gd name="connsiteY35" fmla="*/ 1013939 h 1566389"/>
              <a:gd name="connsiteX36" fmla="*/ 1466290 w 1590224"/>
              <a:gd name="connsiteY36" fmla="*/ 1021083 h 1566389"/>
              <a:gd name="connsiteX37" fmla="*/ 1452002 w 1590224"/>
              <a:gd name="connsiteY37" fmla="*/ 1025846 h 1566389"/>
              <a:gd name="connsiteX38" fmla="*/ 1418665 w 1590224"/>
              <a:gd name="connsiteY38" fmla="*/ 1047277 h 1566389"/>
              <a:gd name="connsiteX39" fmla="*/ 1413902 w 1590224"/>
              <a:gd name="connsiteY39" fmla="*/ 1059183 h 1566389"/>
              <a:gd name="connsiteX40" fmla="*/ 1421046 w 1590224"/>
              <a:gd name="connsiteY40" fmla="*/ 1097283 h 1566389"/>
              <a:gd name="connsiteX41" fmla="*/ 1430571 w 1590224"/>
              <a:gd name="connsiteY41" fmla="*/ 1118714 h 1566389"/>
              <a:gd name="connsiteX42" fmla="*/ 1437715 w 1590224"/>
              <a:gd name="connsiteY42" fmla="*/ 1125858 h 1566389"/>
              <a:gd name="connsiteX43" fmla="*/ 1452002 w 1590224"/>
              <a:gd name="connsiteY43" fmla="*/ 1156814 h 1566389"/>
              <a:gd name="connsiteX44" fmla="*/ 1468671 w 1590224"/>
              <a:gd name="connsiteY44" fmla="*/ 1175864 h 1566389"/>
              <a:gd name="connsiteX45" fmla="*/ 1475815 w 1590224"/>
              <a:gd name="connsiteY45" fmla="*/ 1183008 h 1566389"/>
              <a:gd name="connsiteX46" fmla="*/ 1482959 w 1590224"/>
              <a:gd name="connsiteY46" fmla="*/ 1194914 h 1566389"/>
              <a:gd name="connsiteX47" fmla="*/ 1492484 w 1590224"/>
              <a:gd name="connsiteY47" fmla="*/ 1204439 h 1566389"/>
              <a:gd name="connsiteX48" fmla="*/ 1511534 w 1590224"/>
              <a:gd name="connsiteY48" fmla="*/ 1228252 h 1566389"/>
              <a:gd name="connsiteX49" fmla="*/ 1530584 w 1590224"/>
              <a:gd name="connsiteY49" fmla="*/ 1256827 h 1566389"/>
              <a:gd name="connsiteX50" fmla="*/ 1544871 w 1590224"/>
              <a:gd name="connsiteY50" fmla="*/ 1278258 h 1566389"/>
              <a:gd name="connsiteX51" fmla="*/ 1552015 w 1590224"/>
              <a:gd name="connsiteY51" fmla="*/ 1302071 h 1566389"/>
              <a:gd name="connsiteX52" fmla="*/ 1559159 w 1590224"/>
              <a:gd name="connsiteY52" fmla="*/ 1333027 h 1566389"/>
              <a:gd name="connsiteX53" fmla="*/ 1552015 w 1590224"/>
              <a:gd name="connsiteY53" fmla="*/ 1390177 h 1566389"/>
              <a:gd name="connsiteX54" fmla="*/ 1549634 w 1590224"/>
              <a:gd name="connsiteY54" fmla="*/ 1399702 h 1566389"/>
              <a:gd name="connsiteX55" fmla="*/ 1544871 w 1590224"/>
              <a:gd name="connsiteY55" fmla="*/ 1406846 h 1566389"/>
              <a:gd name="connsiteX56" fmla="*/ 1542490 w 1590224"/>
              <a:gd name="connsiteY56" fmla="*/ 1418752 h 1566389"/>
              <a:gd name="connsiteX57" fmla="*/ 1535346 w 1590224"/>
              <a:gd name="connsiteY57" fmla="*/ 1430658 h 1566389"/>
              <a:gd name="connsiteX58" fmla="*/ 1516296 w 1590224"/>
              <a:gd name="connsiteY58" fmla="*/ 1454471 h 1566389"/>
              <a:gd name="connsiteX59" fmla="*/ 1506771 w 1590224"/>
              <a:gd name="connsiteY59" fmla="*/ 1461614 h 1566389"/>
              <a:gd name="connsiteX60" fmla="*/ 1494865 w 1590224"/>
              <a:gd name="connsiteY60" fmla="*/ 1463996 h 1566389"/>
              <a:gd name="connsiteX61" fmla="*/ 1480577 w 1590224"/>
              <a:gd name="connsiteY61" fmla="*/ 1468758 h 1566389"/>
              <a:gd name="connsiteX62" fmla="*/ 1425809 w 1590224"/>
              <a:gd name="connsiteY62" fmla="*/ 1463996 h 1566389"/>
              <a:gd name="connsiteX63" fmla="*/ 1413902 w 1590224"/>
              <a:gd name="connsiteY63" fmla="*/ 1459233 h 1566389"/>
              <a:gd name="connsiteX64" fmla="*/ 1385327 w 1590224"/>
              <a:gd name="connsiteY64" fmla="*/ 1454471 h 1566389"/>
              <a:gd name="connsiteX65" fmla="*/ 1347227 w 1590224"/>
              <a:gd name="connsiteY65" fmla="*/ 1447327 h 1566389"/>
              <a:gd name="connsiteX66" fmla="*/ 1340084 w 1590224"/>
              <a:gd name="connsiteY66" fmla="*/ 1442564 h 1566389"/>
              <a:gd name="connsiteX67" fmla="*/ 1325796 w 1590224"/>
              <a:gd name="connsiteY67" fmla="*/ 1416371 h 1566389"/>
              <a:gd name="connsiteX68" fmla="*/ 1323415 w 1590224"/>
              <a:gd name="connsiteY68" fmla="*/ 1409227 h 1566389"/>
              <a:gd name="connsiteX69" fmla="*/ 1318652 w 1590224"/>
              <a:gd name="connsiteY69" fmla="*/ 1387796 h 1566389"/>
              <a:gd name="connsiteX70" fmla="*/ 1311509 w 1590224"/>
              <a:gd name="connsiteY70" fmla="*/ 1356839 h 1566389"/>
              <a:gd name="connsiteX71" fmla="*/ 1301984 w 1590224"/>
              <a:gd name="connsiteY71" fmla="*/ 1342552 h 1566389"/>
              <a:gd name="connsiteX72" fmla="*/ 1294840 w 1590224"/>
              <a:gd name="connsiteY72" fmla="*/ 1340171 h 1566389"/>
              <a:gd name="connsiteX73" fmla="*/ 1278171 w 1590224"/>
              <a:gd name="connsiteY73" fmla="*/ 1333027 h 1566389"/>
              <a:gd name="connsiteX74" fmla="*/ 1254359 w 1590224"/>
              <a:gd name="connsiteY74" fmla="*/ 1328264 h 1566389"/>
              <a:gd name="connsiteX75" fmla="*/ 1240071 w 1590224"/>
              <a:gd name="connsiteY75" fmla="*/ 1323502 h 1566389"/>
              <a:gd name="connsiteX76" fmla="*/ 1230546 w 1590224"/>
              <a:gd name="connsiteY76" fmla="*/ 1321121 h 1566389"/>
              <a:gd name="connsiteX77" fmla="*/ 1216259 w 1590224"/>
              <a:gd name="connsiteY77" fmla="*/ 1316358 h 1566389"/>
              <a:gd name="connsiteX78" fmla="*/ 1194827 w 1590224"/>
              <a:gd name="connsiteY78" fmla="*/ 1311596 h 1566389"/>
              <a:gd name="connsiteX79" fmla="*/ 1182921 w 1590224"/>
              <a:gd name="connsiteY79" fmla="*/ 1304452 h 1566389"/>
              <a:gd name="connsiteX80" fmla="*/ 1173396 w 1590224"/>
              <a:gd name="connsiteY80" fmla="*/ 1297308 h 1566389"/>
              <a:gd name="connsiteX81" fmla="*/ 1163871 w 1590224"/>
              <a:gd name="connsiteY81" fmla="*/ 1292546 h 1566389"/>
              <a:gd name="connsiteX82" fmla="*/ 1144821 w 1590224"/>
              <a:gd name="connsiteY82" fmla="*/ 1299689 h 1566389"/>
              <a:gd name="connsiteX83" fmla="*/ 1135296 w 1590224"/>
              <a:gd name="connsiteY83" fmla="*/ 1313977 h 1566389"/>
              <a:gd name="connsiteX84" fmla="*/ 1128152 w 1590224"/>
              <a:gd name="connsiteY84" fmla="*/ 1325883 h 1566389"/>
              <a:gd name="connsiteX85" fmla="*/ 1118627 w 1590224"/>
              <a:gd name="connsiteY85" fmla="*/ 1352077 h 1566389"/>
              <a:gd name="connsiteX86" fmla="*/ 1101959 w 1590224"/>
              <a:gd name="connsiteY86" fmla="*/ 1378271 h 1566389"/>
              <a:gd name="connsiteX87" fmla="*/ 1090052 w 1590224"/>
              <a:gd name="connsiteY87" fmla="*/ 1397321 h 1566389"/>
              <a:gd name="connsiteX88" fmla="*/ 1075765 w 1590224"/>
              <a:gd name="connsiteY88" fmla="*/ 1411608 h 1566389"/>
              <a:gd name="connsiteX89" fmla="*/ 1059096 w 1590224"/>
              <a:gd name="connsiteY89" fmla="*/ 1425896 h 1566389"/>
              <a:gd name="connsiteX90" fmla="*/ 1049571 w 1590224"/>
              <a:gd name="connsiteY90" fmla="*/ 1428277 h 1566389"/>
              <a:gd name="connsiteX91" fmla="*/ 1040046 w 1590224"/>
              <a:gd name="connsiteY91" fmla="*/ 1433039 h 1566389"/>
              <a:gd name="connsiteX92" fmla="*/ 985277 w 1590224"/>
              <a:gd name="connsiteY92" fmla="*/ 1449708 h 1566389"/>
              <a:gd name="connsiteX93" fmla="*/ 954321 w 1590224"/>
              <a:gd name="connsiteY93" fmla="*/ 1456852 h 1566389"/>
              <a:gd name="connsiteX94" fmla="*/ 916221 w 1590224"/>
              <a:gd name="connsiteY94" fmla="*/ 1468758 h 1566389"/>
              <a:gd name="connsiteX95" fmla="*/ 904315 w 1590224"/>
              <a:gd name="connsiteY95" fmla="*/ 1471139 h 1566389"/>
              <a:gd name="connsiteX96" fmla="*/ 882884 w 1590224"/>
              <a:gd name="connsiteY96" fmla="*/ 1478283 h 1566389"/>
              <a:gd name="connsiteX97" fmla="*/ 870977 w 1590224"/>
              <a:gd name="connsiteY97" fmla="*/ 1483046 h 1566389"/>
              <a:gd name="connsiteX98" fmla="*/ 842402 w 1590224"/>
              <a:gd name="connsiteY98" fmla="*/ 1490189 h 1566389"/>
              <a:gd name="connsiteX99" fmla="*/ 820971 w 1590224"/>
              <a:gd name="connsiteY99" fmla="*/ 1499714 h 1566389"/>
              <a:gd name="connsiteX100" fmla="*/ 804302 w 1590224"/>
              <a:gd name="connsiteY100" fmla="*/ 1506858 h 1566389"/>
              <a:gd name="connsiteX101" fmla="*/ 794777 w 1590224"/>
              <a:gd name="connsiteY101" fmla="*/ 1514002 h 1566389"/>
              <a:gd name="connsiteX102" fmla="*/ 787634 w 1590224"/>
              <a:gd name="connsiteY102" fmla="*/ 1518764 h 1566389"/>
              <a:gd name="connsiteX103" fmla="*/ 768584 w 1590224"/>
              <a:gd name="connsiteY103" fmla="*/ 1540196 h 1566389"/>
              <a:gd name="connsiteX104" fmla="*/ 747152 w 1590224"/>
              <a:gd name="connsiteY104" fmla="*/ 1564008 h 1566389"/>
              <a:gd name="connsiteX105" fmla="*/ 737627 w 1590224"/>
              <a:gd name="connsiteY105" fmla="*/ 1566389 h 1566389"/>
              <a:gd name="connsiteX106" fmla="*/ 720959 w 1590224"/>
              <a:gd name="connsiteY106" fmla="*/ 1561627 h 1566389"/>
              <a:gd name="connsiteX107" fmla="*/ 718577 w 1590224"/>
              <a:gd name="connsiteY107" fmla="*/ 1530671 h 1566389"/>
              <a:gd name="connsiteX108" fmla="*/ 728102 w 1590224"/>
              <a:gd name="connsiteY108" fmla="*/ 1502096 h 1566389"/>
              <a:gd name="connsiteX109" fmla="*/ 732865 w 1590224"/>
              <a:gd name="connsiteY109" fmla="*/ 1490189 h 1566389"/>
              <a:gd name="connsiteX110" fmla="*/ 730484 w 1590224"/>
              <a:gd name="connsiteY110" fmla="*/ 1463996 h 1566389"/>
              <a:gd name="connsiteX111" fmla="*/ 709052 w 1590224"/>
              <a:gd name="connsiteY111" fmla="*/ 1444946 h 1566389"/>
              <a:gd name="connsiteX112" fmla="*/ 680477 w 1590224"/>
              <a:gd name="connsiteY112" fmla="*/ 1430658 h 1566389"/>
              <a:gd name="connsiteX113" fmla="*/ 654284 w 1590224"/>
              <a:gd name="connsiteY113" fmla="*/ 1423514 h 1566389"/>
              <a:gd name="connsiteX114" fmla="*/ 635234 w 1590224"/>
              <a:gd name="connsiteY114" fmla="*/ 1416371 h 1566389"/>
              <a:gd name="connsiteX115" fmla="*/ 616184 w 1590224"/>
              <a:gd name="connsiteY115" fmla="*/ 1413989 h 1566389"/>
              <a:gd name="connsiteX116" fmla="*/ 597134 w 1590224"/>
              <a:gd name="connsiteY116" fmla="*/ 1409227 h 1566389"/>
              <a:gd name="connsiteX117" fmla="*/ 573321 w 1590224"/>
              <a:gd name="connsiteY117" fmla="*/ 1404464 h 1566389"/>
              <a:gd name="connsiteX118" fmla="*/ 539984 w 1590224"/>
              <a:gd name="connsiteY118" fmla="*/ 1392558 h 1566389"/>
              <a:gd name="connsiteX119" fmla="*/ 528077 w 1590224"/>
              <a:gd name="connsiteY119" fmla="*/ 1387796 h 1566389"/>
              <a:gd name="connsiteX120" fmla="*/ 506646 w 1590224"/>
              <a:gd name="connsiteY120" fmla="*/ 1373508 h 1566389"/>
              <a:gd name="connsiteX121" fmla="*/ 487596 w 1590224"/>
              <a:gd name="connsiteY121" fmla="*/ 1368746 h 1566389"/>
              <a:gd name="connsiteX122" fmla="*/ 478071 w 1590224"/>
              <a:gd name="connsiteY122" fmla="*/ 1366364 h 1566389"/>
              <a:gd name="connsiteX123" fmla="*/ 449496 w 1590224"/>
              <a:gd name="connsiteY123" fmla="*/ 1347314 h 1566389"/>
              <a:gd name="connsiteX124" fmla="*/ 444734 w 1590224"/>
              <a:gd name="connsiteY124" fmla="*/ 1335408 h 1566389"/>
              <a:gd name="connsiteX125" fmla="*/ 442352 w 1590224"/>
              <a:gd name="connsiteY125" fmla="*/ 1328264 h 1566389"/>
              <a:gd name="connsiteX126" fmla="*/ 435209 w 1590224"/>
              <a:gd name="connsiteY126" fmla="*/ 1311596 h 1566389"/>
              <a:gd name="connsiteX127" fmla="*/ 437590 w 1590224"/>
              <a:gd name="connsiteY127" fmla="*/ 1287783 h 1566389"/>
              <a:gd name="connsiteX128" fmla="*/ 447115 w 1590224"/>
              <a:gd name="connsiteY128" fmla="*/ 1275877 h 1566389"/>
              <a:gd name="connsiteX129" fmla="*/ 459021 w 1590224"/>
              <a:gd name="connsiteY129" fmla="*/ 1249683 h 1566389"/>
              <a:gd name="connsiteX130" fmla="*/ 444734 w 1590224"/>
              <a:gd name="connsiteY130" fmla="*/ 1211583 h 1566389"/>
              <a:gd name="connsiteX131" fmla="*/ 406634 w 1590224"/>
              <a:gd name="connsiteY131" fmla="*/ 1178246 h 1566389"/>
              <a:gd name="connsiteX132" fmla="*/ 403078 w 1590224"/>
              <a:gd name="connsiteY132" fmla="*/ 1176069 h 1566389"/>
              <a:gd name="connsiteX133" fmla="*/ 399174 w 1590224"/>
              <a:gd name="connsiteY133" fmla="*/ 1160912 h 1566389"/>
              <a:gd name="connsiteX134" fmla="*/ 389965 w 1590224"/>
              <a:gd name="connsiteY134" fmla="*/ 1144908 h 1566389"/>
              <a:gd name="connsiteX135" fmla="*/ 392346 w 1590224"/>
              <a:gd name="connsiteY135" fmla="*/ 1085377 h 1566389"/>
              <a:gd name="connsiteX136" fmla="*/ 397109 w 1590224"/>
              <a:gd name="connsiteY136" fmla="*/ 1078233 h 1566389"/>
              <a:gd name="connsiteX137" fmla="*/ 413777 w 1590224"/>
              <a:gd name="connsiteY137" fmla="*/ 1056802 h 1566389"/>
              <a:gd name="connsiteX138" fmla="*/ 420921 w 1590224"/>
              <a:gd name="connsiteY138" fmla="*/ 1047277 h 1566389"/>
              <a:gd name="connsiteX139" fmla="*/ 425684 w 1590224"/>
              <a:gd name="connsiteY139" fmla="*/ 1040133 h 1566389"/>
              <a:gd name="connsiteX140" fmla="*/ 420921 w 1590224"/>
              <a:gd name="connsiteY140" fmla="*/ 994889 h 1566389"/>
              <a:gd name="connsiteX141" fmla="*/ 411396 w 1590224"/>
              <a:gd name="connsiteY141" fmla="*/ 980602 h 1566389"/>
              <a:gd name="connsiteX142" fmla="*/ 409015 w 1590224"/>
              <a:gd name="connsiteY142" fmla="*/ 971077 h 1566389"/>
              <a:gd name="connsiteX143" fmla="*/ 404252 w 1590224"/>
              <a:gd name="connsiteY143" fmla="*/ 961552 h 1566389"/>
              <a:gd name="connsiteX144" fmla="*/ 401871 w 1590224"/>
              <a:gd name="connsiteY144" fmla="*/ 954408 h 1566389"/>
              <a:gd name="connsiteX145" fmla="*/ 404252 w 1590224"/>
              <a:gd name="connsiteY145" fmla="*/ 892496 h 1566389"/>
              <a:gd name="connsiteX146" fmla="*/ 406634 w 1590224"/>
              <a:gd name="connsiteY146" fmla="*/ 859158 h 1566389"/>
              <a:gd name="connsiteX147" fmla="*/ 397109 w 1590224"/>
              <a:gd name="connsiteY147" fmla="*/ 699614 h 1566389"/>
              <a:gd name="connsiteX148" fmla="*/ 382821 w 1590224"/>
              <a:gd name="connsiteY148" fmla="*/ 675802 h 1566389"/>
              <a:gd name="connsiteX149" fmla="*/ 359009 w 1590224"/>
              <a:gd name="connsiteY149" fmla="*/ 642464 h 1566389"/>
              <a:gd name="connsiteX150" fmla="*/ 347102 w 1590224"/>
              <a:gd name="connsiteY150" fmla="*/ 630558 h 1566389"/>
              <a:gd name="connsiteX151" fmla="*/ 345889 w 1590224"/>
              <a:gd name="connsiteY151" fmla="*/ 628535 h 1566389"/>
              <a:gd name="connsiteX152" fmla="*/ 359009 w 1590224"/>
              <a:gd name="connsiteY152" fmla="*/ 625795 h 1566389"/>
              <a:gd name="connsiteX153" fmla="*/ 361390 w 1590224"/>
              <a:gd name="connsiteY153" fmla="*/ 594838 h 1566389"/>
              <a:gd name="connsiteX154" fmla="*/ 368534 w 1590224"/>
              <a:gd name="connsiteY154" fmla="*/ 592457 h 1566389"/>
              <a:gd name="connsiteX155" fmla="*/ 382821 w 1590224"/>
              <a:gd name="connsiteY155" fmla="*/ 580551 h 1566389"/>
              <a:gd name="connsiteX156" fmla="*/ 387584 w 1590224"/>
              <a:gd name="connsiteY156" fmla="*/ 571026 h 1566389"/>
              <a:gd name="connsiteX157" fmla="*/ 382821 w 1590224"/>
              <a:gd name="connsiteY157" fmla="*/ 547213 h 1566389"/>
              <a:gd name="connsiteX158" fmla="*/ 363771 w 1590224"/>
              <a:gd name="connsiteY158" fmla="*/ 535307 h 1566389"/>
              <a:gd name="connsiteX159" fmla="*/ 344721 w 1590224"/>
              <a:gd name="connsiteY159" fmla="*/ 528163 h 1566389"/>
              <a:gd name="connsiteX160" fmla="*/ 325671 w 1590224"/>
              <a:gd name="connsiteY160" fmla="*/ 521020 h 1566389"/>
              <a:gd name="connsiteX161" fmla="*/ 318527 w 1590224"/>
              <a:gd name="connsiteY161" fmla="*/ 511495 h 1566389"/>
              <a:gd name="connsiteX162" fmla="*/ 313765 w 1590224"/>
              <a:gd name="connsiteY162" fmla="*/ 487682 h 1566389"/>
              <a:gd name="connsiteX163" fmla="*/ 311384 w 1590224"/>
              <a:gd name="connsiteY163" fmla="*/ 456726 h 1566389"/>
              <a:gd name="connsiteX164" fmla="*/ 309002 w 1590224"/>
              <a:gd name="connsiteY164" fmla="*/ 449582 h 1566389"/>
              <a:gd name="connsiteX165" fmla="*/ 289952 w 1590224"/>
              <a:gd name="connsiteY165" fmla="*/ 432913 h 1566389"/>
              <a:gd name="connsiteX166" fmla="*/ 270902 w 1590224"/>
              <a:gd name="connsiteY166" fmla="*/ 409101 h 1566389"/>
              <a:gd name="connsiteX167" fmla="*/ 268521 w 1590224"/>
              <a:gd name="connsiteY167" fmla="*/ 401957 h 1566389"/>
              <a:gd name="connsiteX168" fmla="*/ 270902 w 1590224"/>
              <a:gd name="connsiteY168" fmla="*/ 382907 h 1566389"/>
              <a:gd name="connsiteX169" fmla="*/ 278046 w 1590224"/>
              <a:gd name="connsiteY169" fmla="*/ 373382 h 1566389"/>
              <a:gd name="connsiteX170" fmla="*/ 278409 w 1590224"/>
              <a:gd name="connsiteY170" fmla="*/ 372848 h 1566389"/>
              <a:gd name="connsiteX171" fmla="*/ 280396 w 1590224"/>
              <a:gd name="connsiteY171" fmla="*/ 374614 h 1566389"/>
              <a:gd name="connsiteX172" fmla="*/ 293289 w 1590224"/>
              <a:gd name="connsiteY172" fmla="*/ 381000 h 1566389"/>
              <a:gd name="connsiteX173" fmla="*/ 316149 w 1590224"/>
              <a:gd name="connsiteY173" fmla="*/ 358140 h 1566389"/>
              <a:gd name="connsiteX174" fmla="*/ 438069 w 1590224"/>
              <a:gd name="connsiteY174" fmla="*/ 350520 h 1566389"/>
              <a:gd name="connsiteX175" fmla="*/ 491409 w 1590224"/>
              <a:gd name="connsiteY175" fmla="*/ 289560 h 1566389"/>
              <a:gd name="connsiteX176" fmla="*/ 537129 w 1590224"/>
              <a:gd name="connsiteY176" fmla="*/ 274320 h 1566389"/>
              <a:gd name="connsiteX177" fmla="*/ 559989 w 1590224"/>
              <a:gd name="connsiteY177" fmla="*/ 266700 h 1566389"/>
              <a:gd name="connsiteX178" fmla="*/ 620949 w 1590224"/>
              <a:gd name="connsiteY178" fmla="*/ 220980 h 1566389"/>
              <a:gd name="connsiteX179" fmla="*/ 636189 w 1590224"/>
              <a:gd name="connsiteY179" fmla="*/ 190500 h 1566389"/>
              <a:gd name="connsiteX180" fmla="*/ 697149 w 1590224"/>
              <a:gd name="connsiteY180" fmla="*/ 160020 h 1566389"/>
              <a:gd name="connsiteX181" fmla="*/ 780969 w 1590224"/>
              <a:gd name="connsiteY181" fmla="*/ 129540 h 1566389"/>
              <a:gd name="connsiteX182" fmla="*/ 788589 w 1590224"/>
              <a:gd name="connsiteY182" fmla="*/ 106680 h 1566389"/>
              <a:gd name="connsiteX183" fmla="*/ 811449 w 1590224"/>
              <a:gd name="connsiteY183" fmla="*/ 91440 h 1566389"/>
              <a:gd name="connsiteX184" fmla="*/ 819069 w 1590224"/>
              <a:gd name="connsiteY184" fmla="*/ 30480 h 1566389"/>
              <a:gd name="connsiteX185" fmla="*/ 925749 w 1590224"/>
              <a:gd name="connsiteY185" fmla="*/ 22860 h 1566389"/>
              <a:gd name="connsiteX186" fmla="*/ 948609 w 1590224"/>
              <a:gd name="connsiteY186" fmla="*/ 15240 h 1566389"/>
              <a:gd name="connsiteX187" fmla="*/ 1001949 w 1590224"/>
              <a:gd name="connsiteY187" fmla="*/ 0 h 1566389"/>
              <a:gd name="connsiteX0" fmla="*/ 1490493 w 1590224"/>
              <a:gd name="connsiteY0" fmla="*/ 1003954 h 1566389"/>
              <a:gd name="connsiteX1" fmla="*/ 1487536 w 1590224"/>
              <a:gd name="connsiteY1" fmla="*/ 1006347 h 1566389"/>
              <a:gd name="connsiteX2" fmla="*/ 1488108 w 1590224"/>
              <a:gd name="connsiteY2" fmla="*/ 1005576 h 1566389"/>
              <a:gd name="connsiteX3" fmla="*/ 1490493 w 1590224"/>
              <a:gd name="connsiteY3" fmla="*/ 1003954 h 1566389"/>
              <a:gd name="connsiteX4" fmla="*/ 0 w 1590224"/>
              <a:gd name="connsiteY4" fmla="*/ 576338 h 1566389"/>
              <a:gd name="connsiteX5" fmla="*/ 44684 w 1590224"/>
              <a:gd name="connsiteY5" fmla="*/ 571027 h 1566389"/>
              <a:gd name="connsiteX6" fmla="*/ 0 w 1590224"/>
              <a:gd name="connsiteY6" fmla="*/ 576338 h 1566389"/>
              <a:gd name="connsiteX7" fmla="*/ 1001949 w 1590224"/>
              <a:gd name="connsiteY7" fmla="*/ 0 h 1566389"/>
              <a:gd name="connsiteX8" fmla="*/ 994329 w 1590224"/>
              <a:gd name="connsiteY8" fmla="*/ 45720 h 1566389"/>
              <a:gd name="connsiteX9" fmla="*/ 933369 w 1590224"/>
              <a:gd name="connsiteY9" fmla="*/ 76200 h 1566389"/>
              <a:gd name="connsiteX10" fmla="*/ 910509 w 1590224"/>
              <a:gd name="connsiteY10" fmla="*/ 91440 h 1566389"/>
              <a:gd name="connsiteX11" fmla="*/ 912414 w 1590224"/>
              <a:gd name="connsiteY11" fmla="*/ 122397 h 1566389"/>
              <a:gd name="connsiteX12" fmla="*/ 927654 w 1590224"/>
              <a:gd name="connsiteY12" fmla="*/ 152876 h 1566389"/>
              <a:gd name="connsiteX13" fmla="*/ 967183 w 1590224"/>
              <a:gd name="connsiteY13" fmla="*/ 178117 h 1566389"/>
              <a:gd name="connsiteX14" fmla="*/ 1047669 w 1590224"/>
              <a:gd name="connsiteY14" fmla="*/ 220980 h 1566389"/>
              <a:gd name="connsiteX15" fmla="*/ 1101009 w 1590224"/>
              <a:gd name="connsiteY15" fmla="*/ 251460 h 1566389"/>
              <a:gd name="connsiteX16" fmla="*/ 1222929 w 1590224"/>
              <a:gd name="connsiteY16" fmla="*/ 336233 h 1566389"/>
              <a:gd name="connsiteX17" fmla="*/ 1267220 w 1590224"/>
              <a:gd name="connsiteY17" fmla="*/ 375761 h 1566389"/>
              <a:gd name="connsiteX18" fmla="*/ 1352469 w 1590224"/>
              <a:gd name="connsiteY18" fmla="*/ 472440 h 1566389"/>
              <a:gd name="connsiteX19" fmla="*/ 1428669 w 1590224"/>
              <a:gd name="connsiteY19" fmla="*/ 586740 h 1566389"/>
              <a:gd name="connsiteX20" fmla="*/ 1588689 w 1590224"/>
              <a:gd name="connsiteY20" fmla="*/ 792480 h 1566389"/>
              <a:gd name="connsiteX21" fmla="*/ 1590224 w 1590224"/>
              <a:gd name="connsiteY21" fmla="*/ 794546 h 1566389"/>
              <a:gd name="connsiteX22" fmla="*/ 1590115 w 1590224"/>
              <a:gd name="connsiteY22" fmla="*/ 794864 h 1566389"/>
              <a:gd name="connsiteX23" fmla="*/ 1582971 w 1590224"/>
              <a:gd name="connsiteY23" fmla="*/ 835346 h 1566389"/>
              <a:gd name="connsiteX24" fmla="*/ 1575827 w 1590224"/>
              <a:gd name="connsiteY24" fmla="*/ 871064 h 1566389"/>
              <a:gd name="connsiteX25" fmla="*/ 1566302 w 1590224"/>
              <a:gd name="connsiteY25" fmla="*/ 894877 h 1566389"/>
              <a:gd name="connsiteX26" fmla="*/ 1563921 w 1590224"/>
              <a:gd name="connsiteY26" fmla="*/ 916308 h 1566389"/>
              <a:gd name="connsiteX27" fmla="*/ 1559159 w 1590224"/>
              <a:gd name="connsiteY27" fmla="*/ 928214 h 1566389"/>
              <a:gd name="connsiteX28" fmla="*/ 1556777 w 1590224"/>
              <a:gd name="connsiteY28" fmla="*/ 935358 h 1566389"/>
              <a:gd name="connsiteX29" fmla="*/ 1547252 w 1590224"/>
              <a:gd name="connsiteY29" fmla="*/ 952027 h 1566389"/>
              <a:gd name="connsiteX30" fmla="*/ 1528202 w 1590224"/>
              <a:gd name="connsiteY30" fmla="*/ 971077 h 1566389"/>
              <a:gd name="connsiteX31" fmla="*/ 1513915 w 1590224"/>
              <a:gd name="connsiteY31" fmla="*/ 985364 h 1566389"/>
              <a:gd name="connsiteX32" fmla="*/ 1488243 w 1590224"/>
              <a:gd name="connsiteY32" fmla="*/ 1005393 h 1566389"/>
              <a:gd name="connsiteX33" fmla="*/ 1488108 w 1590224"/>
              <a:gd name="connsiteY33" fmla="*/ 1005576 h 1566389"/>
              <a:gd name="connsiteX34" fmla="*/ 1475815 w 1590224"/>
              <a:gd name="connsiteY34" fmla="*/ 1013939 h 1566389"/>
              <a:gd name="connsiteX35" fmla="*/ 1466290 w 1590224"/>
              <a:gd name="connsiteY35" fmla="*/ 1021083 h 1566389"/>
              <a:gd name="connsiteX36" fmla="*/ 1452002 w 1590224"/>
              <a:gd name="connsiteY36" fmla="*/ 1025846 h 1566389"/>
              <a:gd name="connsiteX37" fmla="*/ 1418665 w 1590224"/>
              <a:gd name="connsiteY37" fmla="*/ 1047277 h 1566389"/>
              <a:gd name="connsiteX38" fmla="*/ 1413902 w 1590224"/>
              <a:gd name="connsiteY38" fmla="*/ 1059183 h 1566389"/>
              <a:gd name="connsiteX39" fmla="*/ 1421046 w 1590224"/>
              <a:gd name="connsiteY39" fmla="*/ 1097283 h 1566389"/>
              <a:gd name="connsiteX40" fmla="*/ 1430571 w 1590224"/>
              <a:gd name="connsiteY40" fmla="*/ 1118714 h 1566389"/>
              <a:gd name="connsiteX41" fmla="*/ 1437715 w 1590224"/>
              <a:gd name="connsiteY41" fmla="*/ 1125858 h 1566389"/>
              <a:gd name="connsiteX42" fmla="*/ 1452002 w 1590224"/>
              <a:gd name="connsiteY42" fmla="*/ 1156814 h 1566389"/>
              <a:gd name="connsiteX43" fmla="*/ 1468671 w 1590224"/>
              <a:gd name="connsiteY43" fmla="*/ 1175864 h 1566389"/>
              <a:gd name="connsiteX44" fmla="*/ 1475815 w 1590224"/>
              <a:gd name="connsiteY44" fmla="*/ 1183008 h 1566389"/>
              <a:gd name="connsiteX45" fmla="*/ 1482959 w 1590224"/>
              <a:gd name="connsiteY45" fmla="*/ 1194914 h 1566389"/>
              <a:gd name="connsiteX46" fmla="*/ 1492484 w 1590224"/>
              <a:gd name="connsiteY46" fmla="*/ 1204439 h 1566389"/>
              <a:gd name="connsiteX47" fmla="*/ 1511534 w 1590224"/>
              <a:gd name="connsiteY47" fmla="*/ 1228252 h 1566389"/>
              <a:gd name="connsiteX48" fmla="*/ 1530584 w 1590224"/>
              <a:gd name="connsiteY48" fmla="*/ 1256827 h 1566389"/>
              <a:gd name="connsiteX49" fmla="*/ 1544871 w 1590224"/>
              <a:gd name="connsiteY49" fmla="*/ 1278258 h 1566389"/>
              <a:gd name="connsiteX50" fmla="*/ 1552015 w 1590224"/>
              <a:gd name="connsiteY50" fmla="*/ 1302071 h 1566389"/>
              <a:gd name="connsiteX51" fmla="*/ 1559159 w 1590224"/>
              <a:gd name="connsiteY51" fmla="*/ 1333027 h 1566389"/>
              <a:gd name="connsiteX52" fmla="*/ 1552015 w 1590224"/>
              <a:gd name="connsiteY52" fmla="*/ 1390177 h 1566389"/>
              <a:gd name="connsiteX53" fmla="*/ 1549634 w 1590224"/>
              <a:gd name="connsiteY53" fmla="*/ 1399702 h 1566389"/>
              <a:gd name="connsiteX54" fmla="*/ 1544871 w 1590224"/>
              <a:gd name="connsiteY54" fmla="*/ 1406846 h 1566389"/>
              <a:gd name="connsiteX55" fmla="*/ 1542490 w 1590224"/>
              <a:gd name="connsiteY55" fmla="*/ 1418752 h 1566389"/>
              <a:gd name="connsiteX56" fmla="*/ 1535346 w 1590224"/>
              <a:gd name="connsiteY56" fmla="*/ 1430658 h 1566389"/>
              <a:gd name="connsiteX57" fmla="*/ 1516296 w 1590224"/>
              <a:gd name="connsiteY57" fmla="*/ 1454471 h 1566389"/>
              <a:gd name="connsiteX58" fmla="*/ 1506771 w 1590224"/>
              <a:gd name="connsiteY58" fmla="*/ 1461614 h 1566389"/>
              <a:gd name="connsiteX59" fmla="*/ 1494865 w 1590224"/>
              <a:gd name="connsiteY59" fmla="*/ 1463996 h 1566389"/>
              <a:gd name="connsiteX60" fmla="*/ 1480577 w 1590224"/>
              <a:gd name="connsiteY60" fmla="*/ 1468758 h 1566389"/>
              <a:gd name="connsiteX61" fmla="*/ 1425809 w 1590224"/>
              <a:gd name="connsiteY61" fmla="*/ 1463996 h 1566389"/>
              <a:gd name="connsiteX62" fmla="*/ 1413902 w 1590224"/>
              <a:gd name="connsiteY62" fmla="*/ 1459233 h 1566389"/>
              <a:gd name="connsiteX63" fmla="*/ 1385327 w 1590224"/>
              <a:gd name="connsiteY63" fmla="*/ 1454471 h 1566389"/>
              <a:gd name="connsiteX64" fmla="*/ 1347227 w 1590224"/>
              <a:gd name="connsiteY64" fmla="*/ 1447327 h 1566389"/>
              <a:gd name="connsiteX65" fmla="*/ 1340084 w 1590224"/>
              <a:gd name="connsiteY65" fmla="*/ 1442564 h 1566389"/>
              <a:gd name="connsiteX66" fmla="*/ 1325796 w 1590224"/>
              <a:gd name="connsiteY66" fmla="*/ 1416371 h 1566389"/>
              <a:gd name="connsiteX67" fmla="*/ 1323415 w 1590224"/>
              <a:gd name="connsiteY67" fmla="*/ 1409227 h 1566389"/>
              <a:gd name="connsiteX68" fmla="*/ 1318652 w 1590224"/>
              <a:gd name="connsiteY68" fmla="*/ 1387796 h 1566389"/>
              <a:gd name="connsiteX69" fmla="*/ 1311509 w 1590224"/>
              <a:gd name="connsiteY69" fmla="*/ 1356839 h 1566389"/>
              <a:gd name="connsiteX70" fmla="*/ 1301984 w 1590224"/>
              <a:gd name="connsiteY70" fmla="*/ 1342552 h 1566389"/>
              <a:gd name="connsiteX71" fmla="*/ 1294840 w 1590224"/>
              <a:gd name="connsiteY71" fmla="*/ 1340171 h 1566389"/>
              <a:gd name="connsiteX72" fmla="*/ 1278171 w 1590224"/>
              <a:gd name="connsiteY72" fmla="*/ 1333027 h 1566389"/>
              <a:gd name="connsiteX73" fmla="*/ 1254359 w 1590224"/>
              <a:gd name="connsiteY73" fmla="*/ 1328264 h 1566389"/>
              <a:gd name="connsiteX74" fmla="*/ 1240071 w 1590224"/>
              <a:gd name="connsiteY74" fmla="*/ 1323502 h 1566389"/>
              <a:gd name="connsiteX75" fmla="*/ 1230546 w 1590224"/>
              <a:gd name="connsiteY75" fmla="*/ 1321121 h 1566389"/>
              <a:gd name="connsiteX76" fmla="*/ 1216259 w 1590224"/>
              <a:gd name="connsiteY76" fmla="*/ 1316358 h 1566389"/>
              <a:gd name="connsiteX77" fmla="*/ 1194827 w 1590224"/>
              <a:gd name="connsiteY77" fmla="*/ 1311596 h 1566389"/>
              <a:gd name="connsiteX78" fmla="*/ 1182921 w 1590224"/>
              <a:gd name="connsiteY78" fmla="*/ 1304452 h 1566389"/>
              <a:gd name="connsiteX79" fmla="*/ 1173396 w 1590224"/>
              <a:gd name="connsiteY79" fmla="*/ 1297308 h 1566389"/>
              <a:gd name="connsiteX80" fmla="*/ 1163871 w 1590224"/>
              <a:gd name="connsiteY80" fmla="*/ 1292546 h 1566389"/>
              <a:gd name="connsiteX81" fmla="*/ 1144821 w 1590224"/>
              <a:gd name="connsiteY81" fmla="*/ 1299689 h 1566389"/>
              <a:gd name="connsiteX82" fmla="*/ 1135296 w 1590224"/>
              <a:gd name="connsiteY82" fmla="*/ 1313977 h 1566389"/>
              <a:gd name="connsiteX83" fmla="*/ 1128152 w 1590224"/>
              <a:gd name="connsiteY83" fmla="*/ 1325883 h 1566389"/>
              <a:gd name="connsiteX84" fmla="*/ 1118627 w 1590224"/>
              <a:gd name="connsiteY84" fmla="*/ 1352077 h 1566389"/>
              <a:gd name="connsiteX85" fmla="*/ 1101959 w 1590224"/>
              <a:gd name="connsiteY85" fmla="*/ 1378271 h 1566389"/>
              <a:gd name="connsiteX86" fmla="*/ 1090052 w 1590224"/>
              <a:gd name="connsiteY86" fmla="*/ 1397321 h 1566389"/>
              <a:gd name="connsiteX87" fmla="*/ 1075765 w 1590224"/>
              <a:gd name="connsiteY87" fmla="*/ 1411608 h 1566389"/>
              <a:gd name="connsiteX88" fmla="*/ 1059096 w 1590224"/>
              <a:gd name="connsiteY88" fmla="*/ 1425896 h 1566389"/>
              <a:gd name="connsiteX89" fmla="*/ 1049571 w 1590224"/>
              <a:gd name="connsiteY89" fmla="*/ 1428277 h 1566389"/>
              <a:gd name="connsiteX90" fmla="*/ 1040046 w 1590224"/>
              <a:gd name="connsiteY90" fmla="*/ 1433039 h 1566389"/>
              <a:gd name="connsiteX91" fmla="*/ 985277 w 1590224"/>
              <a:gd name="connsiteY91" fmla="*/ 1449708 h 1566389"/>
              <a:gd name="connsiteX92" fmla="*/ 954321 w 1590224"/>
              <a:gd name="connsiteY92" fmla="*/ 1456852 h 1566389"/>
              <a:gd name="connsiteX93" fmla="*/ 916221 w 1590224"/>
              <a:gd name="connsiteY93" fmla="*/ 1468758 h 1566389"/>
              <a:gd name="connsiteX94" fmla="*/ 904315 w 1590224"/>
              <a:gd name="connsiteY94" fmla="*/ 1471139 h 1566389"/>
              <a:gd name="connsiteX95" fmla="*/ 882884 w 1590224"/>
              <a:gd name="connsiteY95" fmla="*/ 1478283 h 1566389"/>
              <a:gd name="connsiteX96" fmla="*/ 870977 w 1590224"/>
              <a:gd name="connsiteY96" fmla="*/ 1483046 h 1566389"/>
              <a:gd name="connsiteX97" fmla="*/ 842402 w 1590224"/>
              <a:gd name="connsiteY97" fmla="*/ 1490189 h 1566389"/>
              <a:gd name="connsiteX98" fmla="*/ 820971 w 1590224"/>
              <a:gd name="connsiteY98" fmla="*/ 1499714 h 1566389"/>
              <a:gd name="connsiteX99" fmla="*/ 804302 w 1590224"/>
              <a:gd name="connsiteY99" fmla="*/ 1506858 h 1566389"/>
              <a:gd name="connsiteX100" fmla="*/ 794777 w 1590224"/>
              <a:gd name="connsiteY100" fmla="*/ 1514002 h 1566389"/>
              <a:gd name="connsiteX101" fmla="*/ 787634 w 1590224"/>
              <a:gd name="connsiteY101" fmla="*/ 1518764 h 1566389"/>
              <a:gd name="connsiteX102" fmla="*/ 768584 w 1590224"/>
              <a:gd name="connsiteY102" fmla="*/ 1540196 h 1566389"/>
              <a:gd name="connsiteX103" fmla="*/ 747152 w 1590224"/>
              <a:gd name="connsiteY103" fmla="*/ 1564008 h 1566389"/>
              <a:gd name="connsiteX104" fmla="*/ 737627 w 1590224"/>
              <a:gd name="connsiteY104" fmla="*/ 1566389 h 1566389"/>
              <a:gd name="connsiteX105" fmla="*/ 720959 w 1590224"/>
              <a:gd name="connsiteY105" fmla="*/ 1561627 h 1566389"/>
              <a:gd name="connsiteX106" fmla="*/ 718577 w 1590224"/>
              <a:gd name="connsiteY106" fmla="*/ 1530671 h 1566389"/>
              <a:gd name="connsiteX107" fmla="*/ 728102 w 1590224"/>
              <a:gd name="connsiteY107" fmla="*/ 1502096 h 1566389"/>
              <a:gd name="connsiteX108" fmla="*/ 732865 w 1590224"/>
              <a:gd name="connsiteY108" fmla="*/ 1490189 h 1566389"/>
              <a:gd name="connsiteX109" fmla="*/ 730484 w 1590224"/>
              <a:gd name="connsiteY109" fmla="*/ 1463996 h 1566389"/>
              <a:gd name="connsiteX110" fmla="*/ 709052 w 1590224"/>
              <a:gd name="connsiteY110" fmla="*/ 1444946 h 1566389"/>
              <a:gd name="connsiteX111" fmla="*/ 680477 w 1590224"/>
              <a:gd name="connsiteY111" fmla="*/ 1430658 h 1566389"/>
              <a:gd name="connsiteX112" fmla="*/ 654284 w 1590224"/>
              <a:gd name="connsiteY112" fmla="*/ 1423514 h 1566389"/>
              <a:gd name="connsiteX113" fmla="*/ 635234 w 1590224"/>
              <a:gd name="connsiteY113" fmla="*/ 1416371 h 1566389"/>
              <a:gd name="connsiteX114" fmla="*/ 616184 w 1590224"/>
              <a:gd name="connsiteY114" fmla="*/ 1413989 h 1566389"/>
              <a:gd name="connsiteX115" fmla="*/ 597134 w 1590224"/>
              <a:gd name="connsiteY115" fmla="*/ 1409227 h 1566389"/>
              <a:gd name="connsiteX116" fmla="*/ 573321 w 1590224"/>
              <a:gd name="connsiteY116" fmla="*/ 1404464 h 1566389"/>
              <a:gd name="connsiteX117" fmla="*/ 539984 w 1590224"/>
              <a:gd name="connsiteY117" fmla="*/ 1392558 h 1566389"/>
              <a:gd name="connsiteX118" fmla="*/ 528077 w 1590224"/>
              <a:gd name="connsiteY118" fmla="*/ 1387796 h 1566389"/>
              <a:gd name="connsiteX119" fmla="*/ 506646 w 1590224"/>
              <a:gd name="connsiteY119" fmla="*/ 1373508 h 1566389"/>
              <a:gd name="connsiteX120" fmla="*/ 487596 w 1590224"/>
              <a:gd name="connsiteY120" fmla="*/ 1368746 h 1566389"/>
              <a:gd name="connsiteX121" fmla="*/ 478071 w 1590224"/>
              <a:gd name="connsiteY121" fmla="*/ 1366364 h 1566389"/>
              <a:gd name="connsiteX122" fmla="*/ 449496 w 1590224"/>
              <a:gd name="connsiteY122" fmla="*/ 1347314 h 1566389"/>
              <a:gd name="connsiteX123" fmla="*/ 444734 w 1590224"/>
              <a:gd name="connsiteY123" fmla="*/ 1335408 h 1566389"/>
              <a:gd name="connsiteX124" fmla="*/ 442352 w 1590224"/>
              <a:gd name="connsiteY124" fmla="*/ 1328264 h 1566389"/>
              <a:gd name="connsiteX125" fmla="*/ 435209 w 1590224"/>
              <a:gd name="connsiteY125" fmla="*/ 1311596 h 1566389"/>
              <a:gd name="connsiteX126" fmla="*/ 437590 w 1590224"/>
              <a:gd name="connsiteY126" fmla="*/ 1287783 h 1566389"/>
              <a:gd name="connsiteX127" fmla="*/ 447115 w 1590224"/>
              <a:gd name="connsiteY127" fmla="*/ 1275877 h 1566389"/>
              <a:gd name="connsiteX128" fmla="*/ 459021 w 1590224"/>
              <a:gd name="connsiteY128" fmla="*/ 1249683 h 1566389"/>
              <a:gd name="connsiteX129" fmla="*/ 444734 w 1590224"/>
              <a:gd name="connsiteY129" fmla="*/ 1211583 h 1566389"/>
              <a:gd name="connsiteX130" fmla="*/ 406634 w 1590224"/>
              <a:gd name="connsiteY130" fmla="*/ 1178246 h 1566389"/>
              <a:gd name="connsiteX131" fmla="*/ 403078 w 1590224"/>
              <a:gd name="connsiteY131" fmla="*/ 1176069 h 1566389"/>
              <a:gd name="connsiteX132" fmla="*/ 399174 w 1590224"/>
              <a:gd name="connsiteY132" fmla="*/ 1160912 h 1566389"/>
              <a:gd name="connsiteX133" fmla="*/ 389965 w 1590224"/>
              <a:gd name="connsiteY133" fmla="*/ 1144908 h 1566389"/>
              <a:gd name="connsiteX134" fmla="*/ 392346 w 1590224"/>
              <a:gd name="connsiteY134" fmla="*/ 1085377 h 1566389"/>
              <a:gd name="connsiteX135" fmla="*/ 397109 w 1590224"/>
              <a:gd name="connsiteY135" fmla="*/ 1078233 h 1566389"/>
              <a:gd name="connsiteX136" fmla="*/ 413777 w 1590224"/>
              <a:gd name="connsiteY136" fmla="*/ 1056802 h 1566389"/>
              <a:gd name="connsiteX137" fmla="*/ 420921 w 1590224"/>
              <a:gd name="connsiteY137" fmla="*/ 1047277 h 1566389"/>
              <a:gd name="connsiteX138" fmla="*/ 425684 w 1590224"/>
              <a:gd name="connsiteY138" fmla="*/ 1040133 h 1566389"/>
              <a:gd name="connsiteX139" fmla="*/ 420921 w 1590224"/>
              <a:gd name="connsiteY139" fmla="*/ 994889 h 1566389"/>
              <a:gd name="connsiteX140" fmla="*/ 411396 w 1590224"/>
              <a:gd name="connsiteY140" fmla="*/ 980602 h 1566389"/>
              <a:gd name="connsiteX141" fmla="*/ 409015 w 1590224"/>
              <a:gd name="connsiteY141" fmla="*/ 971077 h 1566389"/>
              <a:gd name="connsiteX142" fmla="*/ 404252 w 1590224"/>
              <a:gd name="connsiteY142" fmla="*/ 961552 h 1566389"/>
              <a:gd name="connsiteX143" fmla="*/ 401871 w 1590224"/>
              <a:gd name="connsiteY143" fmla="*/ 954408 h 1566389"/>
              <a:gd name="connsiteX144" fmla="*/ 404252 w 1590224"/>
              <a:gd name="connsiteY144" fmla="*/ 892496 h 1566389"/>
              <a:gd name="connsiteX145" fmla="*/ 406634 w 1590224"/>
              <a:gd name="connsiteY145" fmla="*/ 859158 h 1566389"/>
              <a:gd name="connsiteX146" fmla="*/ 397109 w 1590224"/>
              <a:gd name="connsiteY146" fmla="*/ 699614 h 1566389"/>
              <a:gd name="connsiteX147" fmla="*/ 382821 w 1590224"/>
              <a:gd name="connsiteY147" fmla="*/ 675802 h 1566389"/>
              <a:gd name="connsiteX148" fmla="*/ 359009 w 1590224"/>
              <a:gd name="connsiteY148" fmla="*/ 642464 h 1566389"/>
              <a:gd name="connsiteX149" fmla="*/ 347102 w 1590224"/>
              <a:gd name="connsiteY149" fmla="*/ 630558 h 1566389"/>
              <a:gd name="connsiteX150" fmla="*/ 345889 w 1590224"/>
              <a:gd name="connsiteY150" fmla="*/ 628535 h 1566389"/>
              <a:gd name="connsiteX151" fmla="*/ 359009 w 1590224"/>
              <a:gd name="connsiteY151" fmla="*/ 625795 h 1566389"/>
              <a:gd name="connsiteX152" fmla="*/ 361390 w 1590224"/>
              <a:gd name="connsiteY152" fmla="*/ 594838 h 1566389"/>
              <a:gd name="connsiteX153" fmla="*/ 368534 w 1590224"/>
              <a:gd name="connsiteY153" fmla="*/ 592457 h 1566389"/>
              <a:gd name="connsiteX154" fmla="*/ 382821 w 1590224"/>
              <a:gd name="connsiteY154" fmla="*/ 580551 h 1566389"/>
              <a:gd name="connsiteX155" fmla="*/ 387584 w 1590224"/>
              <a:gd name="connsiteY155" fmla="*/ 571026 h 1566389"/>
              <a:gd name="connsiteX156" fmla="*/ 382821 w 1590224"/>
              <a:gd name="connsiteY156" fmla="*/ 547213 h 1566389"/>
              <a:gd name="connsiteX157" fmla="*/ 363771 w 1590224"/>
              <a:gd name="connsiteY157" fmla="*/ 535307 h 1566389"/>
              <a:gd name="connsiteX158" fmla="*/ 344721 w 1590224"/>
              <a:gd name="connsiteY158" fmla="*/ 528163 h 1566389"/>
              <a:gd name="connsiteX159" fmla="*/ 325671 w 1590224"/>
              <a:gd name="connsiteY159" fmla="*/ 521020 h 1566389"/>
              <a:gd name="connsiteX160" fmla="*/ 318527 w 1590224"/>
              <a:gd name="connsiteY160" fmla="*/ 511495 h 1566389"/>
              <a:gd name="connsiteX161" fmla="*/ 313765 w 1590224"/>
              <a:gd name="connsiteY161" fmla="*/ 487682 h 1566389"/>
              <a:gd name="connsiteX162" fmla="*/ 311384 w 1590224"/>
              <a:gd name="connsiteY162" fmla="*/ 456726 h 1566389"/>
              <a:gd name="connsiteX163" fmla="*/ 309002 w 1590224"/>
              <a:gd name="connsiteY163" fmla="*/ 449582 h 1566389"/>
              <a:gd name="connsiteX164" fmla="*/ 289952 w 1590224"/>
              <a:gd name="connsiteY164" fmla="*/ 432913 h 1566389"/>
              <a:gd name="connsiteX165" fmla="*/ 270902 w 1590224"/>
              <a:gd name="connsiteY165" fmla="*/ 409101 h 1566389"/>
              <a:gd name="connsiteX166" fmla="*/ 268521 w 1590224"/>
              <a:gd name="connsiteY166" fmla="*/ 401957 h 1566389"/>
              <a:gd name="connsiteX167" fmla="*/ 270902 w 1590224"/>
              <a:gd name="connsiteY167" fmla="*/ 382907 h 1566389"/>
              <a:gd name="connsiteX168" fmla="*/ 278046 w 1590224"/>
              <a:gd name="connsiteY168" fmla="*/ 373382 h 1566389"/>
              <a:gd name="connsiteX169" fmla="*/ 278409 w 1590224"/>
              <a:gd name="connsiteY169" fmla="*/ 372848 h 1566389"/>
              <a:gd name="connsiteX170" fmla="*/ 280396 w 1590224"/>
              <a:gd name="connsiteY170" fmla="*/ 374614 h 1566389"/>
              <a:gd name="connsiteX171" fmla="*/ 293289 w 1590224"/>
              <a:gd name="connsiteY171" fmla="*/ 381000 h 1566389"/>
              <a:gd name="connsiteX172" fmla="*/ 316149 w 1590224"/>
              <a:gd name="connsiteY172" fmla="*/ 358140 h 1566389"/>
              <a:gd name="connsiteX173" fmla="*/ 438069 w 1590224"/>
              <a:gd name="connsiteY173" fmla="*/ 350520 h 1566389"/>
              <a:gd name="connsiteX174" fmla="*/ 491409 w 1590224"/>
              <a:gd name="connsiteY174" fmla="*/ 289560 h 1566389"/>
              <a:gd name="connsiteX175" fmla="*/ 537129 w 1590224"/>
              <a:gd name="connsiteY175" fmla="*/ 274320 h 1566389"/>
              <a:gd name="connsiteX176" fmla="*/ 559989 w 1590224"/>
              <a:gd name="connsiteY176" fmla="*/ 266700 h 1566389"/>
              <a:gd name="connsiteX177" fmla="*/ 620949 w 1590224"/>
              <a:gd name="connsiteY177" fmla="*/ 220980 h 1566389"/>
              <a:gd name="connsiteX178" fmla="*/ 636189 w 1590224"/>
              <a:gd name="connsiteY178" fmla="*/ 190500 h 1566389"/>
              <a:gd name="connsiteX179" fmla="*/ 697149 w 1590224"/>
              <a:gd name="connsiteY179" fmla="*/ 160020 h 1566389"/>
              <a:gd name="connsiteX180" fmla="*/ 780969 w 1590224"/>
              <a:gd name="connsiteY180" fmla="*/ 129540 h 1566389"/>
              <a:gd name="connsiteX181" fmla="*/ 788589 w 1590224"/>
              <a:gd name="connsiteY181" fmla="*/ 106680 h 1566389"/>
              <a:gd name="connsiteX182" fmla="*/ 811449 w 1590224"/>
              <a:gd name="connsiteY182" fmla="*/ 91440 h 1566389"/>
              <a:gd name="connsiteX183" fmla="*/ 819069 w 1590224"/>
              <a:gd name="connsiteY183" fmla="*/ 30480 h 1566389"/>
              <a:gd name="connsiteX184" fmla="*/ 925749 w 1590224"/>
              <a:gd name="connsiteY184" fmla="*/ 22860 h 1566389"/>
              <a:gd name="connsiteX185" fmla="*/ 948609 w 1590224"/>
              <a:gd name="connsiteY185" fmla="*/ 15240 h 1566389"/>
              <a:gd name="connsiteX186" fmla="*/ 1001949 w 1590224"/>
              <a:gd name="connsiteY186" fmla="*/ 0 h 1566389"/>
              <a:gd name="connsiteX0" fmla="*/ 1221972 w 1321703"/>
              <a:gd name="connsiteY0" fmla="*/ 1003954 h 1566389"/>
              <a:gd name="connsiteX1" fmla="*/ 1219015 w 1321703"/>
              <a:gd name="connsiteY1" fmla="*/ 1006347 h 1566389"/>
              <a:gd name="connsiteX2" fmla="*/ 1219587 w 1321703"/>
              <a:gd name="connsiteY2" fmla="*/ 1005576 h 1566389"/>
              <a:gd name="connsiteX3" fmla="*/ 1221972 w 1321703"/>
              <a:gd name="connsiteY3" fmla="*/ 1003954 h 1566389"/>
              <a:gd name="connsiteX4" fmla="*/ 733428 w 1321703"/>
              <a:gd name="connsiteY4" fmla="*/ 0 h 1566389"/>
              <a:gd name="connsiteX5" fmla="*/ 725808 w 1321703"/>
              <a:gd name="connsiteY5" fmla="*/ 45720 h 1566389"/>
              <a:gd name="connsiteX6" fmla="*/ 664848 w 1321703"/>
              <a:gd name="connsiteY6" fmla="*/ 76200 h 1566389"/>
              <a:gd name="connsiteX7" fmla="*/ 641988 w 1321703"/>
              <a:gd name="connsiteY7" fmla="*/ 91440 h 1566389"/>
              <a:gd name="connsiteX8" fmla="*/ 643893 w 1321703"/>
              <a:gd name="connsiteY8" fmla="*/ 122397 h 1566389"/>
              <a:gd name="connsiteX9" fmla="*/ 659133 w 1321703"/>
              <a:gd name="connsiteY9" fmla="*/ 152876 h 1566389"/>
              <a:gd name="connsiteX10" fmla="*/ 698662 w 1321703"/>
              <a:gd name="connsiteY10" fmla="*/ 178117 h 1566389"/>
              <a:gd name="connsiteX11" fmla="*/ 779148 w 1321703"/>
              <a:gd name="connsiteY11" fmla="*/ 220980 h 1566389"/>
              <a:gd name="connsiteX12" fmla="*/ 832488 w 1321703"/>
              <a:gd name="connsiteY12" fmla="*/ 251460 h 1566389"/>
              <a:gd name="connsiteX13" fmla="*/ 954408 w 1321703"/>
              <a:gd name="connsiteY13" fmla="*/ 336233 h 1566389"/>
              <a:gd name="connsiteX14" fmla="*/ 998699 w 1321703"/>
              <a:gd name="connsiteY14" fmla="*/ 375761 h 1566389"/>
              <a:gd name="connsiteX15" fmla="*/ 1083948 w 1321703"/>
              <a:gd name="connsiteY15" fmla="*/ 472440 h 1566389"/>
              <a:gd name="connsiteX16" fmla="*/ 1160148 w 1321703"/>
              <a:gd name="connsiteY16" fmla="*/ 586740 h 1566389"/>
              <a:gd name="connsiteX17" fmla="*/ 1320168 w 1321703"/>
              <a:gd name="connsiteY17" fmla="*/ 792480 h 1566389"/>
              <a:gd name="connsiteX18" fmla="*/ 1321703 w 1321703"/>
              <a:gd name="connsiteY18" fmla="*/ 794546 h 1566389"/>
              <a:gd name="connsiteX19" fmla="*/ 1321594 w 1321703"/>
              <a:gd name="connsiteY19" fmla="*/ 794864 h 1566389"/>
              <a:gd name="connsiteX20" fmla="*/ 1314450 w 1321703"/>
              <a:gd name="connsiteY20" fmla="*/ 835346 h 1566389"/>
              <a:gd name="connsiteX21" fmla="*/ 1307306 w 1321703"/>
              <a:gd name="connsiteY21" fmla="*/ 871064 h 1566389"/>
              <a:gd name="connsiteX22" fmla="*/ 1297781 w 1321703"/>
              <a:gd name="connsiteY22" fmla="*/ 894877 h 1566389"/>
              <a:gd name="connsiteX23" fmla="*/ 1295400 w 1321703"/>
              <a:gd name="connsiteY23" fmla="*/ 916308 h 1566389"/>
              <a:gd name="connsiteX24" fmla="*/ 1290638 w 1321703"/>
              <a:gd name="connsiteY24" fmla="*/ 928214 h 1566389"/>
              <a:gd name="connsiteX25" fmla="*/ 1288256 w 1321703"/>
              <a:gd name="connsiteY25" fmla="*/ 935358 h 1566389"/>
              <a:gd name="connsiteX26" fmla="*/ 1278731 w 1321703"/>
              <a:gd name="connsiteY26" fmla="*/ 952027 h 1566389"/>
              <a:gd name="connsiteX27" fmla="*/ 1259681 w 1321703"/>
              <a:gd name="connsiteY27" fmla="*/ 971077 h 1566389"/>
              <a:gd name="connsiteX28" fmla="*/ 1245394 w 1321703"/>
              <a:gd name="connsiteY28" fmla="*/ 985364 h 1566389"/>
              <a:gd name="connsiteX29" fmla="*/ 1219722 w 1321703"/>
              <a:gd name="connsiteY29" fmla="*/ 1005393 h 1566389"/>
              <a:gd name="connsiteX30" fmla="*/ 1219587 w 1321703"/>
              <a:gd name="connsiteY30" fmla="*/ 1005576 h 1566389"/>
              <a:gd name="connsiteX31" fmla="*/ 1207294 w 1321703"/>
              <a:gd name="connsiteY31" fmla="*/ 1013939 h 1566389"/>
              <a:gd name="connsiteX32" fmla="*/ 1197769 w 1321703"/>
              <a:gd name="connsiteY32" fmla="*/ 1021083 h 1566389"/>
              <a:gd name="connsiteX33" fmla="*/ 1183481 w 1321703"/>
              <a:gd name="connsiteY33" fmla="*/ 1025846 h 1566389"/>
              <a:gd name="connsiteX34" fmla="*/ 1150144 w 1321703"/>
              <a:gd name="connsiteY34" fmla="*/ 1047277 h 1566389"/>
              <a:gd name="connsiteX35" fmla="*/ 1145381 w 1321703"/>
              <a:gd name="connsiteY35" fmla="*/ 1059183 h 1566389"/>
              <a:gd name="connsiteX36" fmla="*/ 1152525 w 1321703"/>
              <a:gd name="connsiteY36" fmla="*/ 1097283 h 1566389"/>
              <a:gd name="connsiteX37" fmla="*/ 1162050 w 1321703"/>
              <a:gd name="connsiteY37" fmla="*/ 1118714 h 1566389"/>
              <a:gd name="connsiteX38" fmla="*/ 1169194 w 1321703"/>
              <a:gd name="connsiteY38" fmla="*/ 1125858 h 1566389"/>
              <a:gd name="connsiteX39" fmla="*/ 1183481 w 1321703"/>
              <a:gd name="connsiteY39" fmla="*/ 1156814 h 1566389"/>
              <a:gd name="connsiteX40" fmla="*/ 1200150 w 1321703"/>
              <a:gd name="connsiteY40" fmla="*/ 1175864 h 1566389"/>
              <a:gd name="connsiteX41" fmla="*/ 1207294 w 1321703"/>
              <a:gd name="connsiteY41" fmla="*/ 1183008 h 1566389"/>
              <a:gd name="connsiteX42" fmla="*/ 1214438 w 1321703"/>
              <a:gd name="connsiteY42" fmla="*/ 1194914 h 1566389"/>
              <a:gd name="connsiteX43" fmla="*/ 1223963 w 1321703"/>
              <a:gd name="connsiteY43" fmla="*/ 1204439 h 1566389"/>
              <a:gd name="connsiteX44" fmla="*/ 1243013 w 1321703"/>
              <a:gd name="connsiteY44" fmla="*/ 1228252 h 1566389"/>
              <a:gd name="connsiteX45" fmla="*/ 1262063 w 1321703"/>
              <a:gd name="connsiteY45" fmla="*/ 1256827 h 1566389"/>
              <a:gd name="connsiteX46" fmla="*/ 1276350 w 1321703"/>
              <a:gd name="connsiteY46" fmla="*/ 1278258 h 1566389"/>
              <a:gd name="connsiteX47" fmla="*/ 1283494 w 1321703"/>
              <a:gd name="connsiteY47" fmla="*/ 1302071 h 1566389"/>
              <a:gd name="connsiteX48" fmla="*/ 1290638 w 1321703"/>
              <a:gd name="connsiteY48" fmla="*/ 1333027 h 1566389"/>
              <a:gd name="connsiteX49" fmla="*/ 1283494 w 1321703"/>
              <a:gd name="connsiteY49" fmla="*/ 1390177 h 1566389"/>
              <a:gd name="connsiteX50" fmla="*/ 1281113 w 1321703"/>
              <a:gd name="connsiteY50" fmla="*/ 1399702 h 1566389"/>
              <a:gd name="connsiteX51" fmla="*/ 1276350 w 1321703"/>
              <a:gd name="connsiteY51" fmla="*/ 1406846 h 1566389"/>
              <a:gd name="connsiteX52" fmla="*/ 1273969 w 1321703"/>
              <a:gd name="connsiteY52" fmla="*/ 1418752 h 1566389"/>
              <a:gd name="connsiteX53" fmla="*/ 1266825 w 1321703"/>
              <a:gd name="connsiteY53" fmla="*/ 1430658 h 1566389"/>
              <a:gd name="connsiteX54" fmla="*/ 1247775 w 1321703"/>
              <a:gd name="connsiteY54" fmla="*/ 1454471 h 1566389"/>
              <a:gd name="connsiteX55" fmla="*/ 1238250 w 1321703"/>
              <a:gd name="connsiteY55" fmla="*/ 1461614 h 1566389"/>
              <a:gd name="connsiteX56" fmla="*/ 1226344 w 1321703"/>
              <a:gd name="connsiteY56" fmla="*/ 1463996 h 1566389"/>
              <a:gd name="connsiteX57" fmla="*/ 1212056 w 1321703"/>
              <a:gd name="connsiteY57" fmla="*/ 1468758 h 1566389"/>
              <a:gd name="connsiteX58" fmla="*/ 1157288 w 1321703"/>
              <a:gd name="connsiteY58" fmla="*/ 1463996 h 1566389"/>
              <a:gd name="connsiteX59" fmla="*/ 1145381 w 1321703"/>
              <a:gd name="connsiteY59" fmla="*/ 1459233 h 1566389"/>
              <a:gd name="connsiteX60" fmla="*/ 1116806 w 1321703"/>
              <a:gd name="connsiteY60" fmla="*/ 1454471 h 1566389"/>
              <a:gd name="connsiteX61" fmla="*/ 1078706 w 1321703"/>
              <a:gd name="connsiteY61" fmla="*/ 1447327 h 1566389"/>
              <a:gd name="connsiteX62" fmla="*/ 1071563 w 1321703"/>
              <a:gd name="connsiteY62" fmla="*/ 1442564 h 1566389"/>
              <a:gd name="connsiteX63" fmla="*/ 1057275 w 1321703"/>
              <a:gd name="connsiteY63" fmla="*/ 1416371 h 1566389"/>
              <a:gd name="connsiteX64" fmla="*/ 1054894 w 1321703"/>
              <a:gd name="connsiteY64" fmla="*/ 1409227 h 1566389"/>
              <a:gd name="connsiteX65" fmla="*/ 1050131 w 1321703"/>
              <a:gd name="connsiteY65" fmla="*/ 1387796 h 1566389"/>
              <a:gd name="connsiteX66" fmla="*/ 1042988 w 1321703"/>
              <a:gd name="connsiteY66" fmla="*/ 1356839 h 1566389"/>
              <a:gd name="connsiteX67" fmla="*/ 1033463 w 1321703"/>
              <a:gd name="connsiteY67" fmla="*/ 1342552 h 1566389"/>
              <a:gd name="connsiteX68" fmla="*/ 1026319 w 1321703"/>
              <a:gd name="connsiteY68" fmla="*/ 1340171 h 1566389"/>
              <a:gd name="connsiteX69" fmla="*/ 1009650 w 1321703"/>
              <a:gd name="connsiteY69" fmla="*/ 1333027 h 1566389"/>
              <a:gd name="connsiteX70" fmla="*/ 985838 w 1321703"/>
              <a:gd name="connsiteY70" fmla="*/ 1328264 h 1566389"/>
              <a:gd name="connsiteX71" fmla="*/ 971550 w 1321703"/>
              <a:gd name="connsiteY71" fmla="*/ 1323502 h 1566389"/>
              <a:gd name="connsiteX72" fmla="*/ 962025 w 1321703"/>
              <a:gd name="connsiteY72" fmla="*/ 1321121 h 1566389"/>
              <a:gd name="connsiteX73" fmla="*/ 947738 w 1321703"/>
              <a:gd name="connsiteY73" fmla="*/ 1316358 h 1566389"/>
              <a:gd name="connsiteX74" fmla="*/ 926306 w 1321703"/>
              <a:gd name="connsiteY74" fmla="*/ 1311596 h 1566389"/>
              <a:gd name="connsiteX75" fmla="*/ 914400 w 1321703"/>
              <a:gd name="connsiteY75" fmla="*/ 1304452 h 1566389"/>
              <a:gd name="connsiteX76" fmla="*/ 904875 w 1321703"/>
              <a:gd name="connsiteY76" fmla="*/ 1297308 h 1566389"/>
              <a:gd name="connsiteX77" fmla="*/ 895350 w 1321703"/>
              <a:gd name="connsiteY77" fmla="*/ 1292546 h 1566389"/>
              <a:gd name="connsiteX78" fmla="*/ 876300 w 1321703"/>
              <a:gd name="connsiteY78" fmla="*/ 1299689 h 1566389"/>
              <a:gd name="connsiteX79" fmla="*/ 866775 w 1321703"/>
              <a:gd name="connsiteY79" fmla="*/ 1313977 h 1566389"/>
              <a:gd name="connsiteX80" fmla="*/ 859631 w 1321703"/>
              <a:gd name="connsiteY80" fmla="*/ 1325883 h 1566389"/>
              <a:gd name="connsiteX81" fmla="*/ 850106 w 1321703"/>
              <a:gd name="connsiteY81" fmla="*/ 1352077 h 1566389"/>
              <a:gd name="connsiteX82" fmla="*/ 833438 w 1321703"/>
              <a:gd name="connsiteY82" fmla="*/ 1378271 h 1566389"/>
              <a:gd name="connsiteX83" fmla="*/ 821531 w 1321703"/>
              <a:gd name="connsiteY83" fmla="*/ 1397321 h 1566389"/>
              <a:gd name="connsiteX84" fmla="*/ 807244 w 1321703"/>
              <a:gd name="connsiteY84" fmla="*/ 1411608 h 1566389"/>
              <a:gd name="connsiteX85" fmla="*/ 790575 w 1321703"/>
              <a:gd name="connsiteY85" fmla="*/ 1425896 h 1566389"/>
              <a:gd name="connsiteX86" fmla="*/ 781050 w 1321703"/>
              <a:gd name="connsiteY86" fmla="*/ 1428277 h 1566389"/>
              <a:gd name="connsiteX87" fmla="*/ 771525 w 1321703"/>
              <a:gd name="connsiteY87" fmla="*/ 1433039 h 1566389"/>
              <a:gd name="connsiteX88" fmla="*/ 716756 w 1321703"/>
              <a:gd name="connsiteY88" fmla="*/ 1449708 h 1566389"/>
              <a:gd name="connsiteX89" fmla="*/ 685800 w 1321703"/>
              <a:gd name="connsiteY89" fmla="*/ 1456852 h 1566389"/>
              <a:gd name="connsiteX90" fmla="*/ 647700 w 1321703"/>
              <a:gd name="connsiteY90" fmla="*/ 1468758 h 1566389"/>
              <a:gd name="connsiteX91" fmla="*/ 635794 w 1321703"/>
              <a:gd name="connsiteY91" fmla="*/ 1471139 h 1566389"/>
              <a:gd name="connsiteX92" fmla="*/ 614363 w 1321703"/>
              <a:gd name="connsiteY92" fmla="*/ 1478283 h 1566389"/>
              <a:gd name="connsiteX93" fmla="*/ 602456 w 1321703"/>
              <a:gd name="connsiteY93" fmla="*/ 1483046 h 1566389"/>
              <a:gd name="connsiteX94" fmla="*/ 573881 w 1321703"/>
              <a:gd name="connsiteY94" fmla="*/ 1490189 h 1566389"/>
              <a:gd name="connsiteX95" fmla="*/ 552450 w 1321703"/>
              <a:gd name="connsiteY95" fmla="*/ 1499714 h 1566389"/>
              <a:gd name="connsiteX96" fmla="*/ 535781 w 1321703"/>
              <a:gd name="connsiteY96" fmla="*/ 1506858 h 1566389"/>
              <a:gd name="connsiteX97" fmla="*/ 526256 w 1321703"/>
              <a:gd name="connsiteY97" fmla="*/ 1514002 h 1566389"/>
              <a:gd name="connsiteX98" fmla="*/ 519113 w 1321703"/>
              <a:gd name="connsiteY98" fmla="*/ 1518764 h 1566389"/>
              <a:gd name="connsiteX99" fmla="*/ 500063 w 1321703"/>
              <a:gd name="connsiteY99" fmla="*/ 1540196 h 1566389"/>
              <a:gd name="connsiteX100" fmla="*/ 478631 w 1321703"/>
              <a:gd name="connsiteY100" fmla="*/ 1564008 h 1566389"/>
              <a:gd name="connsiteX101" fmla="*/ 469106 w 1321703"/>
              <a:gd name="connsiteY101" fmla="*/ 1566389 h 1566389"/>
              <a:gd name="connsiteX102" fmla="*/ 452438 w 1321703"/>
              <a:gd name="connsiteY102" fmla="*/ 1561627 h 1566389"/>
              <a:gd name="connsiteX103" fmla="*/ 450056 w 1321703"/>
              <a:gd name="connsiteY103" fmla="*/ 1530671 h 1566389"/>
              <a:gd name="connsiteX104" fmla="*/ 459581 w 1321703"/>
              <a:gd name="connsiteY104" fmla="*/ 1502096 h 1566389"/>
              <a:gd name="connsiteX105" fmla="*/ 464344 w 1321703"/>
              <a:gd name="connsiteY105" fmla="*/ 1490189 h 1566389"/>
              <a:gd name="connsiteX106" fmla="*/ 461963 w 1321703"/>
              <a:gd name="connsiteY106" fmla="*/ 1463996 h 1566389"/>
              <a:gd name="connsiteX107" fmla="*/ 440531 w 1321703"/>
              <a:gd name="connsiteY107" fmla="*/ 1444946 h 1566389"/>
              <a:gd name="connsiteX108" fmla="*/ 411956 w 1321703"/>
              <a:gd name="connsiteY108" fmla="*/ 1430658 h 1566389"/>
              <a:gd name="connsiteX109" fmla="*/ 385763 w 1321703"/>
              <a:gd name="connsiteY109" fmla="*/ 1423514 h 1566389"/>
              <a:gd name="connsiteX110" fmla="*/ 366713 w 1321703"/>
              <a:gd name="connsiteY110" fmla="*/ 1416371 h 1566389"/>
              <a:gd name="connsiteX111" fmla="*/ 347663 w 1321703"/>
              <a:gd name="connsiteY111" fmla="*/ 1413989 h 1566389"/>
              <a:gd name="connsiteX112" fmla="*/ 328613 w 1321703"/>
              <a:gd name="connsiteY112" fmla="*/ 1409227 h 1566389"/>
              <a:gd name="connsiteX113" fmla="*/ 304800 w 1321703"/>
              <a:gd name="connsiteY113" fmla="*/ 1404464 h 1566389"/>
              <a:gd name="connsiteX114" fmla="*/ 271463 w 1321703"/>
              <a:gd name="connsiteY114" fmla="*/ 1392558 h 1566389"/>
              <a:gd name="connsiteX115" fmla="*/ 259556 w 1321703"/>
              <a:gd name="connsiteY115" fmla="*/ 1387796 h 1566389"/>
              <a:gd name="connsiteX116" fmla="*/ 238125 w 1321703"/>
              <a:gd name="connsiteY116" fmla="*/ 1373508 h 1566389"/>
              <a:gd name="connsiteX117" fmla="*/ 219075 w 1321703"/>
              <a:gd name="connsiteY117" fmla="*/ 1368746 h 1566389"/>
              <a:gd name="connsiteX118" fmla="*/ 209550 w 1321703"/>
              <a:gd name="connsiteY118" fmla="*/ 1366364 h 1566389"/>
              <a:gd name="connsiteX119" fmla="*/ 180975 w 1321703"/>
              <a:gd name="connsiteY119" fmla="*/ 1347314 h 1566389"/>
              <a:gd name="connsiteX120" fmla="*/ 176213 w 1321703"/>
              <a:gd name="connsiteY120" fmla="*/ 1335408 h 1566389"/>
              <a:gd name="connsiteX121" fmla="*/ 173831 w 1321703"/>
              <a:gd name="connsiteY121" fmla="*/ 1328264 h 1566389"/>
              <a:gd name="connsiteX122" fmla="*/ 166688 w 1321703"/>
              <a:gd name="connsiteY122" fmla="*/ 1311596 h 1566389"/>
              <a:gd name="connsiteX123" fmla="*/ 169069 w 1321703"/>
              <a:gd name="connsiteY123" fmla="*/ 1287783 h 1566389"/>
              <a:gd name="connsiteX124" fmla="*/ 178594 w 1321703"/>
              <a:gd name="connsiteY124" fmla="*/ 1275877 h 1566389"/>
              <a:gd name="connsiteX125" fmla="*/ 190500 w 1321703"/>
              <a:gd name="connsiteY125" fmla="*/ 1249683 h 1566389"/>
              <a:gd name="connsiteX126" fmla="*/ 176213 w 1321703"/>
              <a:gd name="connsiteY126" fmla="*/ 1211583 h 1566389"/>
              <a:gd name="connsiteX127" fmla="*/ 138113 w 1321703"/>
              <a:gd name="connsiteY127" fmla="*/ 1178246 h 1566389"/>
              <a:gd name="connsiteX128" fmla="*/ 134557 w 1321703"/>
              <a:gd name="connsiteY128" fmla="*/ 1176069 h 1566389"/>
              <a:gd name="connsiteX129" fmla="*/ 130653 w 1321703"/>
              <a:gd name="connsiteY129" fmla="*/ 1160912 h 1566389"/>
              <a:gd name="connsiteX130" fmla="*/ 121444 w 1321703"/>
              <a:gd name="connsiteY130" fmla="*/ 1144908 h 1566389"/>
              <a:gd name="connsiteX131" fmla="*/ 123825 w 1321703"/>
              <a:gd name="connsiteY131" fmla="*/ 1085377 h 1566389"/>
              <a:gd name="connsiteX132" fmla="*/ 128588 w 1321703"/>
              <a:gd name="connsiteY132" fmla="*/ 1078233 h 1566389"/>
              <a:gd name="connsiteX133" fmla="*/ 145256 w 1321703"/>
              <a:gd name="connsiteY133" fmla="*/ 1056802 h 1566389"/>
              <a:gd name="connsiteX134" fmla="*/ 152400 w 1321703"/>
              <a:gd name="connsiteY134" fmla="*/ 1047277 h 1566389"/>
              <a:gd name="connsiteX135" fmla="*/ 157163 w 1321703"/>
              <a:gd name="connsiteY135" fmla="*/ 1040133 h 1566389"/>
              <a:gd name="connsiteX136" fmla="*/ 152400 w 1321703"/>
              <a:gd name="connsiteY136" fmla="*/ 994889 h 1566389"/>
              <a:gd name="connsiteX137" fmla="*/ 142875 w 1321703"/>
              <a:gd name="connsiteY137" fmla="*/ 980602 h 1566389"/>
              <a:gd name="connsiteX138" fmla="*/ 140494 w 1321703"/>
              <a:gd name="connsiteY138" fmla="*/ 971077 h 1566389"/>
              <a:gd name="connsiteX139" fmla="*/ 135731 w 1321703"/>
              <a:gd name="connsiteY139" fmla="*/ 961552 h 1566389"/>
              <a:gd name="connsiteX140" fmla="*/ 133350 w 1321703"/>
              <a:gd name="connsiteY140" fmla="*/ 954408 h 1566389"/>
              <a:gd name="connsiteX141" fmla="*/ 135731 w 1321703"/>
              <a:gd name="connsiteY141" fmla="*/ 892496 h 1566389"/>
              <a:gd name="connsiteX142" fmla="*/ 138113 w 1321703"/>
              <a:gd name="connsiteY142" fmla="*/ 859158 h 1566389"/>
              <a:gd name="connsiteX143" fmla="*/ 128588 w 1321703"/>
              <a:gd name="connsiteY143" fmla="*/ 699614 h 1566389"/>
              <a:gd name="connsiteX144" fmla="*/ 114300 w 1321703"/>
              <a:gd name="connsiteY144" fmla="*/ 675802 h 1566389"/>
              <a:gd name="connsiteX145" fmla="*/ 90488 w 1321703"/>
              <a:gd name="connsiteY145" fmla="*/ 642464 h 1566389"/>
              <a:gd name="connsiteX146" fmla="*/ 78581 w 1321703"/>
              <a:gd name="connsiteY146" fmla="*/ 630558 h 1566389"/>
              <a:gd name="connsiteX147" fmla="*/ 77368 w 1321703"/>
              <a:gd name="connsiteY147" fmla="*/ 628535 h 1566389"/>
              <a:gd name="connsiteX148" fmla="*/ 90488 w 1321703"/>
              <a:gd name="connsiteY148" fmla="*/ 625795 h 1566389"/>
              <a:gd name="connsiteX149" fmla="*/ 92869 w 1321703"/>
              <a:gd name="connsiteY149" fmla="*/ 594838 h 1566389"/>
              <a:gd name="connsiteX150" fmla="*/ 100013 w 1321703"/>
              <a:gd name="connsiteY150" fmla="*/ 592457 h 1566389"/>
              <a:gd name="connsiteX151" fmla="*/ 114300 w 1321703"/>
              <a:gd name="connsiteY151" fmla="*/ 580551 h 1566389"/>
              <a:gd name="connsiteX152" fmla="*/ 119063 w 1321703"/>
              <a:gd name="connsiteY152" fmla="*/ 571026 h 1566389"/>
              <a:gd name="connsiteX153" fmla="*/ 114300 w 1321703"/>
              <a:gd name="connsiteY153" fmla="*/ 547213 h 1566389"/>
              <a:gd name="connsiteX154" fmla="*/ 95250 w 1321703"/>
              <a:gd name="connsiteY154" fmla="*/ 535307 h 1566389"/>
              <a:gd name="connsiteX155" fmla="*/ 76200 w 1321703"/>
              <a:gd name="connsiteY155" fmla="*/ 528163 h 1566389"/>
              <a:gd name="connsiteX156" fmla="*/ 57150 w 1321703"/>
              <a:gd name="connsiteY156" fmla="*/ 521020 h 1566389"/>
              <a:gd name="connsiteX157" fmla="*/ 50006 w 1321703"/>
              <a:gd name="connsiteY157" fmla="*/ 511495 h 1566389"/>
              <a:gd name="connsiteX158" fmla="*/ 45244 w 1321703"/>
              <a:gd name="connsiteY158" fmla="*/ 487682 h 1566389"/>
              <a:gd name="connsiteX159" fmla="*/ 42863 w 1321703"/>
              <a:gd name="connsiteY159" fmla="*/ 456726 h 1566389"/>
              <a:gd name="connsiteX160" fmla="*/ 40481 w 1321703"/>
              <a:gd name="connsiteY160" fmla="*/ 449582 h 1566389"/>
              <a:gd name="connsiteX161" fmla="*/ 21431 w 1321703"/>
              <a:gd name="connsiteY161" fmla="*/ 432913 h 1566389"/>
              <a:gd name="connsiteX162" fmla="*/ 2381 w 1321703"/>
              <a:gd name="connsiteY162" fmla="*/ 409101 h 1566389"/>
              <a:gd name="connsiteX163" fmla="*/ 0 w 1321703"/>
              <a:gd name="connsiteY163" fmla="*/ 401957 h 1566389"/>
              <a:gd name="connsiteX164" fmla="*/ 2381 w 1321703"/>
              <a:gd name="connsiteY164" fmla="*/ 382907 h 1566389"/>
              <a:gd name="connsiteX165" fmla="*/ 9525 w 1321703"/>
              <a:gd name="connsiteY165" fmla="*/ 373382 h 1566389"/>
              <a:gd name="connsiteX166" fmla="*/ 9888 w 1321703"/>
              <a:gd name="connsiteY166" fmla="*/ 372848 h 1566389"/>
              <a:gd name="connsiteX167" fmla="*/ 11875 w 1321703"/>
              <a:gd name="connsiteY167" fmla="*/ 374614 h 1566389"/>
              <a:gd name="connsiteX168" fmla="*/ 24768 w 1321703"/>
              <a:gd name="connsiteY168" fmla="*/ 381000 h 1566389"/>
              <a:gd name="connsiteX169" fmla="*/ 47628 w 1321703"/>
              <a:gd name="connsiteY169" fmla="*/ 358140 h 1566389"/>
              <a:gd name="connsiteX170" fmla="*/ 169548 w 1321703"/>
              <a:gd name="connsiteY170" fmla="*/ 350520 h 1566389"/>
              <a:gd name="connsiteX171" fmla="*/ 222888 w 1321703"/>
              <a:gd name="connsiteY171" fmla="*/ 289560 h 1566389"/>
              <a:gd name="connsiteX172" fmla="*/ 268608 w 1321703"/>
              <a:gd name="connsiteY172" fmla="*/ 274320 h 1566389"/>
              <a:gd name="connsiteX173" fmla="*/ 291468 w 1321703"/>
              <a:gd name="connsiteY173" fmla="*/ 266700 h 1566389"/>
              <a:gd name="connsiteX174" fmla="*/ 352428 w 1321703"/>
              <a:gd name="connsiteY174" fmla="*/ 220980 h 1566389"/>
              <a:gd name="connsiteX175" fmla="*/ 367668 w 1321703"/>
              <a:gd name="connsiteY175" fmla="*/ 190500 h 1566389"/>
              <a:gd name="connsiteX176" fmla="*/ 428628 w 1321703"/>
              <a:gd name="connsiteY176" fmla="*/ 160020 h 1566389"/>
              <a:gd name="connsiteX177" fmla="*/ 512448 w 1321703"/>
              <a:gd name="connsiteY177" fmla="*/ 129540 h 1566389"/>
              <a:gd name="connsiteX178" fmla="*/ 520068 w 1321703"/>
              <a:gd name="connsiteY178" fmla="*/ 106680 h 1566389"/>
              <a:gd name="connsiteX179" fmla="*/ 542928 w 1321703"/>
              <a:gd name="connsiteY179" fmla="*/ 91440 h 1566389"/>
              <a:gd name="connsiteX180" fmla="*/ 550548 w 1321703"/>
              <a:gd name="connsiteY180" fmla="*/ 30480 h 1566389"/>
              <a:gd name="connsiteX181" fmla="*/ 657228 w 1321703"/>
              <a:gd name="connsiteY181" fmla="*/ 22860 h 1566389"/>
              <a:gd name="connsiteX182" fmla="*/ 680088 w 1321703"/>
              <a:gd name="connsiteY182" fmla="*/ 15240 h 1566389"/>
              <a:gd name="connsiteX183" fmla="*/ 733428 w 1321703"/>
              <a:gd name="connsiteY183" fmla="*/ 0 h 1566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321703" h="1566389">
                <a:moveTo>
                  <a:pt x="1221972" y="1003954"/>
                </a:moveTo>
                <a:cubicBezTo>
                  <a:pt x="1222742" y="1003562"/>
                  <a:pt x="1220573" y="1005234"/>
                  <a:pt x="1219015" y="1006347"/>
                </a:cubicBezTo>
                <a:lnTo>
                  <a:pt x="1219587" y="1005576"/>
                </a:lnTo>
                <a:lnTo>
                  <a:pt x="1221972" y="1003954"/>
                </a:lnTo>
                <a:close/>
                <a:moveTo>
                  <a:pt x="733428" y="0"/>
                </a:moveTo>
                <a:cubicBezTo>
                  <a:pt x="730888" y="15240"/>
                  <a:pt x="734378" y="32865"/>
                  <a:pt x="725808" y="45720"/>
                </a:cubicBezTo>
                <a:cubicBezTo>
                  <a:pt x="709966" y="69483"/>
                  <a:pt x="685952" y="65648"/>
                  <a:pt x="664848" y="76200"/>
                </a:cubicBezTo>
                <a:cubicBezTo>
                  <a:pt x="656657" y="80296"/>
                  <a:pt x="649608" y="86360"/>
                  <a:pt x="641988" y="91440"/>
                </a:cubicBezTo>
                <a:cubicBezTo>
                  <a:pt x="639448" y="104140"/>
                  <a:pt x="641036" y="112158"/>
                  <a:pt x="643893" y="122397"/>
                </a:cubicBezTo>
                <a:cubicBezTo>
                  <a:pt x="646751" y="132636"/>
                  <a:pt x="650005" y="143589"/>
                  <a:pt x="659133" y="152876"/>
                </a:cubicBezTo>
                <a:cubicBezTo>
                  <a:pt x="668261" y="162163"/>
                  <a:pt x="678660" y="166766"/>
                  <a:pt x="698662" y="178117"/>
                </a:cubicBezTo>
                <a:cubicBezTo>
                  <a:pt x="718664" y="189468"/>
                  <a:pt x="756844" y="208756"/>
                  <a:pt x="779148" y="220980"/>
                </a:cubicBezTo>
                <a:cubicBezTo>
                  <a:pt x="801452" y="233204"/>
                  <a:pt x="793817" y="232124"/>
                  <a:pt x="832488" y="251460"/>
                </a:cubicBezTo>
                <a:cubicBezTo>
                  <a:pt x="861698" y="270669"/>
                  <a:pt x="926706" y="315516"/>
                  <a:pt x="954408" y="336233"/>
                </a:cubicBezTo>
                <a:cubicBezTo>
                  <a:pt x="982110" y="356950"/>
                  <a:pt x="977109" y="353060"/>
                  <a:pt x="998699" y="375761"/>
                </a:cubicBezTo>
                <a:cubicBezTo>
                  <a:pt x="1020289" y="398462"/>
                  <a:pt x="1057040" y="437277"/>
                  <a:pt x="1083948" y="472440"/>
                </a:cubicBezTo>
                <a:cubicBezTo>
                  <a:pt x="1110856" y="507603"/>
                  <a:pt x="1120778" y="533400"/>
                  <a:pt x="1160148" y="586740"/>
                </a:cubicBezTo>
                <a:cubicBezTo>
                  <a:pt x="1199518" y="640080"/>
                  <a:pt x="1283338" y="744220"/>
                  <a:pt x="1320168" y="792480"/>
                </a:cubicBezTo>
                <a:lnTo>
                  <a:pt x="1321703" y="794546"/>
                </a:lnTo>
                <a:cubicBezTo>
                  <a:pt x="1321667" y="794652"/>
                  <a:pt x="1321630" y="794758"/>
                  <a:pt x="1321594" y="794864"/>
                </a:cubicBezTo>
                <a:cubicBezTo>
                  <a:pt x="1303353" y="860532"/>
                  <a:pt x="1329188" y="805873"/>
                  <a:pt x="1314450" y="835346"/>
                </a:cubicBezTo>
                <a:cubicBezTo>
                  <a:pt x="1312669" y="846032"/>
                  <a:pt x="1310384" y="861319"/>
                  <a:pt x="1307306" y="871064"/>
                </a:cubicBezTo>
                <a:cubicBezTo>
                  <a:pt x="1304732" y="879216"/>
                  <a:pt x="1297781" y="894877"/>
                  <a:pt x="1297781" y="894877"/>
                </a:cubicBezTo>
                <a:cubicBezTo>
                  <a:pt x="1296987" y="902021"/>
                  <a:pt x="1296906" y="909280"/>
                  <a:pt x="1295400" y="916308"/>
                </a:cubicBezTo>
                <a:cubicBezTo>
                  <a:pt x="1294504" y="920487"/>
                  <a:pt x="1292139" y="924212"/>
                  <a:pt x="1290638" y="928214"/>
                </a:cubicBezTo>
                <a:cubicBezTo>
                  <a:pt x="1289757" y="930564"/>
                  <a:pt x="1289245" y="933051"/>
                  <a:pt x="1288256" y="935358"/>
                </a:cubicBezTo>
                <a:cubicBezTo>
                  <a:pt x="1286553" y="939331"/>
                  <a:pt x="1281965" y="948470"/>
                  <a:pt x="1278731" y="952027"/>
                </a:cubicBezTo>
                <a:cubicBezTo>
                  <a:pt x="1272690" y="958672"/>
                  <a:pt x="1265069" y="963893"/>
                  <a:pt x="1259681" y="971077"/>
                </a:cubicBezTo>
                <a:cubicBezTo>
                  <a:pt x="1248187" y="986405"/>
                  <a:pt x="1257740" y="975867"/>
                  <a:pt x="1245394" y="985364"/>
                </a:cubicBezTo>
                <a:cubicBezTo>
                  <a:pt x="1230309" y="996967"/>
                  <a:pt x="1222936" y="1002770"/>
                  <a:pt x="1219722" y="1005393"/>
                </a:cubicBezTo>
                <a:lnTo>
                  <a:pt x="1219587" y="1005576"/>
                </a:lnTo>
                <a:lnTo>
                  <a:pt x="1207294" y="1013939"/>
                </a:lnTo>
                <a:cubicBezTo>
                  <a:pt x="1204043" y="1016215"/>
                  <a:pt x="1201319" y="1019308"/>
                  <a:pt x="1197769" y="1021083"/>
                </a:cubicBezTo>
                <a:cubicBezTo>
                  <a:pt x="1193279" y="1023328"/>
                  <a:pt x="1188039" y="1023742"/>
                  <a:pt x="1183481" y="1025846"/>
                </a:cubicBezTo>
                <a:cubicBezTo>
                  <a:pt x="1171398" y="1031423"/>
                  <a:pt x="1160710" y="1039352"/>
                  <a:pt x="1150144" y="1047277"/>
                </a:cubicBezTo>
                <a:cubicBezTo>
                  <a:pt x="1148556" y="1051246"/>
                  <a:pt x="1145632" y="1054916"/>
                  <a:pt x="1145381" y="1059183"/>
                </a:cubicBezTo>
                <a:cubicBezTo>
                  <a:pt x="1143624" y="1089060"/>
                  <a:pt x="1145136" y="1080039"/>
                  <a:pt x="1152525" y="1097283"/>
                </a:cubicBezTo>
                <a:cubicBezTo>
                  <a:pt x="1157504" y="1108901"/>
                  <a:pt x="1151845" y="1103407"/>
                  <a:pt x="1162050" y="1118714"/>
                </a:cubicBezTo>
                <a:cubicBezTo>
                  <a:pt x="1163918" y="1121516"/>
                  <a:pt x="1166813" y="1123477"/>
                  <a:pt x="1169194" y="1125858"/>
                </a:cubicBezTo>
                <a:cubicBezTo>
                  <a:pt x="1172539" y="1135894"/>
                  <a:pt x="1176965" y="1150298"/>
                  <a:pt x="1183481" y="1156814"/>
                </a:cubicBezTo>
                <a:cubicBezTo>
                  <a:pt x="1199998" y="1173331"/>
                  <a:pt x="1179799" y="1152606"/>
                  <a:pt x="1200150" y="1175864"/>
                </a:cubicBezTo>
                <a:cubicBezTo>
                  <a:pt x="1202368" y="1178398"/>
                  <a:pt x="1205273" y="1180314"/>
                  <a:pt x="1207294" y="1183008"/>
                </a:cubicBezTo>
                <a:cubicBezTo>
                  <a:pt x="1210071" y="1186711"/>
                  <a:pt x="1211596" y="1191261"/>
                  <a:pt x="1214438" y="1194914"/>
                </a:cubicBezTo>
                <a:cubicBezTo>
                  <a:pt x="1217195" y="1198458"/>
                  <a:pt x="1221041" y="1201030"/>
                  <a:pt x="1223963" y="1204439"/>
                </a:cubicBezTo>
                <a:cubicBezTo>
                  <a:pt x="1230578" y="1212157"/>
                  <a:pt x="1236772" y="1220228"/>
                  <a:pt x="1243013" y="1228252"/>
                </a:cubicBezTo>
                <a:cubicBezTo>
                  <a:pt x="1277661" y="1272801"/>
                  <a:pt x="1245596" y="1230069"/>
                  <a:pt x="1262063" y="1256827"/>
                </a:cubicBezTo>
                <a:cubicBezTo>
                  <a:pt x="1266563" y="1264139"/>
                  <a:pt x="1276350" y="1278258"/>
                  <a:pt x="1276350" y="1278258"/>
                </a:cubicBezTo>
                <a:cubicBezTo>
                  <a:pt x="1281487" y="1309085"/>
                  <a:pt x="1274974" y="1278642"/>
                  <a:pt x="1283494" y="1302071"/>
                </a:cubicBezTo>
                <a:cubicBezTo>
                  <a:pt x="1288176" y="1314947"/>
                  <a:pt x="1288481" y="1320088"/>
                  <a:pt x="1290638" y="1333027"/>
                </a:cubicBezTo>
                <a:cubicBezTo>
                  <a:pt x="1287458" y="1363232"/>
                  <a:pt x="1288313" y="1368489"/>
                  <a:pt x="1283494" y="1390177"/>
                </a:cubicBezTo>
                <a:cubicBezTo>
                  <a:pt x="1282784" y="1393372"/>
                  <a:pt x="1282402" y="1396694"/>
                  <a:pt x="1281113" y="1399702"/>
                </a:cubicBezTo>
                <a:cubicBezTo>
                  <a:pt x="1279986" y="1402333"/>
                  <a:pt x="1277938" y="1404465"/>
                  <a:pt x="1276350" y="1406846"/>
                </a:cubicBezTo>
                <a:cubicBezTo>
                  <a:pt x="1275556" y="1410815"/>
                  <a:pt x="1275472" y="1414994"/>
                  <a:pt x="1273969" y="1418752"/>
                </a:cubicBezTo>
                <a:cubicBezTo>
                  <a:pt x="1272250" y="1423049"/>
                  <a:pt x="1269073" y="1426612"/>
                  <a:pt x="1266825" y="1430658"/>
                </a:cubicBezTo>
                <a:cubicBezTo>
                  <a:pt x="1259677" y="1443524"/>
                  <a:pt x="1263385" y="1442765"/>
                  <a:pt x="1247775" y="1454471"/>
                </a:cubicBezTo>
                <a:cubicBezTo>
                  <a:pt x="1244600" y="1456852"/>
                  <a:pt x="1241877" y="1460002"/>
                  <a:pt x="1238250" y="1461614"/>
                </a:cubicBezTo>
                <a:cubicBezTo>
                  <a:pt x="1234552" y="1463258"/>
                  <a:pt x="1230249" y="1462931"/>
                  <a:pt x="1226344" y="1463996"/>
                </a:cubicBezTo>
                <a:cubicBezTo>
                  <a:pt x="1221501" y="1465317"/>
                  <a:pt x="1216819" y="1467171"/>
                  <a:pt x="1212056" y="1468758"/>
                </a:cubicBezTo>
                <a:cubicBezTo>
                  <a:pt x="1193800" y="1467171"/>
                  <a:pt x="1175429" y="1466588"/>
                  <a:pt x="1157288" y="1463996"/>
                </a:cubicBezTo>
                <a:cubicBezTo>
                  <a:pt x="1153056" y="1463391"/>
                  <a:pt x="1149542" y="1460212"/>
                  <a:pt x="1145381" y="1459233"/>
                </a:cubicBezTo>
                <a:cubicBezTo>
                  <a:pt x="1135981" y="1457021"/>
                  <a:pt x="1126312" y="1456168"/>
                  <a:pt x="1116806" y="1454471"/>
                </a:cubicBezTo>
                <a:lnTo>
                  <a:pt x="1078706" y="1447327"/>
                </a:lnTo>
                <a:cubicBezTo>
                  <a:pt x="1076325" y="1445739"/>
                  <a:pt x="1073447" y="1444718"/>
                  <a:pt x="1071563" y="1442564"/>
                </a:cubicBezTo>
                <a:cubicBezTo>
                  <a:pt x="1063465" y="1433309"/>
                  <a:pt x="1061328" y="1427178"/>
                  <a:pt x="1057275" y="1416371"/>
                </a:cubicBezTo>
                <a:cubicBezTo>
                  <a:pt x="1056394" y="1414021"/>
                  <a:pt x="1055438" y="1411677"/>
                  <a:pt x="1054894" y="1409227"/>
                </a:cubicBezTo>
                <a:cubicBezTo>
                  <a:pt x="1049310" y="1384095"/>
                  <a:pt x="1055491" y="1403869"/>
                  <a:pt x="1050131" y="1387796"/>
                </a:cubicBezTo>
                <a:cubicBezTo>
                  <a:pt x="1048502" y="1376392"/>
                  <a:pt x="1048217" y="1367298"/>
                  <a:pt x="1042988" y="1356839"/>
                </a:cubicBezTo>
                <a:cubicBezTo>
                  <a:pt x="1040428" y="1351720"/>
                  <a:pt x="1038893" y="1344362"/>
                  <a:pt x="1033463" y="1342552"/>
                </a:cubicBezTo>
                <a:cubicBezTo>
                  <a:pt x="1031082" y="1341758"/>
                  <a:pt x="1028650" y="1341103"/>
                  <a:pt x="1026319" y="1340171"/>
                </a:cubicBezTo>
                <a:cubicBezTo>
                  <a:pt x="1020706" y="1337926"/>
                  <a:pt x="1015331" y="1335093"/>
                  <a:pt x="1009650" y="1333027"/>
                </a:cubicBezTo>
                <a:cubicBezTo>
                  <a:pt x="1000952" y="1329864"/>
                  <a:pt x="995223" y="1330610"/>
                  <a:pt x="985838" y="1328264"/>
                </a:cubicBezTo>
                <a:cubicBezTo>
                  <a:pt x="980968" y="1327046"/>
                  <a:pt x="976359" y="1324944"/>
                  <a:pt x="971550" y="1323502"/>
                </a:cubicBezTo>
                <a:cubicBezTo>
                  <a:pt x="968415" y="1322562"/>
                  <a:pt x="965160" y="1322061"/>
                  <a:pt x="962025" y="1321121"/>
                </a:cubicBezTo>
                <a:cubicBezTo>
                  <a:pt x="957217" y="1319678"/>
                  <a:pt x="952589" y="1317651"/>
                  <a:pt x="947738" y="1316358"/>
                </a:cubicBezTo>
                <a:cubicBezTo>
                  <a:pt x="940667" y="1314472"/>
                  <a:pt x="933450" y="1313183"/>
                  <a:pt x="926306" y="1311596"/>
                </a:cubicBezTo>
                <a:cubicBezTo>
                  <a:pt x="922337" y="1309215"/>
                  <a:pt x="918251" y="1307019"/>
                  <a:pt x="914400" y="1304452"/>
                </a:cubicBezTo>
                <a:cubicBezTo>
                  <a:pt x="911098" y="1302250"/>
                  <a:pt x="908241" y="1299411"/>
                  <a:pt x="904875" y="1297308"/>
                </a:cubicBezTo>
                <a:cubicBezTo>
                  <a:pt x="901865" y="1295427"/>
                  <a:pt x="898525" y="1294133"/>
                  <a:pt x="895350" y="1292546"/>
                </a:cubicBezTo>
                <a:cubicBezTo>
                  <a:pt x="889000" y="1294927"/>
                  <a:pt x="882254" y="1296442"/>
                  <a:pt x="876300" y="1299689"/>
                </a:cubicBezTo>
                <a:cubicBezTo>
                  <a:pt x="866989" y="1304768"/>
                  <a:pt x="870513" y="1306500"/>
                  <a:pt x="866775" y="1313977"/>
                </a:cubicBezTo>
                <a:cubicBezTo>
                  <a:pt x="864705" y="1318117"/>
                  <a:pt x="861701" y="1321743"/>
                  <a:pt x="859631" y="1325883"/>
                </a:cubicBezTo>
                <a:cubicBezTo>
                  <a:pt x="853485" y="1338175"/>
                  <a:pt x="855656" y="1338756"/>
                  <a:pt x="850106" y="1352077"/>
                </a:cubicBezTo>
                <a:cubicBezTo>
                  <a:pt x="842093" y="1371310"/>
                  <a:pt x="844950" y="1361825"/>
                  <a:pt x="833438" y="1378271"/>
                </a:cubicBezTo>
                <a:cubicBezTo>
                  <a:pt x="832705" y="1379318"/>
                  <a:pt x="823986" y="1394559"/>
                  <a:pt x="821531" y="1397321"/>
                </a:cubicBezTo>
                <a:cubicBezTo>
                  <a:pt x="817057" y="1402355"/>
                  <a:pt x="812006" y="1406846"/>
                  <a:pt x="807244" y="1411608"/>
                </a:cubicBezTo>
                <a:cubicBezTo>
                  <a:pt x="802478" y="1416374"/>
                  <a:pt x="796684" y="1422842"/>
                  <a:pt x="790575" y="1425896"/>
                </a:cubicBezTo>
                <a:cubicBezTo>
                  <a:pt x="787648" y="1427360"/>
                  <a:pt x="784114" y="1427128"/>
                  <a:pt x="781050" y="1428277"/>
                </a:cubicBezTo>
                <a:cubicBezTo>
                  <a:pt x="777726" y="1429523"/>
                  <a:pt x="774856" y="1431812"/>
                  <a:pt x="771525" y="1433039"/>
                </a:cubicBezTo>
                <a:cubicBezTo>
                  <a:pt x="696903" y="1460531"/>
                  <a:pt x="765032" y="1434854"/>
                  <a:pt x="716756" y="1449708"/>
                </a:cubicBezTo>
                <a:cubicBezTo>
                  <a:pt x="689887" y="1457976"/>
                  <a:pt x="722598" y="1452253"/>
                  <a:pt x="685800" y="1456852"/>
                </a:cubicBezTo>
                <a:cubicBezTo>
                  <a:pt x="664273" y="1467616"/>
                  <a:pt x="676734" y="1462952"/>
                  <a:pt x="647700" y="1468758"/>
                </a:cubicBezTo>
                <a:lnTo>
                  <a:pt x="635794" y="1471139"/>
                </a:lnTo>
                <a:cubicBezTo>
                  <a:pt x="615901" y="1481086"/>
                  <a:pt x="637443" y="1471359"/>
                  <a:pt x="614363" y="1478283"/>
                </a:cubicBezTo>
                <a:cubicBezTo>
                  <a:pt x="610269" y="1479511"/>
                  <a:pt x="606557" y="1481840"/>
                  <a:pt x="602456" y="1483046"/>
                </a:cubicBezTo>
                <a:cubicBezTo>
                  <a:pt x="593037" y="1485816"/>
                  <a:pt x="582853" y="1486201"/>
                  <a:pt x="573881" y="1490189"/>
                </a:cubicBezTo>
                <a:cubicBezTo>
                  <a:pt x="566737" y="1493364"/>
                  <a:pt x="559666" y="1496707"/>
                  <a:pt x="552450" y="1499714"/>
                </a:cubicBezTo>
                <a:cubicBezTo>
                  <a:pt x="542733" y="1503763"/>
                  <a:pt x="546428" y="1500204"/>
                  <a:pt x="535781" y="1506858"/>
                </a:cubicBezTo>
                <a:cubicBezTo>
                  <a:pt x="532415" y="1508961"/>
                  <a:pt x="529486" y="1511695"/>
                  <a:pt x="526256" y="1514002"/>
                </a:cubicBezTo>
                <a:cubicBezTo>
                  <a:pt x="523927" y="1515665"/>
                  <a:pt x="521311" y="1516932"/>
                  <a:pt x="519113" y="1518764"/>
                </a:cubicBezTo>
                <a:cubicBezTo>
                  <a:pt x="513278" y="1523626"/>
                  <a:pt x="503645" y="1535591"/>
                  <a:pt x="500063" y="1540196"/>
                </a:cubicBezTo>
                <a:cubicBezTo>
                  <a:pt x="493986" y="1548010"/>
                  <a:pt x="488963" y="1561425"/>
                  <a:pt x="478631" y="1564008"/>
                </a:cubicBezTo>
                <a:lnTo>
                  <a:pt x="469106" y="1566389"/>
                </a:lnTo>
                <a:cubicBezTo>
                  <a:pt x="463550" y="1564802"/>
                  <a:pt x="455157" y="1566725"/>
                  <a:pt x="452438" y="1561627"/>
                </a:cubicBezTo>
                <a:cubicBezTo>
                  <a:pt x="447568" y="1552495"/>
                  <a:pt x="449564" y="1541008"/>
                  <a:pt x="450056" y="1530671"/>
                </a:cubicBezTo>
                <a:cubicBezTo>
                  <a:pt x="450770" y="1515683"/>
                  <a:pt x="454555" y="1513405"/>
                  <a:pt x="459581" y="1502096"/>
                </a:cubicBezTo>
                <a:cubicBezTo>
                  <a:pt x="461317" y="1498190"/>
                  <a:pt x="462756" y="1494158"/>
                  <a:pt x="464344" y="1490189"/>
                </a:cubicBezTo>
                <a:cubicBezTo>
                  <a:pt x="463550" y="1481458"/>
                  <a:pt x="464578" y="1472364"/>
                  <a:pt x="461963" y="1463996"/>
                </a:cubicBezTo>
                <a:cubicBezTo>
                  <a:pt x="459084" y="1454783"/>
                  <a:pt x="448112" y="1448959"/>
                  <a:pt x="440531" y="1444946"/>
                </a:cubicBezTo>
                <a:cubicBezTo>
                  <a:pt x="431119" y="1439963"/>
                  <a:pt x="422287" y="1433241"/>
                  <a:pt x="411956" y="1430658"/>
                </a:cubicBezTo>
                <a:cubicBezTo>
                  <a:pt x="403230" y="1428477"/>
                  <a:pt x="394269" y="1426349"/>
                  <a:pt x="385763" y="1423514"/>
                </a:cubicBezTo>
                <a:cubicBezTo>
                  <a:pt x="379329" y="1421369"/>
                  <a:pt x="373292" y="1418016"/>
                  <a:pt x="366713" y="1416371"/>
                </a:cubicBezTo>
                <a:cubicBezTo>
                  <a:pt x="360505" y="1414819"/>
                  <a:pt x="353953" y="1415168"/>
                  <a:pt x="347663" y="1413989"/>
                </a:cubicBezTo>
                <a:cubicBezTo>
                  <a:pt x="341230" y="1412783"/>
                  <a:pt x="335003" y="1410647"/>
                  <a:pt x="328613" y="1409227"/>
                </a:cubicBezTo>
                <a:cubicBezTo>
                  <a:pt x="320711" y="1407471"/>
                  <a:pt x="304800" y="1404464"/>
                  <a:pt x="304800" y="1404464"/>
                </a:cubicBezTo>
                <a:cubicBezTo>
                  <a:pt x="289098" y="1393997"/>
                  <a:pt x="303667" y="1402622"/>
                  <a:pt x="271463" y="1392558"/>
                </a:cubicBezTo>
                <a:cubicBezTo>
                  <a:pt x="267383" y="1391283"/>
                  <a:pt x="263525" y="1389383"/>
                  <a:pt x="259556" y="1387796"/>
                </a:cubicBezTo>
                <a:cubicBezTo>
                  <a:pt x="252075" y="1381811"/>
                  <a:pt x="247169" y="1376523"/>
                  <a:pt x="238125" y="1373508"/>
                </a:cubicBezTo>
                <a:cubicBezTo>
                  <a:pt x="231915" y="1371438"/>
                  <a:pt x="225425" y="1370334"/>
                  <a:pt x="219075" y="1368746"/>
                </a:cubicBezTo>
                <a:lnTo>
                  <a:pt x="209550" y="1366364"/>
                </a:lnTo>
                <a:cubicBezTo>
                  <a:pt x="187134" y="1352355"/>
                  <a:pt x="196490" y="1358951"/>
                  <a:pt x="180975" y="1347314"/>
                </a:cubicBezTo>
                <a:cubicBezTo>
                  <a:pt x="179388" y="1343345"/>
                  <a:pt x="177714" y="1339410"/>
                  <a:pt x="176213" y="1335408"/>
                </a:cubicBezTo>
                <a:cubicBezTo>
                  <a:pt x="175332" y="1333058"/>
                  <a:pt x="174820" y="1330571"/>
                  <a:pt x="173831" y="1328264"/>
                </a:cubicBezTo>
                <a:cubicBezTo>
                  <a:pt x="165007" y="1307675"/>
                  <a:pt x="172270" y="1328342"/>
                  <a:pt x="166688" y="1311596"/>
                </a:cubicBezTo>
                <a:cubicBezTo>
                  <a:pt x="167482" y="1303658"/>
                  <a:pt x="166546" y="1295351"/>
                  <a:pt x="169069" y="1287783"/>
                </a:cubicBezTo>
                <a:cubicBezTo>
                  <a:pt x="170676" y="1282961"/>
                  <a:pt x="175930" y="1280205"/>
                  <a:pt x="178594" y="1275877"/>
                </a:cubicBezTo>
                <a:cubicBezTo>
                  <a:pt x="186338" y="1263292"/>
                  <a:pt x="186901" y="1260483"/>
                  <a:pt x="190500" y="1249683"/>
                </a:cubicBezTo>
                <a:cubicBezTo>
                  <a:pt x="187843" y="1239052"/>
                  <a:pt x="184515" y="1219885"/>
                  <a:pt x="176213" y="1211583"/>
                </a:cubicBezTo>
                <a:cubicBezTo>
                  <a:pt x="158970" y="1194340"/>
                  <a:pt x="157790" y="1191363"/>
                  <a:pt x="138113" y="1178246"/>
                </a:cubicBezTo>
                <a:lnTo>
                  <a:pt x="134557" y="1176069"/>
                </a:lnTo>
                <a:lnTo>
                  <a:pt x="130653" y="1160912"/>
                </a:lnTo>
                <a:cubicBezTo>
                  <a:pt x="128432" y="1155999"/>
                  <a:pt x="125522" y="1151704"/>
                  <a:pt x="121444" y="1144908"/>
                </a:cubicBezTo>
                <a:cubicBezTo>
                  <a:pt x="117674" y="1118512"/>
                  <a:pt x="116795" y="1122282"/>
                  <a:pt x="123825" y="1085377"/>
                </a:cubicBezTo>
                <a:cubicBezTo>
                  <a:pt x="124361" y="1082565"/>
                  <a:pt x="126871" y="1080523"/>
                  <a:pt x="128588" y="1078233"/>
                </a:cubicBezTo>
                <a:cubicBezTo>
                  <a:pt x="134018" y="1070993"/>
                  <a:pt x="139738" y="1063975"/>
                  <a:pt x="145256" y="1056802"/>
                </a:cubicBezTo>
                <a:cubicBezTo>
                  <a:pt x="147676" y="1053656"/>
                  <a:pt x="150198" y="1050579"/>
                  <a:pt x="152400" y="1047277"/>
                </a:cubicBezTo>
                <a:lnTo>
                  <a:pt x="157163" y="1040133"/>
                </a:lnTo>
                <a:cubicBezTo>
                  <a:pt x="155575" y="1025052"/>
                  <a:pt x="155939" y="1009635"/>
                  <a:pt x="152400" y="994889"/>
                </a:cubicBezTo>
                <a:cubicBezTo>
                  <a:pt x="151064" y="989323"/>
                  <a:pt x="142875" y="980602"/>
                  <a:pt x="142875" y="980602"/>
                </a:cubicBezTo>
                <a:cubicBezTo>
                  <a:pt x="142081" y="977427"/>
                  <a:pt x="141643" y="974141"/>
                  <a:pt x="140494" y="971077"/>
                </a:cubicBezTo>
                <a:cubicBezTo>
                  <a:pt x="139248" y="967753"/>
                  <a:pt x="137129" y="964815"/>
                  <a:pt x="135731" y="961552"/>
                </a:cubicBezTo>
                <a:cubicBezTo>
                  <a:pt x="134742" y="959245"/>
                  <a:pt x="134144" y="956789"/>
                  <a:pt x="133350" y="954408"/>
                </a:cubicBezTo>
                <a:cubicBezTo>
                  <a:pt x="134144" y="933771"/>
                  <a:pt x="134700" y="913123"/>
                  <a:pt x="135731" y="892496"/>
                </a:cubicBezTo>
                <a:cubicBezTo>
                  <a:pt x="136287" y="881369"/>
                  <a:pt x="138264" y="870298"/>
                  <a:pt x="138113" y="859158"/>
                </a:cubicBezTo>
                <a:cubicBezTo>
                  <a:pt x="138068" y="855817"/>
                  <a:pt x="145844" y="744480"/>
                  <a:pt x="128588" y="699614"/>
                </a:cubicBezTo>
                <a:cubicBezTo>
                  <a:pt x="123110" y="685371"/>
                  <a:pt x="122074" y="686907"/>
                  <a:pt x="114300" y="675802"/>
                </a:cubicBezTo>
                <a:cubicBezTo>
                  <a:pt x="107991" y="666790"/>
                  <a:pt x="97644" y="649619"/>
                  <a:pt x="90488" y="642464"/>
                </a:cubicBezTo>
                <a:cubicBezTo>
                  <a:pt x="86519" y="638495"/>
                  <a:pt x="82087" y="634941"/>
                  <a:pt x="78581" y="630558"/>
                </a:cubicBezTo>
                <a:lnTo>
                  <a:pt x="77368" y="628535"/>
                </a:lnTo>
                <a:lnTo>
                  <a:pt x="90488" y="625795"/>
                </a:lnTo>
                <a:cubicBezTo>
                  <a:pt x="99958" y="620630"/>
                  <a:pt x="90026" y="604789"/>
                  <a:pt x="92869" y="594838"/>
                </a:cubicBezTo>
                <a:cubicBezTo>
                  <a:pt x="93559" y="592424"/>
                  <a:pt x="97632" y="593251"/>
                  <a:pt x="100013" y="592457"/>
                </a:cubicBezTo>
                <a:cubicBezTo>
                  <a:pt x="105709" y="588659"/>
                  <a:pt x="110133" y="586385"/>
                  <a:pt x="114300" y="580551"/>
                </a:cubicBezTo>
                <a:cubicBezTo>
                  <a:pt x="116363" y="577662"/>
                  <a:pt x="117475" y="574201"/>
                  <a:pt x="119063" y="571026"/>
                </a:cubicBezTo>
                <a:cubicBezTo>
                  <a:pt x="117475" y="563088"/>
                  <a:pt x="118790" y="553948"/>
                  <a:pt x="114300" y="547213"/>
                </a:cubicBezTo>
                <a:cubicBezTo>
                  <a:pt x="110146" y="540982"/>
                  <a:pt x="101948" y="538656"/>
                  <a:pt x="95250" y="535307"/>
                </a:cubicBezTo>
                <a:cubicBezTo>
                  <a:pt x="68732" y="522049"/>
                  <a:pt x="102137" y="537890"/>
                  <a:pt x="76200" y="528163"/>
                </a:cubicBezTo>
                <a:cubicBezTo>
                  <a:pt x="51306" y="518827"/>
                  <a:pt x="81590" y="527129"/>
                  <a:pt x="57150" y="521020"/>
                </a:cubicBezTo>
                <a:cubicBezTo>
                  <a:pt x="54769" y="517845"/>
                  <a:pt x="51341" y="515233"/>
                  <a:pt x="50006" y="511495"/>
                </a:cubicBezTo>
                <a:cubicBezTo>
                  <a:pt x="47284" y="503872"/>
                  <a:pt x="45244" y="487682"/>
                  <a:pt x="45244" y="487682"/>
                </a:cubicBezTo>
                <a:cubicBezTo>
                  <a:pt x="44450" y="477363"/>
                  <a:pt x="44147" y="466995"/>
                  <a:pt x="42863" y="456726"/>
                </a:cubicBezTo>
                <a:cubicBezTo>
                  <a:pt x="42552" y="454235"/>
                  <a:pt x="41940" y="451625"/>
                  <a:pt x="40481" y="449582"/>
                </a:cubicBezTo>
                <a:cubicBezTo>
                  <a:pt x="34307" y="440938"/>
                  <a:pt x="29106" y="439491"/>
                  <a:pt x="21431" y="432913"/>
                </a:cubicBezTo>
                <a:cubicBezTo>
                  <a:pt x="13581" y="426184"/>
                  <a:pt x="8054" y="417611"/>
                  <a:pt x="2381" y="409101"/>
                </a:cubicBezTo>
                <a:cubicBezTo>
                  <a:pt x="1587" y="406720"/>
                  <a:pt x="0" y="404467"/>
                  <a:pt x="0" y="401957"/>
                </a:cubicBezTo>
                <a:cubicBezTo>
                  <a:pt x="0" y="395558"/>
                  <a:pt x="357" y="388978"/>
                  <a:pt x="2381" y="382907"/>
                </a:cubicBezTo>
                <a:cubicBezTo>
                  <a:pt x="3636" y="379142"/>
                  <a:pt x="7218" y="376611"/>
                  <a:pt x="9525" y="373382"/>
                </a:cubicBezTo>
                <a:lnTo>
                  <a:pt x="9888" y="372848"/>
                </a:lnTo>
                <a:lnTo>
                  <a:pt x="11875" y="374614"/>
                </a:lnTo>
                <a:cubicBezTo>
                  <a:pt x="16173" y="376742"/>
                  <a:pt x="20958" y="378460"/>
                  <a:pt x="24768" y="381000"/>
                </a:cubicBezTo>
                <a:cubicBezTo>
                  <a:pt x="32388" y="373380"/>
                  <a:pt x="39349" y="365039"/>
                  <a:pt x="47628" y="358140"/>
                </a:cubicBezTo>
                <a:cubicBezTo>
                  <a:pt x="88812" y="323820"/>
                  <a:pt x="94738" y="344765"/>
                  <a:pt x="169548" y="350520"/>
                </a:cubicBezTo>
                <a:cubicBezTo>
                  <a:pt x="276054" y="332769"/>
                  <a:pt x="163015" y="366540"/>
                  <a:pt x="222888" y="289560"/>
                </a:cubicBezTo>
                <a:cubicBezTo>
                  <a:pt x="232751" y="276880"/>
                  <a:pt x="253368" y="279400"/>
                  <a:pt x="268608" y="274320"/>
                </a:cubicBezTo>
                <a:lnTo>
                  <a:pt x="291468" y="266700"/>
                </a:lnTo>
                <a:cubicBezTo>
                  <a:pt x="319258" y="222634"/>
                  <a:pt x="339728" y="233680"/>
                  <a:pt x="352428" y="220980"/>
                </a:cubicBezTo>
                <a:cubicBezTo>
                  <a:pt x="365128" y="208280"/>
                  <a:pt x="360276" y="199125"/>
                  <a:pt x="367668" y="190500"/>
                </a:cubicBezTo>
                <a:cubicBezTo>
                  <a:pt x="388863" y="165772"/>
                  <a:pt x="400392" y="167079"/>
                  <a:pt x="428628" y="160020"/>
                </a:cubicBezTo>
                <a:cubicBezTo>
                  <a:pt x="446969" y="104996"/>
                  <a:pt x="419836" y="163217"/>
                  <a:pt x="512448" y="129540"/>
                </a:cubicBezTo>
                <a:cubicBezTo>
                  <a:pt x="519997" y="126795"/>
                  <a:pt x="515050" y="112952"/>
                  <a:pt x="520068" y="106680"/>
                </a:cubicBezTo>
                <a:cubicBezTo>
                  <a:pt x="525789" y="99529"/>
                  <a:pt x="535308" y="96520"/>
                  <a:pt x="542928" y="91440"/>
                </a:cubicBezTo>
                <a:cubicBezTo>
                  <a:pt x="545468" y="71120"/>
                  <a:pt x="532988" y="41016"/>
                  <a:pt x="550548" y="30480"/>
                </a:cubicBezTo>
                <a:cubicBezTo>
                  <a:pt x="581118" y="12138"/>
                  <a:pt x="621822" y="27025"/>
                  <a:pt x="657228" y="22860"/>
                </a:cubicBezTo>
                <a:cubicBezTo>
                  <a:pt x="665205" y="21922"/>
                  <a:pt x="672365" y="17447"/>
                  <a:pt x="680088" y="15240"/>
                </a:cubicBezTo>
                <a:cubicBezTo>
                  <a:pt x="747065" y="-3896"/>
                  <a:pt x="678618" y="18270"/>
                  <a:pt x="733428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олилиния: фигура 93">
            <a:extLst>
              <a:ext uri="{FF2B5EF4-FFF2-40B4-BE49-F238E27FC236}">
                <a16:creationId xmlns:a16="http://schemas.microsoft.com/office/drawing/2014/main" id="{03C4F946-D773-BE83-A8C1-63DBE41CD9A4}"/>
              </a:ext>
            </a:extLst>
          </p:cNvPr>
          <p:cNvSpPr/>
          <p:nvPr/>
        </p:nvSpPr>
        <p:spPr>
          <a:xfrm>
            <a:off x="3819612" y="3929049"/>
            <a:ext cx="2375320" cy="1994882"/>
          </a:xfrm>
          <a:custGeom>
            <a:avLst/>
            <a:gdLst>
              <a:gd name="connsiteX0" fmla="*/ 765599 w 2375320"/>
              <a:gd name="connsiteY0" fmla="*/ 0 h 1994882"/>
              <a:gd name="connsiteX1" fmla="*/ 886249 w 2375320"/>
              <a:gd name="connsiteY1" fmla="*/ 3175 h 1994882"/>
              <a:gd name="connsiteX2" fmla="*/ 911649 w 2375320"/>
              <a:gd name="connsiteY2" fmla="*/ 19050 h 1994882"/>
              <a:gd name="connsiteX3" fmla="*/ 937049 w 2375320"/>
              <a:gd name="connsiteY3" fmla="*/ 57150 h 1994882"/>
              <a:gd name="connsiteX4" fmla="*/ 946574 w 2375320"/>
              <a:gd name="connsiteY4" fmla="*/ 69850 h 1994882"/>
              <a:gd name="connsiteX5" fmla="*/ 975149 w 2375320"/>
              <a:gd name="connsiteY5" fmla="*/ 107950 h 1994882"/>
              <a:gd name="connsiteX6" fmla="*/ 994199 w 2375320"/>
              <a:gd name="connsiteY6" fmla="*/ 127000 h 1994882"/>
              <a:gd name="connsiteX7" fmla="*/ 1016424 w 2375320"/>
              <a:gd name="connsiteY7" fmla="*/ 142875 h 1994882"/>
              <a:gd name="connsiteX8" fmla="*/ 1022774 w 2375320"/>
              <a:gd name="connsiteY8" fmla="*/ 152400 h 1994882"/>
              <a:gd name="connsiteX9" fmla="*/ 1032299 w 2375320"/>
              <a:gd name="connsiteY9" fmla="*/ 158750 h 1994882"/>
              <a:gd name="connsiteX10" fmla="*/ 1041824 w 2375320"/>
              <a:gd name="connsiteY10" fmla="*/ 168275 h 1994882"/>
              <a:gd name="connsiteX11" fmla="*/ 1054524 w 2375320"/>
              <a:gd name="connsiteY11" fmla="*/ 190500 h 1994882"/>
              <a:gd name="connsiteX12" fmla="*/ 1092624 w 2375320"/>
              <a:gd name="connsiteY12" fmla="*/ 231775 h 1994882"/>
              <a:gd name="connsiteX13" fmla="*/ 1108499 w 2375320"/>
              <a:gd name="connsiteY13" fmla="*/ 250825 h 1994882"/>
              <a:gd name="connsiteX14" fmla="*/ 1118014 w 2375320"/>
              <a:gd name="connsiteY14" fmla="*/ 260340 h 1994882"/>
              <a:gd name="connsiteX15" fmla="*/ 1121195 w 2375320"/>
              <a:gd name="connsiteY15" fmla="*/ 266702 h 1994882"/>
              <a:gd name="connsiteX16" fmla="*/ 1130720 w 2375320"/>
              <a:gd name="connsiteY16" fmla="*/ 279402 h 1994882"/>
              <a:gd name="connsiteX17" fmla="*/ 1137070 w 2375320"/>
              <a:gd name="connsiteY17" fmla="*/ 288927 h 1994882"/>
              <a:gd name="connsiteX18" fmla="*/ 1179932 w 2375320"/>
              <a:gd name="connsiteY18" fmla="*/ 311152 h 1994882"/>
              <a:gd name="connsiteX19" fmla="*/ 1377576 w 2375320"/>
              <a:gd name="connsiteY19" fmla="*/ 426246 h 1994882"/>
              <a:gd name="connsiteX20" fmla="*/ 1556964 w 2375320"/>
              <a:gd name="connsiteY20" fmla="*/ 511971 h 1994882"/>
              <a:gd name="connsiteX21" fmla="*/ 1626020 w 2375320"/>
              <a:gd name="connsiteY21" fmla="*/ 558802 h 1994882"/>
              <a:gd name="connsiteX22" fmla="*/ 1641895 w 2375320"/>
              <a:gd name="connsiteY22" fmla="*/ 568327 h 1994882"/>
              <a:gd name="connsiteX23" fmla="*/ 1702220 w 2375320"/>
              <a:gd name="connsiteY23" fmla="*/ 603252 h 1994882"/>
              <a:gd name="connsiteX24" fmla="*/ 1784770 w 2375320"/>
              <a:gd name="connsiteY24" fmla="*/ 657227 h 1994882"/>
              <a:gd name="connsiteX25" fmla="*/ 1829220 w 2375320"/>
              <a:gd name="connsiteY25" fmla="*/ 673102 h 1994882"/>
              <a:gd name="connsiteX26" fmla="*/ 1965745 w 2375320"/>
              <a:gd name="connsiteY26" fmla="*/ 673102 h 1994882"/>
              <a:gd name="connsiteX27" fmla="*/ 1987970 w 2375320"/>
              <a:gd name="connsiteY27" fmla="*/ 666752 h 1994882"/>
              <a:gd name="connsiteX28" fmla="*/ 2038770 w 2375320"/>
              <a:gd name="connsiteY28" fmla="*/ 660402 h 1994882"/>
              <a:gd name="connsiteX29" fmla="*/ 2099095 w 2375320"/>
              <a:gd name="connsiteY29" fmla="*/ 650877 h 1994882"/>
              <a:gd name="connsiteX30" fmla="*/ 2167357 w 2375320"/>
              <a:gd name="connsiteY30" fmla="*/ 662783 h 1994882"/>
              <a:gd name="connsiteX31" fmla="*/ 2198314 w 2375320"/>
              <a:gd name="connsiteY31" fmla="*/ 700883 h 1994882"/>
              <a:gd name="connsiteX32" fmla="*/ 2216570 w 2375320"/>
              <a:gd name="connsiteY32" fmla="*/ 731046 h 1994882"/>
              <a:gd name="connsiteX33" fmla="*/ 2200695 w 2375320"/>
              <a:gd name="connsiteY33" fmla="*/ 793752 h 1994882"/>
              <a:gd name="connsiteX34" fmla="*/ 2210220 w 2375320"/>
              <a:gd name="connsiteY34" fmla="*/ 838202 h 1994882"/>
              <a:gd name="connsiteX35" fmla="*/ 2207045 w 2375320"/>
              <a:gd name="connsiteY35" fmla="*/ 857252 h 1994882"/>
              <a:gd name="connsiteX36" fmla="*/ 2197520 w 2375320"/>
              <a:gd name="connsiteY36" fmla="*/ 866777 h 1994882"/>
              <a:gd name="connsiteX37" fmla="*/ 2194345 w 2375320"/>
              <a:gd name="connsiteY37" fmla="*/ 876302 h 1994882"/>
              <a:gd name="connsiteX38" fmla="*/ 2187995 w 2375320"/>
              <a:gd name="connsiteY38" fmla="*/ 892177 h 1994882"/>
              <a:gd name="connsiteX39" fmla="*/ 2175295 w 2375320"/>
              <a:gd name="connsiteY39" fmla="*/ 923927 h 1994882"/>
              <a:gd name="connsiteX40" fmla="*/ 2181645 w 2375320"/>
              <a:gd name="connsiteY40" fmla="*/ 936627 h 1994882"/>
              <a:gd name="connsiteX41" fmla="*/ 2184820 w 2375320"/>
              <a:gd name="connsiteY41" fmla="*/ 946152 h 1994882"/>
              <a:gd name="connsiteX42" fmla="*/ 2194345 w 2375320"/>
              <a:gd name="connsiteY42" fmla="*/ 958852 h 1994882"/>
              <a:gd name="connsiteX43" fmla="*/ 2253876 w 2375320"/>
              <a:gd name="connsiteY43" fmla="*/ 1006477 h 1994882"/>
              <a:gd name="connsiteX44" fmla="*/ 2258639 w 2375320"/>
              <a:gd name="connsiteY44" fmla="*/ 1255714 h 1994882"/>
              <a:gd name="connsiteX45" fmla="*/ 2286420 w 2375320"/>
              <a:gd name="connsiteY45" fmla="*/ 1320802 h 1994882"/>
              <a:gd name="connsiteX46" fmla="*/ 2299120 w 2375320"/>
              <a:gd name="connsiteY46" fmla="*/ 1327152 h 1994882"/>
              <a:gd name="connsiteX47" fmla="*/ 2342776 w 2375320"/>
              <a:gd name="connsiteY47" fmla="*/ 1341439 h 1994882"/>
              <a:gd name="connsiteX48" fmla="*/ 2368970 w 2375320"/>
              <a:gd name="connsiteY48" fmla="*/ 1368427 h 1994882"/>
              <a:gd name="connsiteX49" fmla="*/ 2375320 w 2375320"/>
              <a:gd name="connsiteY49" fmla="*/ 1406527 h 1994882"/>
              <a:gd name="connsiteX50" fmla="*/ 2368970 w 2375320"/>
              <a:gd name="connsiteY50" fmla="*/ 1416052 h 1994882"/>
              <a:gd name="connsiteX51" fmla="*/ 2356270 w 2375320"/>
              <a:gd name="connsiteY51" fmla="*/ 1514477 h 1994882"/>
              <a:gd name="connsiteX52" fmla="*/ 2346745 w 2375320"/>
              <a:gd name="connsiteY52" fmla="*/ 1539877 h 1994882"/>
              <a:gd name="connsiteX53" fmla="*/ 2327695 w 2375320"/>
              <a:gd name="connsiteY53" fmla="*/ 1546227 h 1994882"/>
              <a:gd name="connsiteX54" fmla="*/ 2305470 w 2375320"/>
              <a:gd name="connsiteY54" fmla="*/ 1571627 h 1994882"/>
              <a:gd name="connsiteX55" fmla="*/ 2292770 w 2375320"/>
              <a:gd name="connsiteY55" fmla="*/ 1616077 h 1994882"/>
              <a:gd name="connsiteX56" fmla="*/ 2299120 w 2375320"/>
              <a:gd name="connsiteY56" fmla="*/ 1635127 h 1994882"/>
              <a:gd name="connsiteX57" fmla="*/ 2302295 w 2375320"/>
              <a:gd name="connsiteY57" fmla="*/ 1647827 h 1994882"/>
              <a:gd name="connsiteX58" fmla="*/ 2314995 w 2375320"/>
              <a:gd name="connsiteY58" fmla="*/ 1682752 h 1994882"/>
              <a:gd name="connsiteX59" fmla="*/ 2311820 w 2375320"/>
              <a:gd name="connsiteY59" fmla="*/ 1695452 h 1994882"/>
              <a:gd name="connsiteX60" fmla="*/ 2280070 w 2375320"/>
              <a:gd name="connsiteY60" fmla="*/ 1730377 h 1994882"/>
              <a:gd name="connsiteX61" fmla="*/ 2270545 w 2375320"/>
              <a:gd name="connsiteY61" fmla="*/ 1736727 h 1994882"/>
              <a:gd name="connsiteX62" fmla="*/ 2261020 w 2375320"/>
              <a:gd name="connsiteY62" fmla="*/ 1739902 h 1994882"/>
              <a:gd name="connsiteX63" fmla="*/ 2232445 w 2375320"/>
              <a:gd name="connsiteY63" fmla="*/ 1752602 h 1994882"/>
              <a:gd name="connsiteX64" fmla="*/ 2222920 w 2375320"/>
              <a:gd name="connsiteY64" fmla="*/ 1762127 h 1994882"/>
              <a:gd name="connsiteX65" fmla="*/ 2213395 w 2375320"/>
              <a:gd name="connsiteY65" fmla="*/ 1768477 h 1994882"/>
              <a:gd name="connsiteX66" fmla="*/ 2184820 w 2375320"/>
              <a:gd name="connsiteY66" fmla="*/ 1787527 h 1994882"/>
              <a:gd name="connsiteX67" fmla="*/ 2159420 w 2375320"/>
              <a:gd name="connsiteY67" fmla="*/ 1803402 h 1994882"/>
              <a:gd name="connsiteX68" fmla="*/ 2143545 w 2375320"/>
              <a:gd name="connsiteY68" fmla="*/ 1812927 h 1994882"/>
              <a:gd name="connsiteX69" fmla="*/ 2127670 w 2375320"/>
              <a:gd name="connsiteY69" fmla="*/ 1828802 h 1994882"/>
              <a:gd name="connsiteX70" fmla="*/ 2102270 w 2375320"/>
              <a:gd name="connsiteY70" fmla="*/ 1847852 h 1994882"/>
              <a:gd name="connsiteX71" fmla="*/ 2070520 w 2375320"/>
              <a:gd name="connsiteY71" fmla="*/ 1885952 h 1994882"/>
              <a:gd name="connsiteX72" fmla="*/ 2057820 w 2375320"/>
              <a:gd name="connsiteY72" fmla="*/ 1892302 h 1994882"/>
              <a:gd name="connsiteX73" fmla="*/ 2041945 w 2375320"/>
              <a:gd name="connsiteY73" fmla="*/ 1898652 h 1994882"/>
              <a:gd name="connsiteX74" fmla="*/ 2032420 w 2375320"/>
              <a:gd name="connsiteY74" fmla="*/ 1905002 h 1994882"/>
              <a:gd name="connsiteX75" fmla="*/ 2000670 w 2375320"/>
              <a:gd name="connsiteY75" fmla="*/ 1917702 h 1994882"/>
              <a:gd name="connsiteX76" fmla="*/ 1981620 w 2375320"/>
              <a:gd name="connsiteY76" fmla="*/ 1930402 h 1994882"/>
              <a:gd name="connsiteX77" fmla="*/ 1965745 w 2375320"/>
              <a:gd name="connsiteY77" fmla="*/ 1936752 h 1994882"/>
              <a:gd name="connsiteX78" fmla="*/ 1949870 w 2375320"/>
              <a:gd name="connsiteY78" fmla="*/ 1949452 h 1994882"/>
              <a:gd name="connsiteX79" fmla="*/ 1933995 w 2375320"/>
              <a:gd name="connsiteY79" fmla="*/ 1958977 h 1994882"/>
              <a:gd name="connsiteX80" fmla="*/ 1921295 w 2375320"/>
              <a:gd name="connsiteY80" fmla="*/ 1965327 h 1994882"/>
              <a:gd name="connsiteX81" fmla="*/ 1902245 w 2375320"/>
              <a:gd name="connsiteY81" fmla="*/ 1981202 h 1994882"/>
              <a:gd name="connsiteX82" fmla="*/ 1892720 w 2375320"/>
              <a:gd name="connsiteY82" fmla="*/ 1984377 h 1994882"/>
              <a:gd name="connsiteX83" fmla="*/ 1876845 w 2375320"/>
              <a:gd name="connsiteY83" fmla="*/ 1993902 h 1994882"/>
              <a:gd name="connsiteX84" fmla="*/ 1868416 w 2375320"/>
              <a:gd name="connsiteY84" fmla="*/ 1994882 h 1994882"/>
              <a:gd name="connsiteX85" fmla="*/ 1870816 w 2375320"/>
              <a:gd name="connsiteY85" fmla="*/ 1968022 h 1994882"/>
              <a:gd name="connsiteX86" fmla="*/ 1878436 w 2375320"/>
              <a:gd name="connsiteY86" fmla="*/ 1836101 h 1994882"/>
              <a:gd name="connsiteX87" fmla="*/ 1875578 w 2375320"/>
              <a:gd name="connsiteY87" fmla="*/ 1757995 h 1994882"/>
              <a:gd name="connsiteX88" fmla="*/ 1824143 w 2375320"/>
              <a:gd name="connsiteY88" fmla="*/ 1793238 h 1994882"/>
              <a:gd name="connsiteX89" fmla="*/ 1793663 w 2375320"/>
              <a:gd name="connsiteY89" fmla="*/ 1777998 h 1994882"/>
              <a:gd name="connsiteX90" fmla="*/ 1740323 w 2375320"/>
              <a:gd name="connsiteY90" fmla="*/ 1701798 h 1994882"/>
              <a:gd name="connsiteX91" fmla="*/ 1717463 w 2375320"/>
              <a:gd name="connsiteY91" fmla="*/ 1663698 h 1994882"/>
              <a:gd name="connsiteX92" fmla="*/ 1679363 w 2375320"/>
              <a:gd name="connsiteY92" fmla="*/ 1633218 h 1994882"/>
              <a:gd name="connsiteX93" fmla="*/ 1610783 w 2375320"/>
              <a:gd name="connsiteY93" fmla="*/ 1549398 h 1994882"/>
              <a:gd name="connsiteX94" fmla="*/ 1557443 w 2375320"/>
              <a:gd name="connsiteY94" fmla="*/ 1526538 h 1994882"/>
              <a:gd name="connsiteX95" fmla="*/ 1504103 w 2375320"/>
              <a:gd name="connsiteY95" fmla="*/ 1534158 h 1994882"/>
              <a:gd name="connsiteX96" fmla="*/ 1481243 w 2375320"/>
              <a:gd name="connsiteY96" fmla="*/ 1541778 h 1994882"/>
              <a:gd name="connsiteX97" fmla="*/ 1359323 w 2375320"/>
              <a:gd name="connsiteY97" fmla="*/ 1549398 h 1994882"/>
              <a:gd name="connsiteX98" fmla="*/ 1283123 w 2375320"/>
              <a:gd name="connsiteY98" fmla="*/ 1541778 h 1994882"/>
              <a:gd name="connsiteX99" fmla="*/ 1184063 w 2375320"/>
              <a:gd name="connsiteY99" fmla="*/ 1534158 h 1994882"/>
              <a:gd name="connsiteX100" fmla="*/ 1115483 w 2375320"/>
              <a:gd name="connsiteY100" fmla="*/ 1511298 h 1994882"/>
              <a:gd name="connsiteX101" fmla="*/ 1077383 w 2375320"/>
              <a:gd name="connsiteY101" fmla="*/ 1503678 h 1994882"/>
              <a:gd name="connsiteX102" fmla="*/ 1001183 w 2375320"/>
              <a:gd name="connsiteY102" fmla="*/ 1511298 h 1994882"/>
              <a:gd name="connsiteX103" fmla="*/ 947843 w 2375320"/>
              <a:gd name="connsiteY103" fmla="*/ 1526538 h 1994882"/>
              <a:gd name="connsiteX104" fmla="*/ 896408 w 2375320"/>
              <a:gd name="connsiteY104" fmla="*/ 1541301 h 1994882"/>
              <a:gd name="connsiteX105" fmla="*/ 806873 w 2375320"/>
              <a:gd name="connsiteY105" fmla="*/ 1547970 h 1994882"/>
              <a:gd name="connsiteX106" fmla="*/ 764963 w 2375320"/>
              <a:gd name="connsiteY106" fmla="*/ 1503678 h 1994882"/>
              <a:gd name="connsiteX107" fmla="*/ 696383 w 2375320"/>
              <a:gd name="connsiteY107" fmla="*/ 1427478 h 1994882"/>
              <a:gd name="connsiteX108" fmla="*/ 635423 w 2375320"/>
              <a:gd name="connsiteY108" fmla="*/ 1320798 h 1994882"/>
              <a:gd name="connsiteX109" fmla="*/ 604943 w 2375320"/>
              <a:gd name="connsiteY109" fmla="*/ 1259838 h 1994882"/>
              <a:gd name="connsiteX110" fmla="*/ 589703 w 2375320"/>
              <a:gd name="connsiteY110" fmla="*/ 1206498 h 1994882"/>
              <a:gd name="connsiteX111" fmla="*/ 574463 w 2375320"/>
              <a:gd name="connsiteY111" fmla="*/ 1176018 h 1994882"/>
              <a:gd name="connsiteX112" fmla="*/ 217275 w 2375320"/>
              <a:gd name="connsiteY112" fmla="*/ 898365 h 1994882"/>
              <a:gd name="connsiteX113" fmla="*/ 1558 w 2375320"/>
              <a:gd name="connsiteY113" fmla="*/ 738553 h 1994882"/>
              <a:gd name="connsiteX114" fmla="*/ 0 w 2375320"/>
              <a:gd name="connsiteY114" fmla="*/ 737426 h 1994882"/>
              <a:gd name="connsiteX115" fmla="*/ 424 w 2375320"/>
              <a:gd name="connsiteY115" fmla="*/ 736600 h 1994882"/>
              <a:gd name="connsiteX116" fmla="*/ 3599 w 2375320"/>
              <a:gd name="connsiteY116" fmla="*/ 727075 h 1994882"/>
              <a:gd name="connsiteX117" fmla="*/ 6774 w 2375320"/>
              <a:gd name="connsiteY117" fmla="*/ 714375 h 1994882"/>
              <a:gd name="connsiteX118" fmla="*/ 25824 w 2375320"/>
              <a:gd name="connsiteY118" fmla="*/ 676275 h 1994882"/>
              <a:gd name="connsiteX119" fmla="*/ 35349 w 2375320"/>
              <a:gd name="connsiteY119" fmla="*/ 644525 h 1994882"/>
              <a:gd name="connsiteX120" fmla="*/ 60749 w 2375320"/>
              <a:gd name="connsiteY120" fmla="*/ 619125 h 1994882"/>
              <a:gd name="connsiteX121" fmla="*/ 76624 w 2375320"/>
              <a:gd name="connsiteY121" fmla="*/ 593725 h 1994882"/>
              <a:gd name="connsiteX122" fmla="*/ 79799 w 2375320"/>
              <a:gd name="connsiteY122" fmla="*/ 581025 h 1994882"/>
              <a:gd name="connsiteX123" fmla="*/ 130599 w 2375320"/>
              <a:gd name="connsiteY123" fmla="*/ 568325 h 1994882"/>
              <a:gd name="connsiteX124" fmla="*/ 152824 w 2375320"/>
              <a:gd name="connsiteY124" fmla="*/ 552450 h 1994882"/>
              <a:gd name="connsiteX125" fmla="*/ 184574 w 2375320"/>
              <a:gd name="connsiteY125" fmla="*/ 530225 h 1994882"/>
              <a:gd name="connsiteX126" fmla="*/ 206799 w 2375320"/>
              <a:gd name="connsiteY126" fmla="*/ 495300 h 1994882"/>
              <a:gd name="connsiteX127" fmla="*/ 229024 w 2375320"/>
              <a:gd name="connsiteY127" fmla="*/ 463550 h 1994882"/>
              <a:gd name="connsiteX128" fmla="*/ 248074 w 2375320"/>
              <a:gd name="connsiteY128" fmla="*/ 431800 h 1994882"/>
              <a:gd name="connsiteX129" fmla="*/ 270299 w 2375320"/>
              <a:gd name="connsiteY129" fmla="*/ 409575 h 1994882"/>
              <a:gd name="connsiteX130" fmla="*/ 276649 w 2375320"/>
              <a:gd name="connsiteY130" fmla="*/ 400050 h 1994882"/>
              <a:gd name="connsiteX131" fmla="*/ 286174 w 2375320"/>
              <a:gd name="connsiteY131" fmla="*/ 393700 h 1994882"/>
              <a:gd name="connsiteX132" fmla="*/ 295699 w 2375320"/>
              <a:gd name="connsiteY132" fmla="*/ 384175 h 1994882"/>
              <a:gd name="connsiteX133" fmla="*/ 308399 w 2375320"/>
              <a:gd name="connsiteY133" fmla="*/ 374650 h 1994882"/>
              <a:gd name="connsiteX134" fmla="*/ 333799 w 2375320"/>
              <a:gd name="connsiteY134" fmla="*/ 342900 h 1994882"/>
              <a:gd name="connsiteX135" fmla="*/ 346499 w 2375320"/>
              <a:gd name="connsiteY135" fmla="*/ 336550 h 1994882"/>
              <a:gd name="connsiteX136" fmla="*/ 365549 w 2375320"/>
              <a:gd name="connsiteY136" fmla="*/ 323850 h 1994882"/>
              <a:gd name="connsiteX137" fmla="*/ 375074 w 2375320"/>
              <a:gd name="connsiteY137" fmla="*/ 317500 h 1994882"/>
              <a:gd name="connsiteX138" fmla="*/ 400474 w 2375320"/>
              <a:gd name="connsiteY138" fmla="*/ 307975 h 1994882"/>
              <a:gd name="connsiteX139" fmla="*/ 409999 w 2375320"/>
              <a:gd name="connsiteY139" fmla="*/ 301625 h 1994882"/>
              <a:gd name="connsiteX140" fmla="*/ 438574 w 2375320"/>
              <a:gd name="connsiteY140" fmla="*/ 295275 h 1994882"/>
              <a:gd name="connsiteX141" fmla="*/ 448099 w 2375320"/>
              <a:gd name="connsiteY141" fmla="*/ 292100 h 1994882"/>
              <a:gd name="connsiteX142" fmla="*/ 457624 w 2375320"/>
              <a:gd name="connsiteY142" fmla="*/ 254000 h 1994882"/>
              <a:gd name="connsiteX143" fmla="*/ 463974 w 2375320"/>
              <a:gd name="connsiteY143" fmla="*/ 225425 h 1994882"/>
              <a:gd name="connsiteX144" fmla="*/ 498899 w 2375320"/>
              <a:gd name="connsiteY144" fmla="*/ 212725 h 1994882"/>
              <a:gd name="connsiteX145" fmla="*/ 600499 w 2375320"/>
              <a:gd name="connsiteY145" fmla="*/ 206375 h 1994882"/>
              <a:gd name="connsiteX146" fmla="*/ 619549 w 2375320"/>
              <a:gd name="connsiteY146" fmla="*/ 200025 h 1994882"/>
              <a:gd name="connsiteX147" fmla="*/ 629074 w 2375320"/>
              <a:gd name="connsiteY147" fmla="*/ 190500 h 1994882"/>
              <a:gd name="connsiteX148" fmla="*/ 648124 w 2375320"/>
              <a:gd name="connsiteY148" fmla="*/ 155575 h 1994882"/>
              <a:gd name="connsiteX149" fmla="*/ 657649 w 2375320"/>
              <a:gd name="connsiteY149" fmla="*/ 139700 h 1994882"/>
              <a:gd name="connsiteX150" fmla="*/ 667174 w 2375320"/>
              <a:gd name="connsiteY150" fmla="*/ 111125 h 1994882"/>
              <a:gd name="connsiteX151" fmla="*/ 676699 w 2375320"/>
              <a:gd name="connsiteY151" fmla="*/ 92075 h 1994882"/>
              <a:gd name="connsiteX152" fmla="*/ 702099 w 2375320"/>
              <a:gd name="connsiteY152" fmla="*/ 50800 h 1994882"/>
              <a:gd name="connsiteX153" fmla="*/ 721149 w 2375320"/>
              <a:gd name="connsiteY153" fmla="*/ 22225 h 1994882"/>
              <a:gd name="connsiteX154" fmla="*/ 733849 w 2375320"/>
              <a:gd name="connsiteY154" fmla="*/ 15875 h 1994882"/>
              <a:gd name="connsiteX155" fmla="*/ 743374 w 2375320"/>
              <a:gd name="connsiteY155" fmla="*/ 6350 h 1994882"/>
              <a:gd name="connsiteX156" fmla="*/ 765599 w 2375320"/>
              <a:gd name="connsiteY156" fmla="*/ 0 h 1994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</a:cxnLst>
            <a:rect l="l" t="t" r="r" b="b"/>
            <a:pathLst>
              <a:path w="2375320" h="1994882">
                <a:moveTo>
                  <a:pt x="765599" y="0"/>
                </a:moveTo>
                <a:lnTo>
                  <a:pt x="886249" y="3175"/>
                </a:lnTo>
                <a:cubicBezTo>
                  <a:pt x="896149" y="4466"/>
                  <a:pt x="904333" y="12256"/>
                  <a:pt x="911649" y="19050"/>
                </a:cubicBezTo>
                <a:cubicBezTo>
                  <a:pt x="935107" y="40832"/>
                  <a:pt x="925265" y="38295"/>
                  <a:pt x="937049" y="57150"/>
                </a:cubicBezTo>
                <a:cubicBezTo>
                  <a:pt x="939854" y="61637"/>
                  <a:pt x="943498" y="65544"/>
                  <a:pt x="946574" y="69850"/>
                </a:cubicBezTo>
                <a:cubicBezTo>
                  <a:pt x="957329" y="84907"/>
                  <a:pt x="957818" y="90619"/>
                  <a:pt x="975149" y="107950"/>
                </a:cubicBezTo>
                <a:cubicBezTo>
                  <a:pt x="981499" y="114300"/>
                  <a:pt x="987015" y="121612"/>
                  <a:pt x="994199" y="127000"/>
                </a:cubicBezTo>
                <a:cubicBezTo>
                  <a:pt x="1009952" y="138815"/>
                  <a:pt x="1002496" y="133590"/>
                  <a:pt x="1016424" y="142875"/>
                </a:cubicBezTo>
                <a:cubicBezTo>
                  <a:pt x="1018541" y="146050"/>
                  <a:pt x="1020076" y="149702"/>
                  <a:pt x="1022774" y="152400"/>
                </a:cubicBezTo>
                <a:cubicBezTo>
                  <a:pt x="1025472" y="155098"/>
                  <a:pt x="1029368" y="156307"/>
                  <a:pt x="1032299" y="158750"/>
                </a:cubicBezTo>
                <a:cubicBezTo>
                  <a:pt x="1035748" y="161625"/>
                  <a:pt x="1038649" y="165100"/>
                  <a:pt x="1041824" y="168275"/>
                </a:cubicBezTo>
                <a:cubicBezTo>
                  <a:pt x="1046963" y="188833"/>
                  <a:pt x="1041013" y="174286"/>
                  <a:pt x="1054524" y="190500"/>
                </a:cubicBezTo>
                <a:cubicBezTo>
                  <a:pt x="1098264" y="242987"/>
                  <a:pt x="1057580" y="201112"/>
                  <a:pt x="1092624" y="231775"/>
                </a:cubicBezTo>
                <a:cubicBezTo>
                  <a:pt x="1109749" y="246759"/>
                  <a:pt x="1095493" y="235218"/>
                  <a:pt x="1108499" y="250825"/>
                </a:cubicBezTo>
                <a:lnTo>
                  <a:pt x="1118014" y="260340"/>
                </a:lnTo>
                <a:lnTo>
                  <a:pt x="1121195" y="266702"/>
                </a:lnTo>
                <a:cubicBezTo>
                  <a:pt x="1124000" y="271189"/>
                  <a:pt x="1127644" y="275096"/>
                  <a:pt x="1130720" y="279402"/>
                </a:cubicBezTo>
                <a:cubicBezTo>
                  <a:pt x="1132938" y="282507"/>
                  <a:pt x="1128868" y="283635"/>
                  <a:pt x="1137070" y="288927"/>
                </a:cubicBezTo>
                <a:cubicBezTo>
                  <a:pt x="1145272" y="294219"/>
                  <a:pt x="1139848" y="288266"/>
                  <a:pt x="1179932" y="311152"/>
                </a:cubicBezTo>
                <a:cubicBezTo>
                  <a:pt x="1220016" y="334038"/>
                  <a:pt x="1314737" y="392776"/>
                  <a:pt x="1377576" y="426246"/>
                </a:cubicBezTo>
                <a:cubicBezTo>
                  <a:pt x="1440415" y="459716"/>
                  <a:pt x="1515160" y="491863"/>
                  <a:pt x="1556964" y="511971"/>
                </a:cubicBezTo>
                <a:cubicBezTo>
                  <a:pt x="1598768" y="532079"/>
                  <a:pt x="1611865" y="549409"/>
                  <a:pt x="1626020" y="558802"/>
                </a:cubicBezTo>
                <a:cubicBezTo>
                  <a:pt x="1640175" y="568195"/>
                  <a:pt x="1636603" y="565152"/>
                  <a:pt x="1641895" y="568327"/>
                </a:cubicBezTo>
                <a:cubicBezTo>
                  <a:pt x="1662003" y="579969"/>
                  <a:pt x="1678408" y="588435"/>
                  <a:pt x="1702220" y="603252"/>
                </a:cubicBezTo>
                <a:cubicBezTo>
                  <a:pt x="1726032" y="618069"/>
                  <a:pt x="1763603" y="645585"/>
                  <a:pt x="1784770" y="657227"/>
                </a:cubicBezTo>
                <a:cubicBezTo>
                  <a:pt x="1805937" y="668869"/>
                  <a:pt x="1821056" y="670381"/>
                  <a:pt x="1829220" y="673102"/>
                </a:cubicBezTo>
                <a:cubicBezTo>
                  <a:pt x="1860278" y="673989"/>
                  <a:pt x="1923974" y="681456"/>
                  <a:pt x="1965745" y="673102"/>
                </a:cubicBezTo>
                <a:cubicBezTo>
                  <a:pt x="1973300" y="671591"/>
                  <a:pt x="1980562" y="668869"/>
                  <a:pt x="1987970" y="666752"/>
                </a:cubicBezTo>
                <a:cubicBezTo>
                  <a:pt x="2004903" y="664635"/>
                  <a:pt x="2021980" y="663455"/>
                  <a:pt x="2038770" y="660402"/>
                </a:cubicBezTo>
                <a:cubicBezTo>
                  <a:pt x="2078027" y="653264"/>
                  <a:pt x="2077664" y="650480"/>
                  <a:pt x="2099095" y="650877"/>
                </a:cubicBezTo>
                <a:cubicBezTo>
                  <a:pt x="2120526" y="651274"/>
                  <a:pt x="2150821" y="654449"/>
                  <a:pt x="2167357" y="662783"/>
                </a:cubicBezTo>
                <a:cubicBezTo>
                  <a:pt x="2183893" y="671117"/>
                  <a:pt x="2190112" y="689506"/>
                  <a:pt x="2198314" y="700883"/>
                </a:cubicBezTo>
                <a:cubicBezTo>
                  <a:pt x="2206516" y="712260"/>
                  <a:pt x="2211808" y="719934"/>
                  <a:pt x="2216570" y="731046"/>
                </a:cubicBezTo>
                <a:cubicBezTo>
                  <a:pt x="2221332" y="742158"/>
                  <a:pt x="2201753" y="775893"/>
                  <a:pt x="2200695" y="793752"/>
                </a:cubicBezTo>
                <a:cubicBezTo>
                  <a:pt x="2199637" y="811611"/>
                  <a:pt x="2210220" y="824199"/>
                  <a:pt x="2210220" y="838202"/>
                </a:cubicBezTo>
                <a:cubicBezTo>
                  <a:pt x="2210220" y="844640"/>
                  <a:pt x="2208103" y="850902"/>
                  <a:pt x="2207045" y="857252"/>
                </a:cubicBezTo>
                <a:cubicBezTo>
                  <a:pt x="2203870" y="860427"/>
                  <a:pt x="2200011" y="863041"/>
                  <a:pt x="2197520" y="866777"/>
                </a:cubicBezTo>
                <a:cubicBezTo>
                  <a:pt x="2195664" y="869562"/>
                  <a:pt x="2195520" y="873168"/>
                  <a:pt x="2194345" y="876302"/>
                </a:cubicBezTo>
                <a:cubicBezTo>
                  <a:pt x="2192344" y="881638"/>
                  <a:pt x="2190544" y="887079"/>
                  <a:pt x="2187995" y="892177"/>
                </a:cubicBezTo>
                <a:cubicBezTo>
                  <a:pt x="2182449" y="903270"/>
                  <a:pt x="2173773" y="910229"/>
                  <a:pt x="2175295" y="923927"/>
                </a:cubicBezTo>
                <a:cubicBezTo>
                  <a:pt x="2175818" y="928631"/>
                  <a:pt x="2179781" y="932277"/>
                  <a:pt x="2181645" y="936627"/>
                </a:cubicBezTo>
                <a:cubicBezTo>
                  <a:pt x="2182963" y="939703"/>
                  <a:pt x="2183762" y="942977"/>
                  <a:pt x="2184820" y="946152"/>
                </a:cubicBezTo>
                <a:lnTo>
                  <a:pt x="2194345" y="958852"/>
                </a:lnTo>
                <a:cubicBezTo>
                  <a:pt x="2200695" y="967319"/>
                  <a:pt x="2243160" y="957000"/>
                  <a:pt x="2253876" y="1006477"/>
                </a:cubicBezTo>
                <a:cubicBezTo>
                  <a:pt x="2264592" y="1055954"/>
                  <a:pt x="2253215" y="1203326"/>
                  <a:pt x="2258639" y="1255714"/>
                </a:cubicBezTo>
                <a:cubicBezTo>
                  <a:pt x="2264063" y="1308102"/>
                  <a:pt x="2279673" y="1308896"/>
                  <a:pt x="2286420" y="1320802"/>
                </a:cubicBezTo>
                <a:cubicBezTo>
                  <a:pt x="2293167" y="1332708"/>
                  <a:pt x="2294887" y="1325035"/>
                  <a:pt x="2299120" y="1327152"/>
                </a:cubicBezTo>
                <a:cubicBezTo>
                  <a:pt x="2329686" y="1332246"/>
                  <a:pt x="2319284" y="1331371"/>
                  <a:pt x="2342776" y="1341439"/>
                </a:cubicBezTo>
                <a:cubicBezTo>
                  <a:pt x="2361795" y="1349590"/>
                  <a:pt x="2363546" y="1357579"/>
                  <a:pt x="2368970" y="1368427"/>
                </a:cubicBezTo>
                <a:cubicBezTo>
                  <a:pt x="2374394" y="1379275"/>
                  <a:pt x="2373203" y="1393827"/>
                  <a:pt x="2375320" y="1406527"/>
                </a:cubicBezTo>
                <a:cubicBezTo>
                  <a:pt x="2373203" y="1409702"/>
                  <a:pt x="2370520" y="1412565"/>
                  <a:pt x="2368970" y="1416052"/>
                </a:cubicBezTo>
                <a:cubicBezTo>
                  <a:pt x="2354414" y="1448803"/>
                  <a:pt x="2362410" y="1473952"/>
                  <a:pt x="2356270" y="1514477"/>
                </a:cubicBezTo>
                <a:cubicBezTo>
                  <a:pt x="2354915" y="1523417"/>
                  <a:pt x="2349920" y="1531410"/>
                  <a:pt x="2346745" y="1539877"/>
                </a:cubicBezTo>
                <a:cubicBezTo>
                  <a:pt x="2346745" y="1539877"/>
                  <a:pt x="2333812" y="1543509"/>
                  <a:pt x="2327695" y="1546227"/>
                </a:cubicBezTo>
                <a:cubicBezTo>
                  <a:pt x="2317140" y="1550918"/>
                  <a:pt x="2309646" y="1561187"/>
                  <a:pt x="2305470" y="1571627"/>
                </a:cubicBezTo>
                <a:cubicBezTo>
                  <a:pt x="2299747" y="1585934"/>
                  <a:pt x="2294303" y="1600744"/>
                  <a:pt x="2292770" y="1616077"/>
                </a:cubicBezTo>
                <a:cubicBezTo>
                  <a:pt x="2292104" y="1622737"/>
                  <a:pt x="2297197" y="1628716"/>
                  <a:pt x="2299120" y="1635127"/>
                </a:cubicBezTo>
                <a:cubicBezTo>
                  <a:pt x="2300374" y="1639307"/>
                  <a:pt x="2301237" y="1643594"/>
                  <a:pt x="2302295" y="1647827"/>
                </a:cubicBezTo>
                <a:cubicBezTo>
                  <a:pt x="2311116" y="1662529"/>
                  <a:pt x="2314995" y="1664597"/>
                  <a:pt x="2314995" y="1682752"/>
                </a:cubicBezTo>
                <a:cubicBezTo>
                  <a:pt x="2314995" y="1687116"/>
                  <a:pt x="2312878" y="1691219"/>
                  <a:pt x="2311820" y="1695452"/>
                </a:cubicBezTo>
                <a:cubicBezTo>
                  <a:pt x="2299035" y="1712498"/>
                  <a:pt x="2300044" y="1712400"/>
                  <a:pt x="2280070" y="1730377"/>
                </a:cubicBezTo>
                <a:cubicBezTo>
                  <a:pt x="2277234" y="1732930"/>
                  <a:pt x="2273958" y="1735020"/>
                  <a:pt x="2270545" y="1736727"/>
                </a:cubicBezTo>
                <a:cubicBezTo>
                  <a:pt x="2267552" y="1738224"/>
                  <a:pt x="2264154" y="1738727"/>
                  <a:pt x="2261020" y="1739902"/>
                </a:cubicBezTo>
                <a:cubicBezTo>
                  <a:pt x="2255780" y="1741867"/>
                  <a:pt x="2237762" y="1748804"/>
                  <a:pt x="2232445" y="1752602"/>
                </a:cubicBezTo>
                <a:cubicBezTo>
                  <a:pt x="2228791" y="1755212"/>
                  <a:pt x="2226095" y="1758952"/>
                  <a:pt x="2222920" y="1762127"/>
                </a:cubicBezTo>
                <a:cubicBezTo>
                  <a:pt x="2220222" y="1764825"/>
                  <a:pt x="2216570" y="1766360"/>
                  <a:pt x="2213395" y="1768477"/>
                </a:cubicBezTo>
                <a:lnTo>
                  <a:pt x="2184820" y="1787527"/>
                </a:lnTo>
                <a:cubicBezTo>
                  <a:pt x="2176513" y="1793065"/>
                  <a:pt x="2167923" y="1798169"/>
                  <a:pt x="2159420" y="1803402"/>
                </a:cubicBezTo>
                <a:cubicBezTo>
                  <a:pt x="2154164" y="1806636"/>
                  <a:pt x="2148364" y="1809072"/>
                  <a:pt x="2143545" y="1812927"/>
                </a:cubicBezTo>
                <a:cubicBezTo>
                  <a:pt x="2137701" y="1817602"/>
                  <a:pt x="2132962" y="1823510"/>
                  <a:pt x="2127670" y="1828802"/>
                </a:cubicBezTo>
                <a:cubicBezTo>
                  <a:pt x="2120186" y="1836286"/>
                  <a:pt x="2110737" y="1841502"/>
                  <a:pt x="2102270" y="1847852"/>
                </a:cubicBezTo>
                <a:cubicBezTo>
                  <a:pt x="2082933" y="1862355"/>
                  <a:pt x="2081164" y="1868212"/>
                  <a:pt x="2070520" y="1885952"/>
                </a:cubicBezTo>
                <a:cubicBezTo>
                  <a:pt x="2066287" y="1888069"/>
                  <a:pt x="2062145" y="1890380"/>
                  <a:pt x="2057820" y="1892302"/>
                </a:cubicBezTo>
                <a:cubicBezTo>
                  <a:pt x="2052612" y="1894617"/>
                  <a:pt x="2047043" y="1896103"/>
                  <a:pt x="2041945" y="1898652"/>
                </a:cubicBezTo>
                <a:cubicBezTo>
                  <a:pt x="2038532" y="1900359"/>
                  <a:pt x="2035907" y="1903452"/>
                  <a:pt x="2032420" y="1905002"/>
                </a:cubicBezTo>
                <a:cubicBezTo>
                  <a:pt x="2009054" y="1915387"/>
                  <a:pt x="2019233" y="1906564"/>
                  <a:pt x="2000670" y="1917702"/>
                </a:cubicBezTo>
                <a:cubicBezTo>
                  <a:pt x="1994126" y="1921629"/>
                  <a:pt x="1988320" y="1926748"/>
                  <a:pt x="1981620" y="1930402"/>
                </a:cubicBezTo>
                <a:cubicBezTo>
                  <a:pt x="1976617" y="1933131"/>
                  <a:pt x="1970632" y="1933820"/>
                  <a:pt x="1965745" y="1936752"/>
                </a:cubicBezTo>
                <a:cubicBezTo>
                  <a:pt x="1959934" y="1940239"/>
                  <a:pt x="1955422" y="1945566"/>
                  <a:pt x="1949870" y="1949452"/>
                </a:cubicBezTo>
                <a:cubicBezTo>
                  <a:pt x="1944814" y="1952991"/>
                  <a:pt x="1939390" y="1955980"/>
                  <a:pt x="1933995" y="1958977"/>
                </a:cubicBezTo>
                <a:cubicBezTo>
                  <a:pt x="1929858" y="1961276"/>
                  <a:pt x="1925172" y="1962613"/>
                  <a:pt x="1921295" y="1965327"/>
                </a:cubicBezTo>
                <a:cubicBezTo>
                  <a:pt x="1914523" y="1970067"/>
                  <a:pt x="1909123" y="1976617"/>
                  <a:pt x="1902245" y="1981202"/>
                </a:cubicBezTo>
                <a:cubicBezTo>
                  <a:pt x="1899460" y="1983058"/>
                  <a:pt x="1895713" y="1982880"/>
                  <a:pt x="1892720" y="1984377"/>
                </a:cubicBezTo>
                <a:cubicBezTo>
                  <a:pt x="1887200" y="1987137"/>
                  <a:pt x="1882137" y="1990727"/>
                  <a:pt x="1876845" y="1993902"/>
                </a:cubicBezTo>
                <a:lnTo>
                  <a:pt x="1868416" y="1994882"/>
                </a:lnTo>
                <a:lnTo>
                  <a:pt x="1870816" y="1968022"/>
                </a:lnTo>
                <a:cubicBezTo>
                  <a:pt x="1873515" y="1921191"/>
                  <a:pt x="1877642" y="1871105"/>
                  <a:pt x="1878436" y="1836101"/>
                </a:cubicBezTo>
                <a:cubicBezTo>
                  <a:pt x="1879230" y="1801097"/>
                  <a:pt x="1884627" y="1765139"/>
                  <a:pt x="1875578" y="1757995"/>
                </a:cubicBezTo>
                <a:cubicBezTo>
                  <a:pt x="1866529" y="1750851"/>
                  <a:pt x="1837795" y="1789904"/>
                  <a:pt x="1824143" y="1793238"/>
                </a:cubicBezTo>
                <a:cubicBezTo>
                  <a:pt x="1810491" y="1796572"/>
                  <a:pt x="1803823" y="1783078"/>
                  <a:pt x="1793663" y="1777998"/>
                </a:cubicBezTo>
                <a:cubicBezTo>
                  <a:pt x="1767619" y="1743273"/>
                  <a:pt x="1766590" y="1743075"/>
                  <a:pt x="1740323" y="1701798"/>
                </a:cubicBezTo>
                <a:cubicBezTo>
                  <a:pt x="1732372" y="1689303"/>
                  <a:pt x="1727303" y="1674768"/>
                  <a:pt x="1717463" y="1663698"/>
                </a:cubicBezTo>
                <a:cubicBezTo>
                  <a:pt x="1706658" y="1651542"/>
                  <a:pt x="1692063" y="1643378"/>
                  <a:pt x="1679363" y="1633218"/>
                </a:cubicBezTo>
                <a:cubicBezTo>
                  <a:pt x="1664722" y="1608816"/>
                  <a:pt x="1638879" y="1558763"/>
                  <a:pt x="1610783" y="1549398"/>
                </a:cubicBezTo>
                <a:cubicBezTo>
                  <a:pt x="1577147" y="1538186"/>
                  <a:pt x="1595107" y="1545370"/>
                  <a:pt x="1557443" y="1526538"/>
                </a:cubicBezTo>
                <a:cubicBezTo>
                  <a:pt x="1539663" y="1529078"/>
                  <a:pt x="1521715" y="1530636"/>
                  <a:pt x="1504103" y="1534158"/>
                </a:cubicBezTo>
                <a:cubicBezTo>
                  <a:pt x="1496227" y="1535733"/>
                  <a:pt x="1489231" y="1540937"/>
                  <a:pt x="1481243" y="1541778"/>
                </a:cubicBezTo>
                <a:cubicBezTo>
                  <a:pt x="1440747" y="1546041"/>
                  <a:pt x="1399963" y="1546858"/>
                  <a:pt x="1359323" y="1549398"/>
                </a:cubicBezTo>
                <a:lnTo>
                  <a:pt x="1283123" y="1541778"/>
                </a:lnTo>
                <a:cubicBezTo>
                  <a:pt x="1250130" y="1538909"/>
                  <a:pt x="1216646" y="1540082"/>
                  <a:pt x="1184063" y="1534158"/>
                </a:cubicBezTo>
                <a:cubicBezTo>
                  <a:pt x="1160355" y="1529847"/>
                  <a:pt x="1139112" y="1516024"/>
                  <a:pt x="1115483" y="1511298"/>
                </a:cubicBezTo>
                <a:lnTo>
                  <a:pt x="1077383" y="1503678"/>
                </a:lnTo>
                <a:cubicBezTo>
                  <a:pt x="1051983" y="1506218"/>
                  <a:pt x="1026453" y="1507688"/>
                  <a:pt x="1001183" y="1511298"/>
                </a:cubicBezTo>
                <a:cubicBezTo>
                  <a:pt x="901872" y="1525485"/>
                  <a:pt x="965305" y="1521538"/>
                  <a:pt x="947843" y="1526538"/>
                </a:cubicBezTo>
                <a:cubicBezTo>
                  <a:pt x="930381" y="1531538"/>
                  <a:pt x="916728" y="1538761"/>
                  <a:pt x="896408" y="1541301"/>
                </a:cubicBezTo>
                <a:cubicBezTo>
                  <a:pt x="863388" y="1538761"/>
                  <a:pt x="828780" y="1554240"/>
                  <a:pt x="806873" y="1547970"/>
                </a:cubicBezTo>
                <a:cubicBezTo>
                  <a:pt x="784966" y="1541700"/>
                  <a:pt x="783378" y="1523760"/>
                  <a:pt x="764963" y="1503678"/>
                </a:cubicBezTo>
                <a:cubicBezTo>
                  <a:pt x="746548" y="1483596"/>
                  <a:pt x="717973" y="1457958"/>
                  <a:pt x="696383" y="1427478"/>
                </a:cubicBezTo>
                <a:cubicBezTo>
                  <a:pt x="674793" y="1396998"/>
                  <a:pt x="650663" y="1348738"/>
                  <a:pt x="635423" y="1320798"/>
                </a:cubicBezTo>
                <a:cubicBezTo>
                  <a:pt x="620183" y="1292858"/>
                  <a:pt x="610453" y="1281878"/>
                  <a:pt x="604943" y="1259838"/>
                </a:cubicBezTo>
                <a:cubicBezTo>
                  <a:pt x="601076" y="1244371"/>
                  <a:pt x="596262" y="1221802"/>
                  <a:pt x="589703" y="1206498"/>
                </a:cubicBezTo>
                <a:cubicBezTo>
                  <a:pt x="585228" y="1196057"/>
                  <a:pt x="578526" y="1178980"/>
                  <a:pt x="574463" y="1176018"/>
                </a:cubicBezTo>
                <a:cubicBezTo>
                  <a:pt x="486092" y="1111590"/>
                  <a:pt x="313795" y="972025"/>
                  <a:pt x="217275" y="898365"/>
                </a:cubicBezTo>
                <a:cubicBezTo>
                  <a:pt x="132820" y="833913"/>
                  <a:pt x="27946" y="757670"/>
                  <a:pt x="1558" y="738553"/>
                </a:cubicBezTo>
                <a:lnTo>
                  <a:pt x="0" y="737426"/>
                </a:lnTo>
                <a:lnTo>
                  <a:pt x="424" y="736600"/>
                </a:lnTo>
                <a:cubicBezTo>
                  <a:pt x="1921" y="733607"/>
                  <a:pt x="2680" y="730293"/>
                  <a:pt x="3599" y="727075"/>
                </a:cubicBezTo>
                <a:cubicBezTo>
                  <a:pt x="4798" y="722879"/>
                  <a:pt x="4823" y="718278"/>
                  <a:pt x="6774" y="714375"/>
                </a:cubicBezTo>
                <a:cubicBezTo>
                  <a:pt x="19261" y="689401"/>
                  <a:pt x="20504" y="702876"/>
                  <a:pt x="25824" y="676275"/>
                </a:cubicBezTo>
                <a:cubicBezTo>
                  <a:pt x="27551" y="667639"/>
                  <a:pt x="29704" y="651863"/>
                  <a:pt x="35349" y="644525"/>
                </a:cubicBezTo>
                <a:cubicBezTo>
                  <a:pt x="42649" y="635034"/>
                  <a:pt x="55394" y="629835"/>
                  <a:pt x="60749" y="619125"/>
                </a:cubicBezTo>
                <a:cubicBezTo>
                  <a:pt x="69466" y="601692"/>
                  <a:pt x="64259" y="610211"/>
                  <a:pt x="76624" y="593725"/>
                </a:cubicBezTo>
                <a:cubicBezTo>
                  <a:pt x="77682" y="589492"/>
                  <a:pt x="78600" y="585221"/>
                  <a:pt x="79799" y="581025"/>
                </a:cubicBezTo>
                <a:cubicBezTo>
                  <a:pt x="86810" y="556486"/>
                  <a:pt x="85316" y="571344"/>
                  <a:pt x="130599" y="568325"/>
                </a:cubicBezTo>
                <a:cubicBezTo>
                  <a:pt x="160883" y="553183"/>
                  <a:pt x="127081" y="571758"/>
                  <a:pt x="152824" y="552450"/>
                </a:cubicBezTo>
                <a:cubicBezTo>
                  <a:pt x="172446" y="537734"/>
                  <a:pt x="166147" y="548652"/>
                  <a:pt x="184574" y="530225"/>
                </a:cubicBezTo>
                <a:cubicBezTo>
                  <a:pt x="193646" y="521153"/>
                  <a:pt x="200459" y="505263"/>
                  <a:pt x="206799" y="495300"/>
                </a:cubicBezTo>
                <a:cubicBezTo>
                  <a:pt x="228148" y="461751"/>
                  <a:pt x="202940" y="508266"/>
                  <a:pt x="229024" y="463550"/>
                </a:cubicBezTo>
                <a:cubicBezTo>
                  <a:pt x="239422" y="445726"/>
                  <a:pt x="235403" y="445738"/>
                  <a:pt x="248074" y="431800"/>
                </a:cubicBezTo>
                <a:cubicBezTo>
                  <a:pt x="255122" y="424048"/>
                  <a:pt x="264487" y="418292"/>
                  <a:pt x="270299" y="409575"/>
                </a:cubicBezTo>
                <a:cubicBezTo>
                  <a:pt x="272416" y="406400"/>
                  <a:pt x="273951" y="402748"/>
                  <a:pt x="276649" y="400050"/>
                </a:cubicBezTo>
                <a:cubicBezTo>
                  <a:pt x="279347" y="397352"/>
                  <a:pt x="283243" y="396143"/>
                  <a:pt x="286174" y="393700"/>
                </a:cubicBezTo>
                <a:cubicBezTo>
                  <a:pt x="289623" y="390825"/>
                  <a:pt x="292290" y="387097"/>
                  <a:pt x="295699" y="384175"/>
                </a:cubicBezTo>
                <a:cubicBezTo>
                  <a:pt x="299717" y="380731"/>
                  <a:pt x="304657" y="378392"/>
                  <a:pt x="308399" y="374650"/>
                </a:cubicBezTo>
                <a:cubicBezTo>
                  <a:pt x="318188" y="364861"/>
                  <a:pt x="322228" y="351165"/>
                  <a:pt x="333799" y="342900"/>
                </a:cubicBezTo>
                <a:cubicBezTo>
                  <a:pt x="337650" y="340149"/>
                  <a:pt x="342440" y="338985"/>
                  <a:pt x="346499" y="336550"/>
                </a:cubicBezTo>
                <a:cubicBezTo>
                  <a:pt x="353043" y="332623"/>
                  <a:pt x="359199" y="328083"/>
                  <a:pt x="365549" y="323850"/>
                </a:cubicBezTo>
                <a:cubicBezTo>
                  <a:pt x="368724" y="321733"/>
                  <a:pt x="371454" y="318707"/>
                  <a:pt x="375074" y="317500"/>
                </a:cubicBezTo>
                <a:cubicBezTo>
                  <a:pt x="383318" y="314752"/>
                  <a:pt x="392881" y="311771"/>
                  <a:pt x="400474" y="307975"/>
                </a:cubicBezTo>
                <a:cubicBezTo>
                  <a:pt x="403887" y="306268"/>
                  <a:pt x="406586" y="303332"/>
                  <a:pt x="409999" y="301625"/>
                </a:cubicBezTo>
                <a:cubicBezTo>
                  <a:pt x="418576" y="297337"/>
                  <a:pt x="429794" y="297226"/>
                  <a:pt x="438574" y="295275"/>
                </a:cubicBezTo>
                <a:cubicBezTo>
                  <a:pt x="441841" y="294549"/>
                  <a:pt x="444924" y="293158"/>
                  <a:pt x="448099" y="292100"/>
                </a:cubicBezTo>
                <a:cubicBezTo>
                  <a:pt x="458707" y="260275"/>
                  <a:pt x="451211" y="286066"/>
                  <a:pt x="457624" y="254000"/>
                </a:cubicBezTo>
                <a:cubicBezTo>
                  <a:pt x="459538" y="244432"/>
                  <a:pt x="459058" y="233853"/>
                  <a:pt x="463974" y="225425"/>
                </a:cubicBezTo>
                <a:cubicBezTo>
                  <a:pt x="469498" y="215955"/>
                  <a:pt x="490318" y="213402"/>
                  <a:pt x="498899" y="212725"/>
                </a:cubicBezTo>
                <a:cubicBezTo>
                  <a:pt x="532726" y="210054"/>
                  <a:pt x="566632" y="208492"/>
                  <a:pt x="600499" y="206375"/>
                </a:cubicBezTo>
                <a:cubicBezTo>
                  <a:pt x="606849" y="204258"/>
                  <a:pt x="614816" y="204758"/>
                  <a:pt x="619549" y="200025"/>
                </a:cubicBezTo>
                <a:cubicBezTo>
                  <a:pt x="622724" y="196850"/>
                  <a:pt x="626499" y="194178"/>
                  <a:pt x="629074" y="190500"/>
                </a:cubicBezTo>
                <a:cubicBezTo>
                  <a:pt x="640968" y="173509"/>
                  <a:pt x="639708" y="170724"/>
                  <a:pt x="648124" y="155575"/>
                </a:cubicBezTo>
                <a:cubicBezTo>
                  <a:pt x="651121" y="150180"/>
                  <a:pt x="655218" y="145372"/>
                  <a:pt x="657649" y="139700"/>
                </a:cubicBezTo>
                <a:cubicBezTo>
                  <a:pt x="661604" y="130472"/>
                  <a:pt x="663445" y="120447"/>
                  <a:pt x="667174" y="111125"/>
                </a:cubicBezTo>
                <a:cubicBezTo>
                  <a:pt x="669811" y="104533"/>
                  <a:pt x="673218" y="98263"/>
                  <a:pt x="676699" y="92075"/>
                </a:cubicBezTo>
                <a:cubicBezTo>
                  <a:pt x="708588" y="35384"/>
                  <a:pt x="685540" y="77294"/>
                  <a:pt x="702099" y="50800"/>
                </a:cubicBezTo>
                <a:cubicBezTo>
                  <a:pt x="705557" y="45267"/>
                  <a:pt x="715458" y="27103"/>
                  <a:pt x="721149" y="22225"/>
                </a:cubicBezTo>
                <a:cubicBezTo>
                  <a:pt x="724743" y="19145"/>
                  <a:pt x="729998" y="18626"/>
                  <a:pt x="733849" y="15875"/>
                </a:cubicBezTo>
                <a:cubicBezTo>
                  <a:pt x="737503" y="13265"/>
                  <a:pt x="739638" y="8841"/>
                  <a:pt x="743374" y="6350"/>
                </a:cubicBezTo>
                <a:cubicBezTo>
                  <a:pt x="746107" y="4528"/>
                  <a:pt x="763905" y="423"/>
                  <a:pt x="76559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олилиния: фигура 94">
            <a:extLst>
              <a:ext uri="{FF2B5EF4-FFF2-40B4-BE49-F238E27FC236}">
                <a16:creationId xmlns:a16="http://schemas.microsoft.com/office/drawing/2014/main" id="{C9B680F5-600D-58EF-CF09-68C096F31B3D}"/>
              </a:ext>
            </a:extLst>
          </p:cNvPr>
          <p:cNvSpPr/>
          <p:nvPr/>
        </p:nvSpPr>
        <p:spPr>
          <a:xfrm>
            <a:off x="5679614" y="4646601"/>
            <a:ext cx="1329060" cy="1917422"/>
          </a:xfrm>
          <a:custGeom>
            <a:avLst/>
            <a:gdLst>
              <a:gd name="connsiteX0" fmla="*/ 753443 w 1329060"/>
              <a:gd name="connsiteY0" fmla="*/ 0 h 1917422"/>
              <a:gd name="connsiteX1" fmla="*/ 794718 w 1329060"/>
              <a:gd name="connsiteY1" fmla="*/ 9525 h 1917422"/>
              <a:gd name="connsiteX2" fmla="*/ 813768 w 1329060"/>
              <a:gd name="connsiteY2" fmla="*/ 41275 h 1917422"/>
              <a:gd name="connsiteX3" fmla="*/ 829643 w 1329060"/>
              <a:gd name="connsiteY3" fmla="*/ 73025 h 1917422"/>
              <a:gd name="connsiteX4" fmla="*/ 899493 w 1329060"/>
              <a:gd name="connsiteY4" fmla="*/ 285750 h 1917422"/>
              <a:gd name="connsiteX5" fmla="*/ 902603 w 1329060"/>
              <a:gd name="connsiteY5" fmla="*/ 296068 h 1917422"/>
              <a:gd name="connsiteX6" fmla="*/ 903220 w 1329060"/>
              <a:gd name="connsiteY6" fmla="*/ 299458 h 1917422"/>
              <a:gd name="connsiteX7" fmla="*/ 902668 w 1329060"/>
              <a:gd name="connsiteY7" fmla="*/ 298450 h 1917422"/>
              <a:gd name="connsiteX8" fmla="*/ 903338 w 1329060"/>
              <a:gd name="connsiteY8" fmla="*/ 300106 h 1917422"/>
              <a:gd name="connsiteX9" fmla="*/ 903220 w 1329060"/>
              <a:gd name="connsiteY9" fmla="*/ 299458 h 1917422"/>
              <a:gd name="connsiteX10" fmla="*/ 917874 w 1329060"/>
              <a:gd name="connsiteY10" fmla="*/ 326225 h 1917422"/>
              <a:gd name="connsiteX11" fmla="*/ 975693 w 1329060"/>
              <a:gd name="connsiteY11" fmla="*/ 434181 h 1917422"/>
              <a:gd name="connsiteX12" fmla="*/ 969343 w 1329060"/>
              <a:gd name="connsiteY12" fmla="*/ 463550 h 1917422"/>
              <a:gd name="connsiteX13" fmla="*/ 982043 w 1329060"/>
              <a:gd name="connsiteY13" fmla="*/ 514350 h 1917422"/>
              <a:gd name="connsiteX14" fmla="*/ 988393 w 1329060"/>
              <a:gd name="connsiteY14" fmla="*/ 600075 h 1917422"/>
              <a:gd name="connsiteX15" fmla="*/ 985218 w 1329060"/>
              <a:gd name="connsiteY15" fmla="*/ 676275 h 1917422"/>
              <a:gd name="connsiteX16" fmla="*/ 975693 w 1329060"/>
              <a:gd name="connsiteY16" fmla="*/ 688975 h 1917422"/>
              <a:gd name="connsiteX17" fmla="*/ 956643 w 1329060"/>
              <a:gd name="connsiteY17" fmla="*/ 701675 h 1917422"/>
              <a:gd name="connsiteX18" fmla="*/ 943943 w 1329060"/>
              <a:gd name="connsiteY18" fmla="*/ 711200 h 1917422"/>
              <a:gd name="connsiteX19" fmla="*/ 912193 w 1329060"/>
              <a:gd name="connsiteY19" fmla="*/ 752475 h 1917422"/>
              <a:gd name="connsiteX20" fmla="*/ 909018 w 1329060"/>
              <a:gd name="connsiteY20" fmla="*/ 803275 h 1917422"/>
              <a:gd name="connsiteX21" fmla="*/ 915368 w 1329060"/>
              <a:gd name="connsiteY21" fmla="*/ 854075 h 1917422"/>
              <a:gd name="connsiteX22" fmla="*/ 918543 w 1329060"/>
              <a:gd name="connsiteY22" fmla="*/ 863600 h 1917422"/>
              <a:gd name="connsiteX23" fmla="*/ 924893 w 1329060"/>
              <a:gd name="connsiteY23" fmla="*/ 873125 h 1917422"/>
              <a:gd name="connsiteX24" fmla="*/ 928068 w 1329060"/>
              <a:gd name="connsiteY24" fmla="*/ 885825 h 1917422"/>
              <a:gd name="connsiteX25" fmla="*/ 940768 w 1329060"/>
              <a:gd name="connsiteY25" fmla="*/ 898525 h 1917422"/>
              <a:gd name="connsiteX26" fmla="*/ 943943 w 1329060"/>
              <a:gd name="connsiteY26" fmla="*/ 908050 h 1917422"/>
              <a:gd name="connsiteX27" fmla="*/ 953468 w 1329060"/>
              <a:gd name="connsiteY27" fmla="*/ 917575 h 1917422"/>
              <a:gd name="connsiteX28" fmla="*/ 966168 w 1329060"/>
              <a:gd name="connsiteY28" fmla="*/ 933450 h 1917422"/>
              <a:gd name="connsiteX29" fmla="*/ 991568 w 1329060"/>
              <a:gd name="connsiteY29" fmla="*/ 942975 h 1917422"/>
              <a:gd name="connsiteX30" fmla="*/ 1010618 w 1329060"/>
              <a:gd name="connsiteY30" fmla="*/ 946150 h 1917422"/>
              <a:gd name="connsiteX31" fmla="*/ 1026493 w 1329060"/>
              <a:gd name="connsiteY31" fmla="*/ 955675 h 1917422"/>
              <a:gd name="connsiteX32" fmla="*/ 1036018 w 1329060"/>
              <a:gd name="connsiteY32" fmla="*/ 958850 h 1917422"/>
              <a:gd name="connsiteX33" fmla="*/ 1042368 w 1329060"/>
              <a:gd name="connsiteY33" fmla="*/ 968375 h 1917422"/>
              <a:gd name="connsiteX34" fmla="*/ 1051893 w 1329060"/>
              <a:gd name="connsiteY34" fmla="*/ 981075 h 1917422"/>
              <a:gd name="connsiteX35" fmla="*/ 1067768 w 1329060"/>
              <a:gd name="connsiteY35" fmla="*/ 1000125 h 1917422"/>
              <a:gd name="connsiteX36" fmla="*/ 1070943 w 1329060"/>
              <a:gd name="connsiteY36" fmla="*/ 1012825 h 1917422"/>
              <a:gd name="connsiteX37" fmla="*/ 1080468 w 1329060"/>
              <a:gd name="connsiteY37" fmla="*/ 1028700 h 1917422"/>
              <a:gd name="connsiteX38" fmla="*/ 1083643 w 1329060"/>
              <a:gd name="connsiteY38" fmla="*/ 1041400 h 1917422"/>
              <a:gd name="connsiteX39" fmla="*/ 1086818 w 1329060"/>
              <a:gd name="connsiteY39" fmla="*/ 1050925 h 1917422"/>
              <a:gd name="connsiteX40" fmla="*/ 1089993 w 1329060"/>
              <a:gd name="connsiteY40" fmla="*/ 1063625 h 1917422"/>
              <a:gd name="connsiteX41" fmla="*/ 1099518 w 1329060"/>
              <a:gd name="connsiteY41" fmla="*/ 1098550 h 1917422"/>
              <a:gd name="connsiteX42" fmla="*/ 1105868 w 1329060"/>
              <a:gd name="connsiteY42" fmla="*/ 1108075 h 1917422"/>
              <a:gd name="connsiteX43" fmla="*/ 1109043 w 1329060"/>
              <a:gd name="connsiteY43" fmla="*/ 1117600 h 1917422"/>
              <a:gd name="connsiteX44" fmla="*/ 1120155 w 1329060"/>
              <a:gd name="connsiteY44" fmla="*/ 1135857 h 1917422"/>
              <a:gd name="connsiteX45" fmla="*/ 1140793 w 1329060"/>
              <a:gd name="connsiteY45" fmla="*/ 1162050 h 1917422"/>
              <a:gd name="connsiteX46" fmla="*/ 1188418 w 1329060"/>
              <a:gd name="connsiteY46" fmla="*/ 1206500 h 1917422"/>
              <a:gd name="connsiteX47" fmla="*/ 1232868 w 1329060"/>
              <a:gd name="connsiteY47" fmla="*/ 1241425 h 1917422"/>
              <a:gd name="connsiteX48" fmla="*/ 1242393 w 1329060"/>
              <a:gd name="connsiteY48" fmla="*/ 1250950 h 1917422"/>
              <a:gd name="connsiteX49" fmla="*/ 1267793 w 1329060"/>
              <a:gd name="connsiteY49" fmla="*/ 1270000 h 1917422"/>
              <a:gd name="connsiteX50" fmla="*/ 1280493 w 1329060"/>
              <a:gd name="connsiteY50" fmla="*/ 1276350 h 1917422"/>
              <a:gd name="connsiteX51" fmla="*/ 1290018 w 1329060"/>
              <a:gd name="connsiteY51" fmla="*/ 1282700 h 1917422"/>
              <a:gd name="connsiteX52" fmla="*/ 1309068 w 1329060"/>
              <a:gd name="connsiteY52" fmla="*/ 1292225 h 1917422"/>
              <a:gd name="connsiteX53" fmla="*/ 1315418 w 1329060"/>
              <a:gd name="connsiteY53" fmla="*/ 1301750 h 1917422"/>
              <a:gd name="connsiteX54" fmla="*/ 1324943 w 1329060"/>
              <a:gd name="connsiteY54" fmla="*/ 1304925 h 1917422"/>
              <a:gd name="connsiteX55" fmla="*/ 1329060 w 1329060"/>
              <a:gd name="connsiteY55" fmla="*/ 1305954 h 1917422"/>
              <a:gd name="connsiteX56" fmla="*/ 1326986 w 1329060"/>
              <a:gd name="connsiteY56" fmla="*/ 1320938 h 1917422"/>
              <a:gd name="connsiteX57" fmla="*/ 1314310 w 1329060"/>
              <a:gd name="connsiteY57" fmla="*/ 1325717 h 1917422"/>
              <a:gd name="connsiteX58" fmla="*/ 1228109 w 1329060"/>
              <a:gd name="connsiteY58" fmla="*/ 1385725 h 1917422"/>
              <a:gd name="connsiteX59" fmla="*/ 1172864 w 1329060"/>
              <a:gd name="connsiteY59" fmla="*/ 1361912 h 1917422"/>
              <a:gd name="connsiteX60" fmla="*/ 1079042 w 1329060"/>
              <a:gd name="connsiteY60" fmla="*/ 1489547 h 1917422"/>
              <a:gd name="connsiteX61" fmla="*/ 1008081 w 1329060"/>
              <a:gd name="connsiteY61" fmla="*/ 1532886 h 1917422"/>
              <a:gd name="connsiteX62" fmla="*/ 962361 w 1329060"/>
              <a:gd name="connsiteY62" fmla="*/ 1548126 h 1917422"/>
              <a:gd name="connsiteX63" fmla="*/ 907116 w 1329060"/>
              <a:gd name="connsiteY63" fmla="*/ 1602418 h 1917422"/>
              <a:gd name="connsiteX64" fmla="*/ 767099 w 1329060"/>
              <a:gd name="connsiteY64" fmla="*/ 1731006 h 1917422"/>
              <a:gd name="connsiteX65" fmla="*/ 701853 w 1329060"/>
              <a:gd name="connsiteY65" fmla="*/ 1796252 h 1917422"/>
              <a:gd name="connsiteX66" fmla="*/ 693756 w 1329060"/>
              <a:gd name="connsiteY66" fmla="*/ 1911981 h 1917422"/>
              <a:gd name="connsiteX67" fmla="*/ 620890 w 1329060"/>
              <a:gd name="connsiteY67" fmla="*/ 1899599 h 1917422"/>
              <a:gd name="connsiteX68" fmla="*/ 546595 w 1329060"/>
              <a:gd name="connsiteY68" fmla="*/ 1834352 h 1917422"/>
              <a:gd name="connsiteX69" fmla="*/ 568978 w 1329060"/>
              <a:gd name="connsiteY69" fmla="*/ 1759581 h 1917422"/>
              <a:gd name="connsiteX70" fmla="*/ 513733 w 1329060"/>
              <a:gd name="connsiteY70" fmla="*/ 1707193 h 1917422"/>
              <a:gd name="connsiteX71" fmla="*/ 428961 w 1329060"/>
              <a:gd name="connsiteY71" fmla="*/ 1708146 h 1917422"/>
              <a:gd name="connsiteX72" fmla="*/ 177501 w 1329060"/>
              <a:gd name="connsiteY72" fmla="*/ 1700526 h 1917422"/>
              <a:gd name="connsiteX73" fmla="*/ 147021 w 1329060"/>
              <a:gd name="connsiteY73" fmla="*/ 1548126 h 1917422"/>
              <a:gd name="connsiteX74" fmla="*/ 124161 w 1329060"/>
              <a:gd name="connsiteY74" fmla="*/ 1456686 h 1917422"/>
              <a:gd name="connsiteX75" fmla="*/ 116541 w 1329060"/>
              <a:gd name="connsiteY75" fmla="*/ 1433826 h 1917422"/>
              <a:gd name="connsiteX76" fmla="*/ 55581 w 1329060"/>
              <a:gd name="connsiteY76" fmla="*/ 1403346 h 1917422"/>
              <a:gd name="connsiteX77" fmla="*/ 2241 w 1329060"/>
              <a:gd name="connsiteY77" fmla="*/ 1399536 h 1917422"/>
              <a:gd name="connsiteX78" fmla="*/ 10814 w 1329060"/>
              <a:gd name="connsiteY78" fmla="*/ 1250470 h 1917422"/>
              <a:gd name="connsiteX79" fmla="*/ 8414 w 1329060"/>
              <a:gd name="connsiteY79" fmla="*/ 1277330 h 1917422"/>
              <a:gd name="connsiteX80" fmla="*/ 16843 w 1329060"/>
              <a:gd name="connsiteY80" fmla="*/ 1276350 h 1917422"/>
              <a:gd name="connsiteX81" fmla="*/ 32718 w 1329060"/>
              <a:gd name="connsiteY81" fmla="*/ 1266825 h 1917422"/>
              <a:gd name="connsiteX82" fmla="*/ 42243 w 1329060"/>
              <a:gd name="connsiteY82" fmla="*/ 1263650 h 1917422"/>
              <a:gd name="connsiteX83" fmla="*/ 61293 w 1329060"/>
              <a:gd name="connsiteY83" fmla="*/ 1247775 h 1917422"/>
              <a:gd name="connsiteX84" fmla="*/ 73993 w 1329060"/>
              <a:gd name="connsiteY84" fmla="*/ 1241425 h 1917422"/>
              <a:gd name="connsiteX85" fmla="*/ 89868 w 1329060"/>
              <a:gd name="connsiteY85" fmla="*/ 1231900 h 1917422"/>
              <a:gd name="connsiteX86" fmla="*/ 105743 w 1329060"/>
              <a:gd name="connsiteY86" fmla="*/ 1219200 h 1917422"/>
              <a:gd name="connsiteX87" fmla="*/ 121618 w 1329060"/>
              <a:gd name="connsiteY87" fmla="*/ 1212850 h 1917422"/>
              <a:gd name="connsiteX88" fmla="*/ 140668 w 1329060"/>
              <a:gd name="connsiteY88" fmla="*/ 1200150 h 1917422"/>
              <a:gd name="connsiteX89" fmla="*/ 172418 w 1329060"/>
              <a:gd name="connsiteY89" fmla="*/ 1187450 h 1917422"/>
              <a:gd name="connsiteX90" fmla="*/ 181943 w 1329060"/>
              <a:gd name="connsiteY90" fmla="*/ 1181100 h 1917422"/>
              <a:gd name="connsiteX91" fmla="*/ 197818 w 1329060"/>
              <a:gd name="connsiteY91" fmla="*/ 1174750 h 1917422"/>
              <a:gd name="connsiteX92" fmla="*/ 210518 w 1329060"/>
              <a:gd name="connsiteY92" fmla="*/ 1168400 h 1917422"/>
              <a:gd name="connsiteX93" fmla="*/ 242268 w 1329060"/>
              <a:gd name="connsiteY93" fmla="*/ 1130300 h 1917422"/>
              <a:gd name="connsiteX94" fmla="*/ 267668 w 1329060"/>
              <a:gd name="connsiteY94" fmla="*/ 1111250 h 1917422"/>
              <a:gd name="connsiteX95" fmla="*/ 283543 w 1329060"/>
              <a:gd name="connsiteY95" fmla="*/ 1095375 h 1917422"/>
              <a:gd name="connsiteX96" fmla="*/ 299418 w 1329060"/>
              <a:gd name="connsiteY96" fmla="*/ 1085850 h 1917422"/>
              <a:gd name="connsiteX97" fmla="*/ 324818 w 1329060"/>
              <a:gd name="connsiteY97" fmla="*/ 1069975 h 1917422"/>
              <a:gd name="connsiteX98" fmla="*/ 353393 w 1329060"/>
              <a:gd name="connsiteY98" fmla="*/ 1050925 h 1917422"/>
              <a:gd name="connsiteX99" fmla="*/ 362918 w 1329060"/>
              <a:gd name="connsiteY99" fmla="*/ 1044575 h 1917422"/>
              <a:gd name="connsiteX100" fmla="*/ 372443 w 1329060"/>
              <a:gd name="connsiteY100" fmla="*/ 1035050 h 1917422"/>
              <a:gd name="connsiteX101" fmla="*/ 401018 w 1329060"/>
              <a:gd name="connsiteY101" fmla="*/ 1022350 h 1917422"/>
              <a:gd name="connsiteX102" fmla="*/ 410543 w 1329060"/>
              <a:gd name="connsiteY102" fmla="*/ 1019175 h 1917422"/>
              <a:gd name="connsiteX103" fmla="*/ 420068 w 1329060"/>
              <a:gd name="connsiteY103" fmla="*/ 1012825 h 1917422"/>
              <a:gd name="connsiteX104" fmla="*/ 451818 w 1329060"/>
              <a:gd name="connsiteY104" fmla="*/ 977900 h 1917422"/>
              <a:gd name="connsiteX105" fmla="*/ 454993 w 1329060"/>
              <a:gd name="connsiteY105" fmla="*/ 965200 h 1917422"/>
              <a:gd name="connsiteX106" fmla="*/ 442293 w 1329060"/>
              <a:gd name="connsiteY106" fmla="*/ 930275 h 1917422"/>
              <a:gd name="connsiteX107" fmla="*/ 439118 w 1329060"/>
              <a:gd name="connsiteY107" fmla="*/ 917575 h 1917422"/>
              <a:gd name="connsiteX108" fmla="*/ 432768 w 1329060"/>
              <a:gd name="connsiteY108" fmla="*/ 898525 h 1917422"/>
              <a:gd name="connsiteX109" fmla="*/ 445468 w 1329060"/>
              <a:gd name="connsiteY109" fmla="*/ 854075 h 1917422"/>
              <a:gd name="connsiteX110" fmla="*/ 467693 w 1329060"/>
              <a:gd name="connsiteY110" fmla="*/ 828675 h 1917422"/>
              <a:gd name="connsiteX111" fmla="*/ 486743 w 1329060"/>
              <a:gd name="connsiteY111" fmla="*/ 822325 h 1917422"/>
              <a:gd name="connsiteX112" fmla="*/ 496268 w 1329060"/>
              <a:gd name="connsiteY112" fmla="*/ 796925 h 1917422"/>
              <a:gd name="connsiteX113" fmla="*/ 508968 w 1329060"/>
              <a:gd name="connsiteY113" fmla="*/ 698500 h 1917422"/>
              <a:gd name="connsiteX114" fmla="*/ 515318 w 1329060"/>
              <a:gd name="connsiteY114" fmla="*/ 688975 h 1917422"/>
              <a:gd name="connsiteX115" fmla="*/ 508968 w 1329060"/>
              <a:gd name="connsiteY115" fmla="*/ 650875 h 1917422"/>
              <a:gd name="connsiteX116" fmla="*/ 482774 w 1329060"/>
              <a:gd name="connsiteY116" fmla="*/ 623887 h 1917422"/>
              <a:gd name="connsiteX117" fmla="*/ 439118 w 1329060"/>
              <a:gd name="connsiteY117" fmla="*/ 609600 h 1917422"/>
              <a:gd name="connsiteX118" fmla="*/ 426418 w 1329060"/>
              <a:gd name="connsiteY118" fmla="*/ 603250 h 1917422"/>
              <a:gd name="connsiteX119" fmla="*/ 398637 w 1329060"/>
              <a:gd name="connsiteY119" fmla="*/ 538162 h 1917422"/>
              <a:gd name="connsiteX120" fmla="*/ 393874 w 1329060"/>
              <a:gd name="connsiteY120" fmla="*/ 288925 h 1917422"/>
              <a:gd name="connsiteX121" fmla="*/ 334343 w 1329060"/>
              <a:gd name="connsiteY121" fmla="*/ 241300 h 1917422"/>
              <a:gd name="connsiteX122" fmla="*/ 324818 w 1329060"/>
              <a:gd name="connsiteY122" fmla="*/ 228600 h 1917422"/>
              <a:gd name="connsiteX123" fmla="*/ 321643 w 1329060"/>
              <a:gd name="connsiteY123" fmla="*/ 219075 h 1917422"/>
              <a:gd name="connsiteX124" fmla="*/ 315293 w 1329060"/>
              <a:gd name="connsiteY124" fmla="*/ 206375 h 1917422"/>
              <a:gd name="connsiteX125" fmla="*/ 327993 w 1329060"/>
              <a:gd name="connsiteY125" fmla="*/ 174625 h 1917422"/>
              <a:gd name="connsiteX126" fmla="*/ 334343 w 1329060"/>
              <a:gd name="connsiteY126" fmla="*/ 158750 h 1917422"/>
              <a:gd name="connsiteX127" fmla="*/ 337518 w 1329060"/>
              <a:gd name="connsiteY127" fmla="*/ 149225 h 1917422"/>
              <a:gd name="connsiteX128" fmla="*/ 347043 w 1329060"/>
              <a:gd name="connsiteY128" fmla="*/ 139700 h 1917422"/>
              <a:gd name="connsiteX129" fmla="*/ 350218 w 1329060"/>
              <a:gd name="connsiteY129" fmla="*/ 120650 h 1917422"/>
              <a:gd name="connsiteX130" fmla="*/ 340693 w 1329060"/>
              <a:gd name="connsiteY130" fmla="*/ 76200 h 1917422"/>
              <a:gd name="connsiteX131" fmla="*/ 356568 w 1329060"/>
              <a:gd name="connsiteY131" fmla="*/ 13494 h 1917422"/>
              <a:gd name="connsiteX132" fmla="*/ 351351 w 1329060"/>
              <a:gd name="connsiteY132" fmla="*/ 4874 h 191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1329060" h="1917422">
                <a:moveTo>
                  <a:pt x="753443" y="0"/>
                </a:moveTo>
                <a:cubicBezTo>
                  <a:pt x="762653" y="1842"/>
                  <a:pt x="784664" y="2646"/>
                  <a:pt x="794718" y="9525"/>
                </a:cubicBezTo>
                <a:cubicBezTo>
                  <a:pt x="804772" y="16404"/>
                  <a:pt x="807947" y="30692"/>
                  <a:pt x="813768" y="41275"/>
                </a:cubicBezTo>
                <a:cubicBezTo>
                  <a:pt x="819589" y="51858"/>
                  <a:pt x="815356" y="32279"/>
                  <a:pt x="829643" y="73025"/>
                </a:cubicBezTo>
                <a:cubicBezTo>
                  <a:pt x="843930" y="113771"/>
                  <a:pt x="887322" y="248179"/>
                  <a:pt x="899493" y="285750"/>
                </a:cubicBezTo>
                <a:cubicBezTo>
                  <a:pt x="901015" y="290447"/>
                  <a:pt x="902007" y="293781"/>
                  <a:pt x="902603" y="296068"/>
                </a:cubicBezTo>
                <a:lnTo>
                  <a:pt x="903220" y="299458"/>
                </a:lnTo>
                <a:lnTo>
                  <a:pt x="902668" y="298450"/>
                </a:lnTo>
                <a:cubicBezTo>
                  <a:pt x="893143" y="279897"/>
                  <a:pt x="902966" y="303163"/>
                  <a:pt x="903338" y="300106"/>
                </a:cubicBezTo>
                <a:lnTo>
                  <a:pt x="903220" y="299458"/>
                </a:lnTo>
                <a:lnTo>
                  <a:pt x="917874" y="326225"/>
                </a:lnTo>
                <a:cubicBezTo>
                  <a:pt x="937594" y="361429"/>
                  <a:pt x="967359" y="413544"/>
                  <a:pt x="975693" y="434181"/>
                </a:cubicBezTo>
                <a:cubicBezTo>
                  <a:pt x="986805" y="461698"/>
                  <a:pt x="968285" y="450189"/>
                  <a:pt x="969343" y="463550"/>
                </a:cubicBezTo>
                <a:cubicBezTo>
                  <a:pt x="970401" y="476911"/>
                  <a:pt x="978868" y="491596"/>
                  <a:pt x="982043" y="514350"/>
                </a:cubicBezTo>
                <a:cubicBezTo>
                  <a:pt x="985218" y="537104"/>
                  <a:pt x="988393" y="496882"/>
                  <a:pt x="988393" y="600075"/>
                </a:cubicBezTo>
                <a:cubicBezTo>
                  <a:pt x="988393" y="625497"/>
                  <a:pt x="986276" y="650875"/>
                  <a:pt x="985218" y="676275"/>
                </a:cubicBezTo>
                <a:lnTo>
                  <a:pt x="975693" y="688975"/>
                </a:lnTo>
                <a:cubicBezTo>
                  <a:pt x="971114" y="695080"/>
                  <a:pt x="962895" y="697298"/>
                  <a:pt x="956643" y="701675"/>
                </a:cubicBezTo>
                <a:cubicBezTo>
                  <a:pt x="952308" y="704710"/>
                  <a:pt x="947925" y="707715"/>
                  <a:pt x="943943" y="711200"/>
                </a:cubicBezTo>
                <a:cubicBezTo>
                  <a:pt x="933100" y="720688"/>
                  <a:pt x="915535" y="740539"/>
                  <a:pt x="912193" y="752475"/>
                </a:cubicBezTo>
                <a:cubicBezTo>
                  <a:pt x="907618" y="768813"/>
                  <a:pt x="909018" y="786309"/>
                  <a:pt x="909018" y="803275"/>
                </a:cubicBezTo>
                <a:cubicBezTo>
                  <a:pt x="909018" y="811278"/>
                  <a:pt x="913962" y="844235"/>
                  <a:pt x="915368" y="854075"/>
                </a:cubicBezTo>
                <a:cubicBezTo>
                  <a:pt x="916426" y="857250"/>
                  <a:pt x="917046" y="860607"/>
                  <a:pt x="918543" y="863600"/>
                </a:cubicBezTo>
                <a:cubicBezTo>
                  <a:pt x="920250" y="867013"/>
                  <a:pt x="923390" y="869618"/>
                  <a:pt x="924893" y="873125"/>
                </a:cubicBezTo>
                <a:cubicBezTo>
                  <a:pt x="926612" y="877136"/>
                  <a:pt x="927010" y="881592"/>
                  <a:pt x="928068" y="885825"/>
                </a:cubicBezTo>
                <a:cubicBezTo>
                  <a:pt x="932301" y="890058"/>
                  <a:pt x="937288" y="893653"/>
                  <a:pt x="940768" y="898525"/>
                </a:cubicBezTo>
                <a:cubicBezTo>
                  <a:pt x="942713" y="901248"/>
                  <a:pt x="942087" y="905265"/>
                  <a:pt x="943943" y="908050"/>
                </a:cubicBezTo>
                <a:cubicBezTo>
                  <a:pt x="946434" y="911786"/>
                  <a:pt x="950511" y="914196"/>
                  <a:pt x="953468" y="917575"/>
                </a:cubicBezTo>
                <a:cubicBezTo>
                  <a:pt x="957930" y="922675"/>
                  <a:pt x="961935" y="928158"/>
                  <a:pt x="966168" y="933450"/>
                </a:cubicBezTo>
                <a:cubicBezTo>
                  <a:pt x="969258" y="934686"/>
                  <a:pt x="985969" y="941731"/>
                  <a:pt x="991568" y="942975"/>
                </a:cubicBezTo>
                <a:cubicBezTo>
                  <a:pt x="997852" y="944372"/>
                  <a:pt x="1004568" y="943950"/>
                  <a:pt x="1010618" y="946150"/>
                </a:cubicBezTo>
                <a:cubicBezTo>
                  <a:pt x="1016418" y="948259"/>
                  <a:pt x="1020973" y="952915"/>
                  <a:pt x="1026493" y="955675"/>
                </a:cubicBezTo>
                <a:cubicBezTo>
                  <a:pt x="1029486" y="957172"/>
                  <a:pt x="1033405" y="956759"/>
                  <a:pt x="1036018" y="958850"/>
                </a:cubicBezTo>
                <a:cubicBezTo>
                  <a:pt x="1038998" y="961234"/>
                  <a:pt x="1040150" y="965270"/>
                  <a:pt x="1042368" y="968375"/>
                </a:cubicBezTo>
                <a:cubicBezTo>
                  <a:pt x="1045444" y="972681"/>
                  <a:pt x="1048449" y="977057"/>
                  <a:pt x="1051893" y="981075"/>
                </a:cubicBezTo>
                <a:cubicBezTo>
                  <a:pt x="1058432" y="988704"/>
                  <a:pt x="1063758" y="990769"/>
                  <a:pt x="1067768" y="1000125"/>
                </a:cubicBezTo>
                <a:cubicBezTo>
                  <a:pt x="1069487" y="1004136"/>
                  <a:pt x="1069885" y="1008592"/>
                  <a:pt x="1070943" y="1012825"/>
                </a:cubicBezTo>
                <a:cubicBezTo>
                  <a:pt x="1074118" y="1018117"/>
                  <a:pt x="1077962" y="1023061"/>
                  <a:pt x="1080468" y="1028700"/>
                </a:cubicBezTo>
                <a:cubicBezTo>
                  <a:pt x="1082240" y="1032688"/>
                  <a:pt x="1082444" y="1037204"/>
                  <a:pt x="1083643" y="1041400"/>
                </a:cubicBezTo>
                <a:cubicBezTo>
                  <a:pt x="1084562" y="1044618"/>
                  <a:pt x="1085899" y="1047707"/>
                  <a:pt x="1086818" y="1050925"/>
                </a:cubicBezTo>
                <a:cubicBezTo>
                  <a:pt x="1088017" y="1055121"/>
                  <a:pt x="1088613" y="1059485"/>
                  <a:pt x="1089993" y="1063625"/>
                </a:cubicBezTo>
                <a:cubicBezTo>
                  <a:pt x="1100191" y="1094218"/>
                  <a:pt x="1093761" y="1064005"/>
                  <a:pt x="1099518" y="1098550"/>
                </a:cubicBezTo>
                <a:cubicBezTo>
                  <a:pt x="1101635" y="1101725"/>
                  <a:pt x="1104161" y="1104662"/>
                  <a:pt x="1105868" y="1108075"/>
                </a:cubicBezTo>
                <a:cubicBezTo>
                  <a:pt x="1107365" y="1111068"/>
                  <a:pt x="1106662" y="1112970"/>
                  <a:pt x="1109043" y="1117600"/>
                </a:cubicBezTo>
                <a:cubicBezTo>
                  <a:pt x="1111424" y="1122230"/>
                  <a:pt x="1118038" y="1130565"/>
                  <a:pt x="1120155" y="1135857"/>
                </a:cubicBezTo>
                <a:cubicBezTo>
                  <a:pt x="1138960" y="1149961"/>
                  <a:pt x="1129416" y="1150276"/>
                  <a:pt x="1140793" y="1162050"/>
                </a:cubicBezTo>
                <a:cubicBezTo>
                  <a:pt x="1152170" y="1173824"/>
                  <a:pt x="1173072" y="1193271"/>
                  <a:pt x="1188418" y="1206500"/>
                </a:cubicBezTo>
                <a:cubicBezTo>
                  <a:pt x="1203764" y="1219729"/>
                  <a:pt x="1223872" y="1234017"/>
                  <a:pt x="1232868" y="1241425"/>
                </a:cubicBezTo>
                <a:cubicBezTo>
                  <a:pt x="1241864" y="1248833"/>
                  <a:pt x="1239218" y="1247775"/>
                  <a:pt x="1242393" y="1250950"/>
                </a:cubicBezTo>
                <a:cubicBezTo>
                  <a:pt x="1249877" y="1258434"/>
                  <a:pt x="1258987" y="1264129"/>
                  <a:pt x="1267793" y="1270000"/>
                </a:cubicBezTo>
                <a:cubicBezTo>
                  <a:pt x="1271731" y="1272625"/>
                  <a:pt x="1276384" y="1274002"/>
                  <a:pt x="1280493" y="1276350"/>
                </a:cubicBezTo>
                <a:cubicBezTo>
                  <a:pt x="1283806" y="1278243"/>
                  <a:pt x="1286682" y="1280847"/>
                  <a:pt x="1290018" y="1282700"/>
                </a:cubicBezTo>
                <a:cubicBezTo>
                  <a:pt x="1296224" y="1286148"/>
                  <a:pt x="1303388" y="1287965"/>
                  <a:pt x="1309068" y="1292225"/>
                </a:cubicBezTo>
                <a:cubicBezTo>
                  <a:pt x="1312121" y="1294515"/>
                  <a:pt x="1313301" y="1298575"/>
                  <a:pt x="1315418" y="1301750"/>
                </a:cubicBezTo>
                <a:cubicBezTo>
                  <a:pt x="1318593" y="1302808"/>
                  <a:pt x="1321725" y="1304006"/>
                  <a:pt x="1324943" y="1304925"/>
                </a:cubicBezTo>
                <a:lnTo>
                  <a:pt x="1329060" y="1305954"/>
                </a:lnTo>
                <a:lnTo>
                  <a:pt x="1326986" y="1320938"/>
                </a:lnTo>
                <a:cubicBezTo>
                  <a:pt x="1324825" y="1324947"/>
                  <a:pt x="1320946" y="1326900"/>
                  <a:pt x="1314310" y="1325717"/>
                </a:cubicBezTo>
                <a:cubicBezTo>
                  <a:pt x="1259541" y="1315953"/>
                  <a:pt x="1251683" y="1379693"/>
                  <a:pt x="1228109" y="1385725"/>
                </a:cubicBezTo>
                <a:cubicBezTo>
                  <a:pt x="1204535" y="1391757"/>
                  <a:pt x="1204690" y="1340694"/>
                  <a:pt x="1172864" y="1361912"/>
                </a:cubicBezTo>
                <a:cubicBezTo>
                  <a:pt x="1144051" y="1385169"/>
                  <a:pt x="1106506" y="1461051"/>
                  <a:pt x="1079042" y="1489547"/>
                </a:cubicBezTo>
                <a:cubicBezTo>
                  <a:pt x="1051578" y="1518043"/>
                  <a:pt x="1027528" y="1523123"/>
                  <a:pt x="1008081" y="1532886"/>
                </a:cubicBezTo>
                <a:cubicBezTo>
                  <a:pt x="988634" y="1542649"/>
                  <a:pt x="979188" y="1536537"/>
                  <a:pt x="962361" y="1548126"/>
                </a:cubicBezTo>
                <a:cubicBezTo>
                  <a:pt x="945534" y="1559715"/>
                  <a:pt x="939660" y="1571938"/>
                  <a:pt x="907116" y="1602418"/>
                </a:cubicBezTo>
                <a:cubicBezTo>
                  <a:pt x="874572" y="1632898"/>
                  <a:pt x="801310" y="1698700"/>
                  <a:pt x="767099" y="1731006"/>
                </a:cubicBezTo>
                <a:cubicBezTo>
                  <a:pt x="732889" y="1763312"/>
                  <a:pt x="714077" y="1766090"/>
                  <a:pt x="701853" y="1796252"/>
                </a:cubicBezTo>
                <a:cubicBezTo>
                  <a:pt x="689629" y="1826414"/>
                  <a:pt x="710028" y="1899122"/>
                  <a:pt x="693756" y="1911981"/>
                </a:cubicBezTo>
                <a:cubicBezTo>
                  <a:pt x="677484" y="1924840"/>
                  <a:pt x="645417" y="1912537"/>
                  <a:pt x="620890" y="1899599"/>
                </a:cubicBezTo>
                <a:cubicBezTo>
                  <a:pt x="596363" y="1886661"/>
                  <a:pt x="555247" y="1857688"/>
                  <a:pt x="546595" y="1834352"/>
                </a:cubicBezTo>
                <a:cubicBezTo>
                  <a:pt x="537943" y="1811016"/>
                  <a:pt x="560483" y="1785066"/>
                  <a:pt x="568978" y="1759581"/>
                </a:cubicBezTo>
                <a:cubicBezTo>
                  <a:pt x="566438" y="1746881"/>
                  <a:pt x="537069" y="1715765"/>
                  <a:pt x="513733" y="1707193"/>
                </a:cubicBezTo>
                <a:cubicBezTo>
                  <a:pt x="490397" y="1698621"/>
                  <a:pt x="485000" y="1709257"/>
                  <a:pt x="428961" y="1708146"/>
                </a:cubicBezTo>
                <a:cubicBezTo>
                  <a:pt x="372922" y="1707035"/>
                  <a:pt x="261321" y="1703066"/>
                  <a:pt x="177501" y="1700526"/>
                </a:cubicBezTo>
                <a:cubicBezTo>
                  <a:pt x="143091" y="1580092"/>
                  <a:pt x="183125" y="1728644"/>
                  <a:pt x="147021" y="1548126"/>
                </a:cubicBezTo>
                <a:cubicBezTo>
                  <a:pt x="140859" y="1517318"/>
                  <a:pt x="132256" y="1487043"/>
                  <a:pt x="124161" y="1456686"/>
                </a:cubicBezTo>
                <a:cubicBezTo>
                  <a:pt x="122091" y="1448925"/>
                  <a:pt x="122881" y="1438757"/>
                  <a:pt x="116541" y="1433826"/>
                </a:cubicBezTo>
                <a:cubicBezTo>
                  <a:pt x="98608" y="1419878"/>
                  <a:pt x="75901" y="1413506"/>
                  <a:pt x="55581" y="1403346"/>
                </a:cubicBezTo>
                <a:cubicBezTo>
                  <a:pt x="50501" y="1395726"/>
                  <a:pt x="9702" y="1425015"/>
                  <a:pt x="2241" y="1399536"/>
                </a:cubicBezTo>
                <a:cubicBezTo>
                  <a:pt x="-5220" y="1374057"/>
                  <a:pt x="8115" y="1297301"/>
                  <a:pt x="10814" y="1250470"/>
                </a:cubicBezTo>
                <a:lnTo>
                  <a:pt x="8414" y="1277330"/>
                </a:lnTo>
                <a:lnTo>
                  <a:pt x="16843" y="1276350"/>
                </a:lnTo>
                <a:cubicBezTo>
                  <a:pt x="22135" y="1273175"/>
                  <a:pt x="27198" y="1269585"/>
                  <a:pt x="32718" y="1266825"/>
                </a:cubicBezTo>
                <a:cubicBezTo>
                  <a:pt x="35711" y="1265328"/>
                  <a:pt x="39458" y="1265506"/>
                  <a:pt x="42243" y="1263650"/>
                </a:cubicBezTo>
                <a:cubicBezTo>
                  <a:pt x="49121" y="1259065"/>
                  <a:pt x="54521" y="1252515"/>
                  <a:pt x="61293" y="1247775"/>
                </a:cubicBezTo>
                <a:cubicBezTo>
                  <a:pt x="65170" y="1245061"/>
                  <a:pt x="69856" y="1243724"/>
                  <a:pt x="73993" y="1241425"/>
                </a:cubicBezTo>
                <a:cubicBezTo>
                  <a:pt x="79388" y="1238428"/>
                  <a:pt x="84812" y="1235439"/>
                  <a:pt x="89868" y="1231900"/>
                </a:cubicBezTo>
                <a:cubicBezTo>
                  <a:pt x="95420" y="1228014"/>
                  <a:pt x="99932" y="1222687"/>
                  <a:pt x="105743" y="1219200"/>
                </a:cubicBezTo>
                <a:cubicBezTo>
                  <a:pt x="110630" y="1216268"/>
                  <a:pt x="116615" y="1215579"/>
                  <a:pt x="121618" y="1212850"/>
                </a:cubicBezTo>
                <a:cubicBezTo>
                  <a:pt x="128318" y="1209196"/>
                  <a:pt x="134124" y="1204077"/>
                  <a:pt x="140668" y="1200150"/>
                </a:cubicBezTo>
                <a:cubicBezTo>
                  <a:pt x="159231" y="1189012"/>
                  <a:pt x="149052" y="1197835"/>
                  <a:pt x="172418" y="1187450"/>
                </a:cubicBezTo>
                <a:cubicBezTo>
                  <a:pt x="175905" y="1185900"/>
                  <a:pt x="178530" y="1182807"/>
                  <a:pt x="181943" y="1181100"/>
                </a:cubicBezTo>
                <a:cubicBezTo>
                  <a:pt x="187041" y="1178551"/>
                  <a:pt x="192610" y="1177065"/>
                  <a:pt x="197818" y="1174750"/>
                </a:cubicBezTo>
                <a:cubicBezTo>
                  <a:pt x="202143" y="1172828"/>
                  <a:pt x="206285" y="1170517"/>
                  <a:pt x="210518" y="1168400"/>
                </a:cubicBezTo>
                <a:cubicBezTo>
                  <a:pt x="221162" y="1150660"/>
                  <a:pt x="222931" y="1144803"/>
                  <a:pt x="242268" y="1130300"/>
                </a:cubicBezTo>
                <a:cubicBezTo>
                  <a:pt x="250735" y="1123950"/>
                  <a:pt x="260184" y="1118734"/>
                  <a:pt x="267668" y="1111250"/>
                </a:cubicBezTo>
                <a:cubicBezTo>
                  <a:pt x="272960" y="1105958"/>
                  <a:pt x="277699" y="1100050"/>
                  <a:pt x="283543" y="1095375"/>
                </a:cubicBezTo>
                <a:cubicBezTo>
                  <a:pt x="288362" y="1091520"/>
                  <a:pt x="294162" y="1089084"/>
                  <a:pt x="299418" y="1085850"/>
                </a:cubicBezTo>
                <a:cubicBezTo>
                  <a:pt x="307921" y="1080617"/>
                  <a:pt x="316511" y="1075513"/>
                  <a:pt x="324818" y="1069975"/>
                </a:cubicBezTo>
                <a:lnTo>
                  <a:pt x="353393" y="1050925"/>
                </a:lnTo>
                <a:cubicBezTo>
                  <a:pt x="356568" y="1048808"/>
                  <a:pt x="360220" y="1047273"/>
                  <a:pt x="362918" y="1044575"/>
                </a:cubicBezTo>
                <a:cubicBezTo>
                  <a:pt x="366093" y="1041400"/>
                  <a:pt x="368789" y="1037660"/>
                  <a:pt x="372443" y="1035050"/>
                </a:cubicBezTo>
                <a:cubicBezTo>
                  <a:pt x="377760" y="1031252"/>
                  <a:pt x="395778" y="1024315"/>
                  <a:pt x="401018" y="1022350"/>
                </a:cubicBezTo>
                <a:cubicBezTo>
                  <a:pt x="404152" y="1021175"/>
                  <a:pt x="407550" y="1020672"/>
                  <a:pt x="410543" y="1019175"/>
                </a:cubicBezTo>
                <a:cubicBezTo>
                  <a:pt x="413956" y="1017468"/>
                  <a:pt x="417232" y="1015378"/>
                  <a:pt x="420068" y="1012825"/>
                </a:cubicBezTo>
                <a:cubicBezTo>
                  <a:pt x="440042" y="994848"/>
                  <a:pt x="439033" y="994946"/>
                  <a:pt x="451818" y="977900"/>
                </a:cubicBezTo>
                <a:cubicBezTo>
                  <a:pt x="452876" y="973667"/>
                  <a:pt x="454993" y="969564"/>
                  <a:pt x="454993" y="965200"/>
                </a:cubicBezTo>
                <a:cubicBezTo>
                  <a:pt x="454993" y="947045"/>
                  <a:pt x="451114" y="944977"/>
                  <a:pt x="442293" y="930275"/>
                </a:cubicBezTo>
                <a:cubicBezTo>
                  <a:pt x="441235" y="926042"/>
                  <a:pt x="440372" y="921755"/>
                  <a:pt x="439118" y="917575"/>
                </a:cubicBezTo>
                <a:cubicBezTo>
                  <a:pt x="437195" y="911164"/>
                  <a:pt x="432102" y="905185"/>
                  <a:pt x="432768" y="898525"/>
                </a:cubicBezTo>
                <a:cubicBezTo>
                  <a:pt x="434301" y="883192"/>
                  <a:pt x="439745" y="868382"/>
                  <a:pt x="445468" y="854075"/>
                </a:cubicBezTo>
                <a:cubicBezTo>
                  <a:pt x="449644" y="843635"/>
                  <a:pt x="457138" y="833366"/>
                  <a:pt x="467693" y="828675"/>
                </a:cubicBezTo>
                <a:cubicBezTo>
                  <a:pt x="473810" y="825957"/>
                  <a:pt x="486743" y="822325"/>
                  <a:pt x="486743" y="822325"/>
                </a:cubicBezTo>
                <a:cubicBezTo>
                  <a:pt x="489918" y="813858"/>
                  <a:pt x="494913" y="805865"/>
                  <a:pt x="496268" y="796925"/>
                </a:cubicBezTo>
                <a:cubicBezTo>
                  <a:pt x="502408" y="756400"/>
                  <a:pt x="494412" y="731251"/>
                  <a:pt x="508968" y="698500"/>
                </a:cubicBezTo>
                <a:cubicBezTo>
                  <a:pt x="510518" y="695013"/>
                  <a:pt x="513201" y="692150"/>
                  <a:pt x="515318" y="688975"/>
                </a:cubicBezTo>
                <a:cubicBezTo>
                  <a:pt x="513201" y="676275"/>
                  <a:pt x="514392" y="661723"/>
                  <a:pt x="508968" y="650875"/>
                </a:cubicBezTo>
                <a:cubicBezTo>
                  <a:pt x="503544" y="640027"/>
                  <a:pt x="501793" y="632038"/>
                  <a:pt x="482774" y="623887"/>
                </a:cubicBezTo>
                <a:cubicBezTo>
                  <a:pt x="459282" y="613819"/>
                  <a:pt x="469684" y="614694"/>
                  <a:pt x="439118" y="609600"/>
                </a:cubicBezTo>
                <a:cubicBezTo>
                  <a:pt x="434885" y="607483"/>
                  <a:pt x="433165" y="615156"/>
                  <a:pt x="426418" y="603250"/>
                </a:cubicBezTo>
                <a:cubicBezTo>
                  <a:pt x="419671" y="591344"/>
                  <a:pt x="404061" y="590550"/>
                  <a:pt x="398637" y="538162"/>
                </a:cubicBezTo>
                <a:cubicBezTo>
                  <a:pt x="393213" y="485774"/>
                  <a:pt x="404590" y="338402"/>
                  <a:pt x="393874" y="288925"/>
                </a:cubicBezTo>
                <a:cubicBezTo>
                  <a:pt x="383158" y="239448"/>
                  <a:pt x="340693" y="249767"/>
                  <a:pt x="334343" y="241300"/>
                </a:cubicBezTo>
                <a:lnTo>
                  <a:pt x="324818" y="228600"/>
                </a:lnTo>
                <a:cubicBezTo>
                  <a:pt x="323760" y="225425"/>
                  <a:pt x="322961" y="222151"/>
                  <a:pt x="321643" y="219075"/>
                </a:cubicBezTo>
                <a:cubicBezTo>
                  <a:pt x="319779" y="214725"/>
                  <a:pt x="315816" y="211079"/>
                  <a:pt x="315293" y="206375"/>
                </a:cubicBezTo>
                <a:cubicBezTo>
                  <a:pt x="313771" y="192677"/>
                  <a:pt x="322447" y="185718"/>
                  <a:pt x="327993" y="174625"/>
                </a:cubicBezTo>
                <a:cubicBezTo>
                  <a:pt x="330542" y="169527"/>
                  <a:pt x="332342" y="164086"/>
                  <a:pt x="334343" y="158750"/>
                </a:cubicBezTo>
                <a:cubicBezTo>
                  <a:pt x="335518" y="155616"/>
                  <a:pt x="335662" y="152010"/>
                  <a:pt x="337518" y="149225"/>
                </a:cubicBezTo>
                <a:cubicBezTo>
                  <a:pt x="340009" y="145489"/>
                  <a:pt x="343868" y="142875"/>
                  <a:pt x="347043" y="139700"/>
                </a:cubicBezTo>
                <a:cubicBezTo>
                  <a:pt x="348101" y="133350"/>
                  <a:pt x="350218" y="127088"/>
                  <a:pt x="350218" y="120650"/>
                </a:cubicBezTo>
                <a:cubicBezTo>
                  <a:pt x="350218" y="106647"/>
                  <a:pt x="339635" y="94059"/>
                  <a:pt x="340693" y="76200"/>
                </a:cubicBezTo>
                <a:cubicBezTo>
                  <a:pt x="341751" y="58341"/>
                  <a:pt x="361330" y="24606"/>
                  <a:pt x="356568" y="13494"/>
                </a:cubicBezTo>
                <a:lnTo>
                  <a:pt x="351351" y="487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олилиния: фигура 95">
            <a:extLst>
              <a:ext uri="{FF2B5EF4-FFF2-40B4-BE49-F238E27FC236}">
                <a16:creationId xmlns:a16="http://schemas.microsoft.com/office/drawing/2014/main" id="{B39F1A74-67D8-742A-AC70-FED320124D54}"/>
              </a:ext>
            </a:extLst>
          </p:cNvPr>
          <p:cNvSpPr/>
          <p:nvPr/>
        </p:nvSpPr>
        <p:spPr>
          <a:xfrm>
            <a:off x="6479962" y="4564051"/>
            <a:ext cx="1719941" cy="1388504"/>
          </a:xfrm>
          <a:custGeom>
            <a:avLst/>
            <a:gdLst>
              <a:gd name="connsiteX0" fmla="*/ 1045295 w 1719941"/>
              <a:gd name="connsiteY0" fmla="*/ 0 h 1388504"/>
              <a:gd name="connsiteX1" fmla="*/ 1131020 w 1719941"/>
              <a:gd name="connsiteY1" fmla="*/ 12700 h 1388504"/>
              <a:gd name="connsiteX2" fmla="*/ 1146895 w 1719941"/>
              <a:gd name="connsiteY2" fmla="*/ 41275 h 1388504"/>
              <a:gd name="connsiteX3" fmla="*/ 1162770 w 1719941"/>
              <a:gd name="connsiteY3" fmla="*/ 69850 h 1388504"/>
              <a:gd name="connsiteX4" fmla="*/ 1172295 w 1719941"/>
              <a:gd name="connsiteY4" fmla="*/ 101600 h 1388504"/>
              <a:gd name="connsiteX5" fmla="*/ 1184995 w 1719941"/>
              <a:gd name="connsiteY5" fmla="*/ 130175 h 1388504"/>
              <a:gd name="connsiteX6" fmla="*/ 1188170 w 1719941"/>
              <a:gd name="connsiteY6" fmla="*/ 149225 h 1388504"/>
              <a:gd name="connsiteX7" fmla="*/ 1197695 w 1719941"/>
              <a:gd name="connsiteY7" fmla="*/ 184150 h 1388504"/>
              <a:gd name="connsiteX8" fmla="*/ 1204045 w 1719941"/>
              <a:gd name="connsiteY8" fmla="*/ 200025 h 1388504"/>
              <a:gd name="connsiteX9" fmla="*/ 1207220 w 1719941"/>
              <a:gd name="connsiteY9" fmla="*/ 212725 h 1388504"/>
              <a:gd name="connsiteX10" fmla="*/ 1213570 w 1719941"/>
              <a:gd name="connsiteY10" fmla="*/ 228600 h 1388504"/>
              <a:gd name="connsiteX11" fmla="*/ 1216745 w 1719941"/>
              <a:gd name="connsiteY11" fmla="*/ 244475 h 1388504"/>
              <a:gd name="connsiteX12" fmla="*/ 1223095 w 1719941"/>
              <a:gd name="connsiteY12" fmla="*/ 266700 h 1388504"/>
              <a:gd name="connsiteX13" fmla="*/ 1235795 w 1719941"/>
              <a:gd name="connsiteY13" fmla="*/ 298450 h 1388504"/>
              <a:gd name="connsiteX14" fmla="*/ 1245320 w 1719941"/>
              <a:gd name="connsiteY14" fmla="*/ 317500 h 1388504"/>
              <a:gd name="connsiteX15" fmla="*/ 1254845 w 1719941"/>
              <a:gd name="connsiteY15" fmla="*/ 323850 h 1388504"/>
              <a:gd name="connsiteX16" fmla="*/ 1258020 w 1719941"/>
              <a:gd name="connsiteY16" fmla="*/ 333375 h 1388504"/>
              <a:gd name="connsiteX17" fmla="*/ 1270720 w 1719941"/>
              <a:gd name="connsiteY17" fmla="*/ 346075 h 1388504"/>
              <a:gd name="connsiteX18" fmla="*/ 1305645 w 1719941"/>
              <a:gd name="connsiteY18" fmla="*/ 371475 h 1388504"/>
              <a:gd name="connsiteX19" fmla="*/ 1331045 w 1719941"/>
              <a:gd name="connsiteY19" fmla="*/ 393700 h 1388504"/>
              <a:gd name="connsiteX20" fmla="*/ 1346920 w 1719941"/>
              <a:gd name="connsiteY20" fmla="*/ 406400 h 1388504"/>
              <a:gd name="connsiteX21" fmla="*/ 1369145 w 1719941"/>
              <a:gd name="connsiteY21" fmla="*/ 428625 h 1388504"/>
              <a:gd name="connsiteX22" fmla="*/ 1372320 w 1719941"/>
              <a:gd name="connsiteY22" fmla="*/ 482600 h 1388504"/>
              <a:gd name="connsiteX23" fmla="*/ 1381845 w 1719941"/>
              <a:gd name="connsiteY23" fmla="*/ 495300 h 1388504"/>
              <a:gd name="connsiteX24" fmla="*/ 1407245 w 1719941"/>
              <a:gd name="connsiteY24" fmla="*/ 527050 h 1388504"/>
              <a:gd name="connsiteX25" fmla="*/ 1416770 w 1719941"/>
              <a:gd name="connsiteY25" fmla="*/ 530225 h 1388504"/>
              <a:gd name="connsiteX26" fmla="*/ 1426295 w 1719941"/>
              <a:gd name="connsiteY26" fmla="*/ 536575 h 1388504"/>
              <a:gd name="connsiteX27" fmla="*/ 1473920 w 1719941"/>
              <a:gd name="connsiteY27" fmla="*/ 546100 h 1388504"/>
              <a:gd name="connsiteX28" fmla="*/ 1492970 w 1719941"/>
              <a:gd name="connsiteY28" fmla="*/ 555625 h 1388504"/>
              <a:gd name="connsiteX29" fmla="*/ 1515195 w 1719941"/>
              <a:gd name="connsiteY29" fmla="*/ 558800 h 1388504"/>
              <a:gd name="connsiteX30" fmla="*/ 1524720 w 1719941"/>
              <a:gd name="connsiteY30" fmla="*/ 568325 h 1388504"/>
              <a:gd name="connsiteX31" fmla="*/ 1553295 w 1719941"/>
              <a:gd name="connsiteY31" fmla="*/ 584200 h 1388504"/>
              <a:gd name="connsiteX32" fmla="*/ 1562820 w 1719941"/>
              <a:gd name="connsiteY32" fmla="*/ 596900 h 1388504"/>
              <a:gd name="connsiteX33" fmla="*/ 1572345 w 1719941"/>
              <a:gd name="connsiteY33" fmla="*/ 622300 h 1388504"/>
              <a:gd name="connsiteX34" fmla="*/ 1578695 w 1719941"/>
              <a:gd name="connsiteY34" fmla="*/ 641350 h 1388504"/>
              <a:gd name="connsiteX35" fmla="*/ 1585045 w 1719941"/>
              <a:gd name="connsiteY35" fmla="*/ 650875 h 1388504"/>
              <a:gd name="connsiteX36" fmla="*/ 1588220 w 1719941"/>
              <a:gd name="connsiteY36" fmla="*/ 660400 h 1388504"/>
              <a:gd name="connsiteX37" fmla="*/ 1597745 w 1719941"/>
              <a:gd name="connsiteY37" fmla="*/ 704850 h 1388504"/>
              <a:gd name="connsiteX38" fmla="*/ 1607270 w 1719941"/>
              <a:gd name="connsiteY38" fmla="*/ 742950 h 1388504"/>
              <a:gd name="connsiteX39" fmla="*/ 1616795 w 1719941"/>
              <a:gd name="connsiteY39" fmla="*/ 803275 h 1388504"/>
              <a:gd name="connsiteX40" fmla="*/ 1626320 w 1719941"/>
              <a:gd name="connsiteY40" fmla="*/ 825500 h 1388504"/>
              <a:gd name="connsiteX41" fmla="*/ 1635845 w 1719941"/>
              <a:gd name="connsiteY41" fmla="*/ 857250 h 1388504"/>
              <a:gd name="connsiteX42" fmla="*/ 1639020 w 1719941"/>
              <a:gd name="connsiteY42" fmla="*/ 869950 h 1388504"/>
              <a:gd name="connsiteX43" fmla="*/ 1651720 w 1719941"/>
              <a:gd name="connsiteY43" fmla="*/ 889000 h 1388504"/>
              <a:gd name="connsiteX44" fmla="*/ 1654895 w 1719941"/>
              <a:gd name="connsiteY44" fmla="*/ 898525 h 1388504"/>
              <a:gd name="connsiteX45" fmla="*/ 1664420 w 1719941"/>
              <a:gd name="connsiteY45" fmla="*/ 914400 h 1388504"/>
              <a:gd name="connsiteX46" fmla="*/ 1667595 w 1719941"/>
              <a:gd name="connsiteY46" fmla="*/ 930275 h 1388504"/>
              <a:gd name="connsiteX47" fmla="*/ 1677120 w 1719941"/>
              <a:gd name="connsiteY47" fmla="*/ 942975 h 1388504"/>
              <a:gd name="connsiteX48" fmla="*/ 1686645 w 1719941"/>
              <a:gd name="connsiteY48" fmla="*/ 962025 h 1388504"/>
              <a:gd name="connsiteX49" fmla="*/ 1689820 w 1719941"/>
              <a:gd name="connsiteY49" fmla="*/ 977900 h 1388504"/>
              <a:gd name="connsiteX50" fmla="*/ 1705695 w 1719941"/>
              <a:gd name="connsiteY50" fmla="*/ 1006475 h 1388504"/>
              <a:gd name="connsiteX51" fmla="*/ 1718395 w 1719941"/>
              <a:gd name="connsiteY51" fmla="*/ 1041400 h 1388504"/>
              <a:gd name="connsiteX52" fmla="*/ 1719941 w 1719941"/>
              <a:gd name="connsiteY52" fmla="*/ 1056014 h 1388504"/>
              <a:gd name="connsiteX53" fmla="*/ 1708873 w 1719941"/>
              <a:gd name="connsiteY53" fmla="*/ 1059176 h 1388504"/>
              <a:gd name="connsiteX54" fmla="*/ 1647913 w 1719941"/>
              <a:gd name="connsiteY54" fmla="*/ 1051556 h 1388504"/>
              <a:gd name="connsiteX55" fmla="*/ 1579333 w 1719941"/>
              <a:gd name="connsiteY55" fmla="*/ 1043936 h 1388504"/>
              <a:gd name="connsiteX56" fmla="*/ 1510753 w 1719941"/>
              <a:gd name="connsiteY56" fmla="*/ 1013456 h 1388504"/>
              <a:gd name="connsiteX57" fmla="*/ 1457413 w 1719941"/>
              <a:gd name="connsiteY57" fmla="*/ 1005836 h 1388504"/>
              <a:gd name="connsiteX58" fmla="*/ 1419313 w 1719941"/>
              <a:gd name="connsiteY58" fmla="*/ 990596 h 1388504"/>
              <a:gd name="connsiteX59" fmla="*/ 1365973 w 1719941"/>
              <a:gd name="connsiteY59" fmla="*/ 967736 h 1388504"/>
              <a:gd name="connsiteX60" fmla="*/ 1274533 w 1719941"/>
              <a:gd name="connsiteY60" fmla="*/ 975356 h 1388504"/>
              <a:gd name="connsiteX61" fmla="*/ 1251673 w 1719941"/>
              <a:gd name="connsiteY61" fmla="*/ 982976 h 1388504"/>
              <a:gd name="connsiteX62" fmla="*/ 1221193 w 1719941"/>
              <a:gd name="connsiteY62" fmla="*/ 1051556 h 1388504"/>
              <a:gd name="connsiteX63" fmla="*/ 1198333 w 1719941"/>
              <a:gd name="connsiteY63" fmla="*/ 1097276 h 1388504"/>
              <a:gd name="connsiteX64" fmla="*/ 1183093 w 1719941"/>
              <a:gd name="connsiteY64" fmla="*/ 1158236 h 1388504"/>
              <a:gd name="connsiteX65" fmla="*/ 1211191 w 1719941"/>
              <a:gd name="connsiteY65" fmla="*/ 1266821 h 1388504"/>
              <a:gd name="connsiteX66" fmla="*/ 1118799 w 1719941"/>
              <a:gd name="connsiteY66" fmla="*/ 1238246 h 1388504"/>
              <a:gd name="connsiteX67" fmla="*/ 1038313 w 1719941"/>
              <a:gd name="connsiteY67" fmla="*/ 1219196 h 1388504"/>
              <a:gd name="connsiteX68" fmla="*/ 984973 w 1719941"/>
              <a:gd name="connsiteY68" fmla="*/ 1211576 h 1388504"/>
              <a:gd name="connsiteX69" fmla="*/ 939253 w 1719941"/>
              <a:gd name="connsiteY69" fmla="*/ 1196336 h 1388504"/>
              <a:gd name="connsiteX70" fmla="*/ 870673 w 1719941"/>
              <a:gd name="connsiteY70" fmla="*/ 1188716 h 1388504"/>
              <a:gd name="connsiteX71" fmla="*/ 824953 w 1719941"/>
              <a:gd name="connsiteY71" fmla="*/ 1181096 h 1388504"/>
              <a:gd name="connsiteX72" fmla="*/ 771613 w 1719941"/>
              <a:gd name="connsiteY72" fmla="*/ 1173476 h 1388504"/>
              <a:gd name="connsiteX73" fmla="*/ 619213 w 1719941"/>
              <a:gd name="connsiteY73" fmla="*/ 1181096 h 1388504"/>
              <a:gd name="connsiteX74" fmla="*/ 588733 w 1719941"/>
              <a:gd name="connsiteY74" fmla="*/ 1203956 h 1388504"/>
              <a:gd name="connsiteX75" fmla="*/ 543013 w 1719941"/>
              <a:gd name="connsiteY75" fmla="*/ 1249676 h 1388504"/>
              <a:gd name="connsiteX76" fmla="*/ 527773 w 1719941"/>
              <a:gd name="connsiteY76" fmla="*/ 1341116 h 1388504"/>
              <a:gd name="connsiteX77" fmla="*/ 529006 w 1719941"/>
              <a:gd name="connsiteY77" fmla="*/ 1386378 h 1388504"/>
              <a:gd name="connsiteX78" fmla="*/ 528712 w 1719941"/>
              <a:gd name="connsiteY78" fmla="*/ 1388504 h 1388504"/>
              <a:gd name="connsiteX79" fmla="*/ 524595 w 1719941"/>
              <a:gd name="connsiteY79" fmla="*/ 1387475 h 1388504"/>
              <a:gd name="connsiteX80" fmla="*/ 515070 w 1719941"/>
              <a:gd name="connsiteY80" fmla="*/ 1384300 h 1388504"/>
              <a:gd name="connsiteX81" fmla="*/ 508720 w 1719941"/>
              <a:gd name="connsiteY81" fmla="*/ 1374775 h 1388504"/>
              <a:gd name="connsiteX82" fmla="*/ 489670 w 1719941"/>
              <a:gd name="connsiteY82" fmla="*/ 1365250 h 1388504"/>
              <a:gd name="connsiteX83" fmla="*/ 480145 w 1719941"/>
              <a:gd name="connsiteY83" fmla="*/ 1358900 h 1388504"/>
              <a:gd name="connsiteX84" fmla="*/ 467445 w 1719941"/>
              <a:gd name="connsiteY84" fmla="*/ 1352550 h 1388504"/>
              <a:gd name="connsiteX85" fmla="*/ 442045 w 1719941"/>
              <a:gd name="connsiteY85" fmla="*/ 1333500 h 1388504"/>
              <a:gd name="connsiteX86" fmla="*/ 432520 w 1719941"/>
              <a:gd name="connsiteY86" fmla="*/ 1323975 h 1388504"/>
              <a:gd name="connsiteX87" fmla="*/ 388070 w 1719941"/>
              <a:gd name="connsiteY87" fmla="*/ 1289050 h 1388504"/>
              <a:gd name="connsiteX88" fmla="*/ 340445 w 1719941"/>
              <a:gd name="connsiteY88" fmla="*/ 1244600 h 1388504"/>
              <a:gd name="connsiteX89" fmla="*/ 319807 w 1719941"/>
              <a:gd name="connsiteY89" fmla="*/ 1218407 h 1388504"/>
              <a:gd name="connsiteX90" fmla="*/ 308695 w 1719941"/>
              <a:gd name="connsiteY90" fmla="*/ 1200150 h 1388504"/>
              <a:gd name="connsiteX91" fmla="*/ 305520 w 1719941"/>
              <a:gd name="connsiteY91" fmla="*/ 1190625 h 1388504"/>
              <a:gd name="connsiteX92" fmla="*/ 299170 w 1719941"/>
              <a:gd name="connsiteY92" fmla="*/ 1181100 h 1388504"/>
              <a:gd name="connsiteX93" fmla="*/ 289645 w 1719941"/>
              <a:gd name="connsiteY93" fmla="*/ 1146175 h 1388504"/>
              <a:gd name="connsiteX94" fmla="*/ 286470 w 1719941"/>
              <a:gd name="connsiteY94" fmla="*/ 1133475 h 1388504"/>
              <a:gd name="connsiteX95" fmla="*/ 283295 w 1719941"/>
              <a:gd name="connsiteY95" fmla="*/ 1123950 h 1388504"/>
              <a:gd name="connsiteX96" fmla="*/ 280120 w 1719941"/>
              <a:gd name="connsiteY96" fmla="*/ 1111250 h 1388504"/>
              <a:gd name="connsiteX97" fmla="*/ 270595 w 1719941"/>
              <a:gd name="connsiteY97" fmla="*/ 1095375 h 1388504"/>
              <a:gd name="connsiteX98" fmla="*/ 267420 w 1719941"/>
              <a:gd name="connsiteY98" fmla="*/ 1082675 h 1388504"/>
              <a:gd name="connsiteX99" fmla="*/ 251545 w 1719941"/>
              <a:gd name="connsiteY99" fmla="*/ 1063625 h 1388504"/>
              <a:gd name="connsiteX100" fmla="*/ 242020 w 1719941"/>
              <a:gd name="connsiteY100" fmla="*/ 1050925 h 1388504"/>
              <a:gd name="connsiteX101" fmla="*/ 235670 w 1719941"/>
              <a:gd name="connsiteY101" fmla="*/ 1041400 h 1388504"/>
              <a:gd name="connsiteX102" fmla="*/ 226145 w 1719941"/>
              <a:gd name="connsiteY102" fmla="*/ 1038225 h 1388504"/>
              <a:gd name="connsiteX103" fmla="*/ 210270 w 1719941"/>
              <a:gd name="connsiteY103" fmla="*/ 1028700 h 1388504"/>
              <a:gd name="connsiteX104" fmla="*/ 191220 w 1719941"/>
              <a:gd name="connsiteY104" fmla="*/ 1025525 h 1388504"/>
              <a:gd name="connsiteX105" fmla="*/ 165820 w 1719941"/>
              <a:gd name="connsiteY105" fmla="*/ 1016000 h 1388504"/>
              <a:gd name="connsiteX106" fmla="*/ 153120 w 1719941"/>
              <a:gd name="connsiteY106" fmla="*/ 1000125 h 1388504"/>
              <a:gd name="connsiteX107" fmla="*/ 143595 w 1719941"/>
              <a:gd name="connsiteY107" fmla="*/ 990600 h 1388504"/>
              <a:gd name="connsiteX108" fmla="*/ 140420 w 1719941"/>
              <a:gd name="connsiteY108" fmla="*/ 981075 h 1388504"/>
              <a:gd name="connsiteX109" fmla="*/ 127720 w 1719941"/>
              <a:gd name="connsiteY109" fmla="*/ 968375 h 1388504"/>
              <a:gd name="connsiteX110" fmla="*/ 124545 w 1719941"/>
              <a:gd name="connsiteY110" fmla="*/ 955675 h 1388504"/>
              <a:gd name="connsiteX111" fmla="*/ 118195 w 1719941"/>
              <a:gd name="connsiteY111" fmla="*/ 946150 h 1388504"/>
              <a:gd name="connsiteX112" fmla="*/ 115020 w 1719941"/>
              <a:gd name="connsiteY112" fmla="*/ 936625 h 1388504"/>
              <a:gd name="connsiteX113" fmla="*/ 108670 w 1719941"/>
              <a:gd name="connsiteY113" fmla="*/ 885825 h 1388504"/>
              <a:gd name="connsiteX114" fmla="*/ 111845 w 1719941"/>
              <a:gd name="connsiteY114" fmla="*/ 835025 h 1388504"/>
              <a:gd name="connsiteX115" fmla="*/ 143595 w 1719941"/>
              <a:gd name="connsiteY115" fmla="*/ 793750 h 1388504"/>
              <a:gd name="connsiteX116" fmla="*/ 156295 w 1719941"/>
              <a:gd name="connsiteY116" fmla="*/ 784225 h 1388504"/>
              <a:gd name="connsiteX117" fmla="*/ 175345 w 1719941"/>
              <a:gd name="connsiteY117" fmla="*/ 771525 h 1388504"/>
              <a:gd name="connsiteX118" fmla="*/ 184870 w 1719941"/>
              <a:gd name="connsiteY118" fmla="*/ 758825 h 1388504"/>
              <a:gd name="connsiteX119" fmla="*/ 188045 w 1719941"/>
              <a:gd name="connsiteY119" fmla="*/ 682625 h 1388504"/>
              <a:gd name="connsiteX120" fmla="*/ 181695 w 1719941"/>
              <a:gd name="connsiteY120" fmla="*/ 596900 h 1388504"/>
              <a:gd name="connsiteX121" fmla="*/ 168995 w 1719941"/>
              <a:gd name="connsiteY121" fmla="*/ 546100 h 1388504"/>
              <a:gd name="connsiteX122" fmla="*/ 175345 w 1719941"/>
              <a:gd name="connsiteY122" fmla="*/ 516731 h 1388504"/>
              <a:gd name="connsiteX123" fmla="*/ 117526 w 1719941"/>
              <a:gd name="connsiteY123" fmla="*/ 408775 h 1388504"/>
              <a:gd name="connsiteX124" fmla="*/ 102872 w 1719941"/>
              <a:gd name="connsiteY124" fmla="*/ 382008 h 1388504"/>
              <a:gd name="connsiteX125" fmla="*/ 102255 w 1719941"/>
              <a:gd name="connsiteY125" fmla="*/ 378618 h 1388504"/>
              <a:gd name="connsiteX126" fmla="*/ 99145 w 1719941"/>
              <a:gd name="connsiteY126" fmla="*/ 368300 h 1388504"/>
              <a:gd name="connsiteX127" fmla="*/ 29295 w 1719941"/>
              <a:gd name="connsiteY127" fmla="*/ 155575 h 1388504"/>
              <a:gd name="connsiteX128" fmla="*/ 13420 w 1719941"/>
              <a:gd name="connsiteY128" fmla="*/ 123825 h 1388504"/>
              <a:gd name="connsiteX129" fmla="*/ 5483 w 1719941"/>
              <a:gd name="connsiteY129" fmla="*/ 106561 h 1388504"/>
              <a:gd name="connsiteX130" fmla="*/ 0 w 1719941"/>
              <a:gd name="connsiteY130" fmla="*/ 99414 h 1388504"/>
              <a:gd name="connsiteX131" fmla="*/ 4692 w 1719941"/>
              <a:gd name="connsiteY131" fmla="*/ 96557 h 1388504"/>
              <a:gd name="connsiteX132" fmla="*/ 19770 w 1719941"/>
              <a:gd name="connsiteY132" fmla="*/ 88900 h 1388504"/>
              <a:gd name="connsiteX133" fmla="*/ 86445 w 1719941"/>
              <a:gd name="connsiteY133" fmla="*/ 50800 h 1388504"/>
              <a:gd name="connsiteX134" fmla="*/ 591270 w 1719941"/>
              <a:gd name="connsiteY134" fmla="*/ 47625 h 1388504"/>
              <a:gd name="connsiteX135" fmla="*/ 730970 w 1719941"/>
              <a:gd name="connsiteY135" fmla="*/ 34925 h 1388504"/>
              <a:gd name="connsiteX136" fmla="*/ 769070 w 1719941"/>
              <a:gd name="connsiteY136" fmla="*/ 31750 h 1388504"/>
              <a:gd name="connsiteX137" fmla="*/ 838920 w 1719941"/>
              <a:gd name="connsiteY137" fmla="*/ 25400 h 1388504"/>
              <a:gd name="connsiteX138" fmla="*/ 902420 w 1719941"/>
              <a:gd name="connsiteY138" fmla="*/ 22225 h 1388504"/>
              <a:gd name="connsiteX139" fmla="*/ 927820 w 1719941"/>
              <a:gd name="connsiteY139" fmla="*/ 15875 h 1388504"/>
              <a:gd name="connsiteX140" fmla="*/ 988145 w 1719941"/>
              <a:gd name="connsiteY140" fmla="*/ 9525 h 1388504"/>
              <a:gd name="connsiteX141" fmla="*/ 1045295 w 1719941"/>
              <a:gd name="connsiteY141" fmla="*/ 0 h 138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719941" h="1388504">
                <a:moveTo>
                  <a:pt x="1045295" y="0"/>
                </a:moveTo>
                <a:cubicBezTo>
                  <a:pt x="1073870" y="4233"/>
                  <a:pt x="1103351" y="4399"/>
                  <a:pt x="1131020" y="12700"/>
                </a:cubicBezTo>
                <a:cubicBezTo>
                  <a:pt x="1133755" y="13521"/>
                  <a:pt x="1144860" y="37714"/>
                  <a:pt x="1146895" y="41275"/>
                </a:cubicBezTo>
                <a:cubicBezTo>
                  <a:pt x="1160216" y="64586"/>
                  <a:pt x="1145896" y="32728"/>
                  <a:pt x="1162770" y="69850"/>
                </a:cubicBezTo>
                <a:cubicBezTo>
                  <a:pt x="1183570" y="115611"/>
                  <a:pt x="1156217" y="56583"/>
                  <a:pt x="1172295" y="101600"/>
                </a:cubicBezTo>
                <a:cubicBezTo>
                  <a:pt x="1175801" y="111416"/>
                  <a:pt x="1180762" y="120650"/>
                  <a:pt x="1184995" y="130175"/>
                </a:cubicBezTo>
                <a:cubicBezTo>
                  <a:pt x="1186053" y="136525"/>
                  <a:pt x="1186907" y="142912"/>
                  <a:pt x="1188170" y="149225"/>
                </a:cubicBezTo>
                <a:cubicBezTo>
                  <a:pt x="1189623" y="156490"/>
                  <a:pt x="1196486" y="180524"/>
                  <a:pt x="1197695" y="184150"/>
                </a:cubicBezTo>
                <a:cubicBezTo>
                  <a:pt x="1199497" y="189557"/>
                  <a:pt x="1202243" y="194618"/>
                  <a:pt x="1204045" y="200025"/>
                </a:cubicBezTo>
                <a:cubicBezTo>
                  <a:pt x="1205425" y="204165"/>
                  <a:pt x="1205840" y="208585"/>
                  <a:pt x="1207220" y="212725"/>
                </a:cubicBezTo>
                <a:cubicBezTo>
                  <a:pt x="1209022" y="218132"/>
                  <a:pt x="1211932" y="223141"/>
                  <a:pt x="1213570" y="228600"/>
                </a:cubicBezTo>
                <a:cubicBezTo>
                  <a:pt x="1215121" y="233769"/>
                  <a:pt x="1215436" y="239240"/>
                  <a:pt x="1216745" y="244475"/>
                </a:cubicBezTo>
                <a:cubicBezTo>
                  <a:pt x="1218614" y="251950"/>
                  <a:pt x="1220829" y="259336"/>
                  <a:pt x="1223095" y="266700"/>
                </a:cubicBezTo>
                <a:cubicBezTo>
                  <a:pt x="1233607" y="300863"/>
                  <a:pt x="1224567" y="272252"/>
                  <a:pt x="1235795" y="298450"/>
                </a:cubicBezTo>
                <a:cubicBezTo>
                  <a:pt x="1239668" y="307488"/>
                  <a:pt x="1237693" y="309873"/>
                  <a:pt x="1245320" y="317500"/>
                </a:cubicBezTo>
                <a:cubicBezTo>
                  <a:pt x="1248018" y="320198"/>
                  <a:pt x="1251670" y="321733"/>
                  <a:pt x="1254845" y="323850"/>
                </a:cubicBezTo>
                <a:cubicBezTo>
                  <a:pt x="1255903" y="327025"/>
                  <a:pt x="1256075" y="330652"/>
                  <a:pt x="1258020" y="333375"/>
                </a:cubicBezTo>
                <a:cubicBezTo>
                  <a:pt x="1261500" y="338247"/>
                  <a:pt x="1266245" y="342098"/>
                  <a:pt x="1270720" y="346075"/>
                </a:cubicBezTo>
                <a:cubicBezTo>
                  <a:pt x="1291734" y="364754"/>
                  <a:pt x="1281881" y="353652"/>
                  <a:pt x="1305645" y="371475"/>
                </a:cubicBezTo>
                <a:cubicBezTo>
                  <a:pt x="1334761" y="393312"/>
                  <a:pt x="1301450" y="367393"/>
                  <a:pt x="1331045" y="393700"/>
                </a:cubicBezTo>
                <a:cubicBezTo>
                  <a:pt x="1336110" y="398202"/>
                  <a:pt x="1341925" y="401821"/>
                  <a:pt x="1346920" y="406400"/>
                </a:cubicBezTo>
                <a:cubicBezTo>
                  <a:pt x="1354643" y="413480"/>
                  <a:pt x="1369145" y="428625"/>
                  <a:pt x="1369145" y="428625"/>
                </a:cubicBezTo>
                <a:cubicBezTo>
                  <a:pt x="1370203" y="446617"/>
                  <a:pt x="1368948" y="464896"/>
                  <a:pt x="1372320" y="482600"/>
                </a:cubicBezTo>
                <a:cubicBezTo>
                  <a:pt x="1373310" y="487798"/>
                  <a:pt x="1378910" y="490897"/>
                  <a:pt x="1381845" y="495300"/>
                </a:cubicBezTo>
                <a:cubicBezTo>
                  <a:pt x="1392629" y="511477"/>
                  <a:pt x="1390148" y="514227"/>
                  <a:pt x="1407245" y="527050"/>
                </a:cubicBezTo>
                <a:cubicBezTo>
                  <a:pt x="1409922" y="529058"/>
                  <a:pt x="1413777" y="528728"/>
                  <a:pt x="1416770" y="530225"/>
                </a:cubicBezTo>
                <a:cubicBezTo>
                  <a:pt x="1420183" y="531932"/>
                  <a:pt x="1422675" y="535368"/>
                  <a:pt x="1426295" y="536575"/>
                </a:cubicBezTo>
                <a:cubicBezTo>
                  <a:pt x="1437915" y="540448"/>
                  <a:pt x="1460578" y="543876"/>
                  <a:pt x="1473920" y="546100"/>
                </a:cubicBezTo>
                <a:cubicBezTo>
                  <a:pt x="1480270" y="549275"/>
                  <a:pt x="1486184" y="553537"/>
                  <a:pt x="1492970" y="555625"/>
                </a:cubicBezTo>
                <a:cubicBezTo>
                  <a:pt x="1500123" y="557826"/>
                  <a:pt x="1508247" y="556021"/>
                  <a:pt x="1515195" y="558800"/>
                </a:cubicBezTo>
                <a:cubicBezTo>
                  <a:pt x="1519364" y="560468"/>
                  <a:pt x="1520984" y="565834"/>
                  <a:pt x="1524720" y="568325"/>
                </a:cubicBezTo>
                <a:cubicBezTo>
                  <a:pt x="1529703" y="571647"/>
                  <a:pt x="1547258" y="578163"/>
                  <a:pt x="1553295" y="584200"/>
                </a:cubicBezTo>
                <a:cubicBezTo>
                  <a:pt x="1557037" y="587942"/>
                  <a:pt x="1559645" y="592667"/>
                  <a:pt x="1562820" y="596900"/>
                </a:cubicBezTo>
                <a:cubicBezTo>
                  <a:pt x="1570347" y="634535"/>
                  <a:pt x="1560453" y="595544"/>
                  <a:pt x="1572345" y="622300"/>
                </a:cubicBezTo>
                <a:cubicBezTo>
                  <a:pt x="1575063" y="628417"/>
                  <a:pt x="1574982" y="635781"/>
                  <a:pt x="1578695" y="641350"/>
                </a:cubicBezTo>
                <a:cubicBezTo>
                  <a:pt x="1580812" y="644525"/>
                  <a:pt x="1583338" y="647462"/>
                  <a:pt x="1585045" y="650875"/>
                </a:cubicBezTo>
                <a:cubicBezTo>
                  <a:pt x="1586542" y="653868"/>
                  <a:pt x="1587301" y="657182"/>
                  <a:pt x="1588220" y="660400"/>
                </a:cubicBezTo>
                <a:cubicBezTo>
                  <a:pt x="1594047" y="680793"/>
                  <a:pt x="1590455" y="675691"/>
                  <a:pt x="1597745" y="704850"/>
                </a:cubicBezTo>
                <a:lnTo>
                  <a:pt x="1607270" y="742950"/>
                </a:lnTo>
                <a:cubicBezTo>
                  <a:pt x="1608714" y="755945"/>
                  <a:pt x="1611857" y="791754"/>
                  <a:pt x="1616795" y="803275"/>
                </a:cubicBezTo>
                <a:lnTo>
                  <a:pt x="1626320" y="825500"/>
                </a:lnTo>
                <a:cubicBezTo>
                  <a:pt x="1632590" y="856851"/>
                  <a:pt x="1625402" y="825922"/>
                  <a:pt x="1635845" y="857250"/>
                </a:cubicBezTo>
                <a:cubicBezTo>
                  <a:pt x="1637225" y="861390"/>
                  <a:pt x="1637069" y="866047"/>
                  <a:pt x="1639020" y="869950"/>
                </a:cubicBezTo>
                <a:cubicBezTo>
                  <a:pt x="1642433" y="876776"/>
                  <a:pt x="1648014" y="882329"/>
                  <a:pt x="1651720" y="889000"/>
                </a:cubicBezTo>
                <a:cubicBezTo>
                  <a:pt x="1653345" y="891926"/>
                  <a:pt x="1653398" y="895532"/>
                  <a:pt x="1654895" y="898525"/>
                </a:cubicBezTo>
                <a:cubicBezTo>
                  <a:pt x="1657655" y="904045"/>
                  <a:pt x="1661245" y="909108"/>
                  <a:pt x="1664420" y="914400"/>
                </a:cubicBezTo>
                <a:cubicBezTo>
                  <a:pt x="1665478" y="919692"/>
                  <a:pt x="1665403" y="925344"/>
                  <a:pt x="1667595" y="930275"/>
                </a:cubicBezTo>
                <a:cubicBezTo>
                  <a:pt x="1669744" y="935111"/>
                  <a:pt x="1674397" y="938437"/>
                  <a:pt x="1677120" y="942975"/>
                </a:cubicBezTo>
                <a:cubicBezTo>
                  <a:pt x="1680773" y="949063"/>
                  <a:pt x="1683470" y="955675"/>
                  <a:pt x="1686645" y="962025"/>
                </a:cubicBezTo>
                <a:cubicBezTo>
                  <a:pt x="1687703" y="967317"/>
                  <a:pt x="1687816" y="972890"/>
                  <a:pt x="1689820" y="977900"/>
                </a:cubicBezTo>
                <a:cubicBezTo>
                  <a:pt x="1706014" y="1018385"/>
                  <a:pt x="1693338" y="972493"/>
                  <a:pt x="1705695" y="1006475"/>
                </a:cubicBezTo>
                <a:cubicBezTo>
                  <a:pt x="1720996" y="1048551"/>
                  <a:pt x="1703900" y="1012410"/>
                  <a:pt x="1718395" y="1041400"/>
                </a:cubicBezTo>
                <a:lnTo>
                  <a:pt x="1719941" y="1056014"/>
                </a:lnTo>
                <a:lnTo>
                  <a:pt x="1708873" y="1059176"/>
                </a:lnTo>
                <a:lnTo>
                  <a:pt x="1647913" y="1051556"/>
                </a:lnTo>
                <a:cubicBezTo>
                  <a:pt x="1625070" y="1048869"/>
                  <a:pt x="1601823" y="1048755"/>
                  <a:pt x="1579333" y="1043936"/>
                </a:cubicBezTo>
                <a:cubicBezTo>
                  <a:pt x="1485251" y="1023776"/>
                  <a:pt x="1591199" y="1035396"/>
                  <a:pt x="1510753" y="1013456"/>
                </a:cubicBezTo>
                <a:cubicBezTo>
                  <a:pt x="1493425" y="1008730"/>
                  <a:pt x="1475193" y="1008376"/>
                  <a:pt x="1457413" y="1005836"/>
                </a:cubicBezTo>
                <a:cubicBezTo>
                  <a:pt x="1444713" y="1000756"/>
                  <a:pt x="1431812" y="996151"/>
                  <a:pt x="1419313" y="990596"/>
                </a:cubicBezTo>
                <a:cubicBezTo>
                  <a:pt x="1362817" y="965487"/>
                  <a:pt x="1412926" y="983387"/>
                  <a:pt x="1365973" y="967736"/>
                </a:cubicBezTo>
                <a:cubicBezTo>
                  <a:pt x="1335493" y="970276"/>
                  <a:pt x="1304850" y="971314"/>
                  <a:pt x="1274533" y="975356"/>
                </a:cubicBezTo>
                <a:cubicBezTo>
                  <a:pt x="1266571" y="976418"/>
                  <a:pt x="1257945" y="977958"/>
                  <a:pt x="1251673" y="982976"/>
                </a:cubicBezTo>
                <a:cubicBezTo>
                  <a:pt x="1232994" y="997919"/>
                  <a:pt x="1229730" y="1034481"/>
                  <a:pt x="1221193" y="1051556"/>
                </a:cubicBezTo>
                <a:cubicBezTo>
                  <a:pt x="1213573" y="1066796"/>
                  <a:pt x="1205253" y="1081706"/>
                  <a:pt x="1198333" y="1097276"/>
                </a:cubicBezTo>
                <a:cubicBezTo>
                  <a:pt x="1189813" y="1116447"/>
                  <a:pt x="1187136" y="1138020"/>
                  <a:pt x="1183093" y="1158236"/>
                </a:cubicBezTo>
                <a:cubicBezTo>
                  <a:pt x="1180553" y="1191256"/>
                  <a:pt x="1221907" y="1253486"/>
                  <a:pt x="1211191" y="1266821"/>
                </a:cubicBezTo>
                <a:cubicBezTo>
                  <a:pt x="1200475" y="1280156"/>
                  <a:pt x="1142805" y="1246248"/>
                  <a:pt x="1118799" y="1238246"/>
                </a:cubicBezTo>
                <a:cubicBezTo>
                  <a:pt x="1108639" y="1225546"/>
                  <a:pt x="1060617" y="1223641"/>
                  <a:pt x="1038313" y="1219196"/>
                </a:cubicBezTo>
                <a:cubicBezTo>
                  <a:pt x="1016009" y="1214751"/>
                  <a:pt x="1002474" y="1215615"/>
                  <a:pt x="984973" y="1211576"/>
                </a:cubicBezTo>
                <a:cubicBezTo>
                  <a:pt x="969320" y="1207964"/>
                  <a:pt x="955219" y="1198110"/>
                  <a:pt x="939253" y="1196336"/>
                </a:cubicBezTo>
                <a:cubicBezTo>
                  <a:pt x="916393" y="1193796"/>
                  <a:pt x="893472" y="1191756"/>
                  <a:pt x="870673" y="1188716"/>
                </a:cubicBezTo>
                <a:cubicBezTo>
                  <a:pt x="855358" y="1186674"/>
                  <a:pt x="840224" y="1183445"/>
                  <a:pt x="824953" y="1181096"/>
                </a:cubicBezTo>
                <a:cubicBezTo>
                  <a:pt x="807201" y="1178365"/>
                  <a:pt x="789393" y="1176016"/>
                  <a:pt x="771613" y="1173476"/>
                </a:cubicBezTo>
                <a:cubicBezTo>
                  <a:pt x="720813" y="1176016"/>
                  <a:pt x="669384" y="1172734"/>
                  <a:pt x="619213" y="1181096"/>
                </a:cubicBezTo>
                <a:cubicBezTo>
                  <a:pt x="606686" y="1183184"/>
                  <a:pt x="598173" y="1195460"/>
                  <a:pt x="588733" y="1203956"/>
                </a:cubicBezTo>
                <a:cubicBezTo>
                  <a:pt x="572713" y="1218374"/>
                  <a:pt x="543013" y="1249676"/>
                  <a:pt x="543013" y="1249676"/>
                </a:cubicBezTo>
                <a:cubicBezTo>
                  <a:pt x="537933" y="1280156"/>
                  <a:pt x="532615" y="1314684"/>
                  <a:pt x="527773" y="1341116"/>
                </a:cubicBezTo>
                <a:cubicBezTo>
                  <a:pt x="525352" y="1354332"/>
                  <a:pt x="528535" y="1372303"/>
                  <a:pt x="529006" y="1386378"/>
                </a:cubicBezTo>
                <a:lnTo>
                  <a:pt x="528712" y="1388504"/>
                </a:lnTo>
                <a:lnTo>
                  <a:pt x="524595" y="1387475"/>
                </a:lnTo>
                <a:cubicBezTo>
                  <a:pt x="521377" y="1386556"/>
                  <a:pt x="518245" y="1385358"/>
                  <a:pt x="515070" y="1384300"/>
                </a:cubicBezTo>
                <a:cubicBezTo>
                  <a:pt x="512953" y="1381125"/>
                  <a:pt x="511773" y="1377065"/>
                  <a:pt x="508720" y="1374775"/>
                </a:cubicBezTo>
                <a:cubicBezTo>
                  <a:pt x="503040" y="1370515"/>
                  <a:pt x="495876" y="1368698"/>
                  <a:pt x="489670" y="1365250"/>
                </a:cubicBezTo>
                <a:cubicBezTo>
                  <a:pt x="486334" y="1363397"/>
                  <a:pt x="483458" y="1360793"/>
                  <a:pt x="480145" y="1358900"/>
                </a:cubicBezTo>
                <a:cubicBezTo>
                  <a:pt x="476036" y="1356552"/>
                  <a:pt x="471383" y="1355175"/>
                  <a:pt x="467445" y="1352550"/>
                </a:cubicBezTo>
                <a:cubicBezTo>
                  <a:pt x="458639" y="1346679"/>
                  <a:pt x="449529" y="1340984"/>
                  <a:pt x="442045" y="1333500"/>
                </a:cubicBezTo>
                <a:cubicBezTo>
                  <a:pt x="438870" y="1330325"/>
                  <a:pt x="441516" y="1331383"/>
                  <a:pt x="432520" y="1323975"/>
                </a:cubicBezTo>
                <a:cubicBezTo>
                  <a:pt x="423524" y="1316567"/>
                  <a:pt x="403416" y="1302279"/>
                  <a:pt x="388070" y="1289050"/>
                </a:cubicBezTo>
                <a:cubicBezTo>
                  <a:pt x="372724" y="1275821"/>
                  <a:pt x="351822" y="1256374"/>
                  <a:pt x="340445" y="1244600"/>
                </a:cubicBezTo>
                <a:cubicBezTo>
                  <a:pt x="329068" y="1232826"/>
                  <a:pt x="338612" y="1232511"/>
                  <a:pt x="319807" y="1218407"/>
                </a:cubicBezTo>
                <a:cubicBezTo>
                  <a:pt x="317690" y="1213115"/>
                  <a:pt x="311076" y="1204780"/>
                  <a:pt x="308695" y="1200150"/>
                </a:cubicBezTo>
                <a:cubicBezTo>
                  <a:pt x="306314" y="1195520"/>
                  <a:pt x="307017" y="1193618"/>
                  <a:pt x="305520" y="1190625"/>
                </a:cubicBezTo>
                <a:cubicBezTo>
                  <a:pt x="303813" y="1187212"/>
                  <a:pt x="301287" y="1184275"/>
                  <a:pt x="299170" y="1181100"/>
                </a:cubicBezTo>
                <a:cubicBezTo>
                  <a:pt x="293413" y="1146555"/>
                  <a:pt x="299843" y="1176768"/>
                  <a:pt x="289645" y="1146175"/>
                </a:cubicBezTo>
                <a:cubicBezTo>
                  <a:pt x="288265" y="1142035"/>
                  <a:pt x="287669" y="1137671"/>
                  <a:pt x="286470" y="1133475"/>
                </a:cubicBezTo>
                <a:cubicBezTo>
                  <a:pt x="285551" y="1130257"/>
                  <a:pt x="284214" y="1127168"/>
                  <a:pt x="283295" y="1123950"/>
                </a:cubicBezTo>
                <a:cubicBezTo>
                  <a:pt x="282096" y="1119754"/>
                  <a:pt x="281892" y="1115238"/>
                  <a:pt x="280120" y="1111250"/>
                </a:cubicBezTo>
                <a:cubicBezTo>
                  <a:pt x="277614" y="1105611"/>
                  <a:pt x="273770" y="1100667"/>
                  <a:pt x="270595" y="1095375"/>
                </a:cubicBezTo>
                <a:cubicBezTo>
                  <a:pt x="269537" y="1091142"/>
                  <a:pt x="269139" y="1086686"/>
                  <a:pt x="267420" y="1082675"/>
                </a:cubicBezTo>
                <a:cubicBezTo>
                  <a:pt x="263410" y="1073319"/>
                  <a:pt x="258084" y="1071254"/>
                  <a:pt x="251545" y="1063625"/>
                </a:cubicBezTo>
                <a:cubicBezTo>
                  <a:pt x="248101" y="1059607"/>
                  <a:pt x="245096" y="1055231"/>
                  <a:pt x="242020" y="1050925"/>
                </a:cubicBezTo>
                <a:cubicBezTo>
                  <a:pt x="239802" y="1047820"/>
                  <a:pt x="238650" y="1043784"/>
                  <a:pt x="235670" y="1041400"/>
                </a:cubicBezTo>
                <a:cubicBezTo>
                  <a:pt x="233057" y="1039309"/>
                  <a:pt x="229138" y="1039722"/>
                  <a:pt x="226145" y="1038225"/>
                </a:cubicBezTo>
                <a:cubicBezTo>
                  <a:pt x="220625" y="1035465"/>
                  <a:pt x="216070" y="1030809"/>
                  <a:pt x="210270" y="1028700"/>
                </a:cubicBezTo>
                <a:cubicBezTo>
                  <a:pt x="204220" y="1026500"/>
                  <a:pt x="197504" y="1026922"/>
                  <a:pt x="191220" y="1025525"/>
                </a:cubicBezTo>
                <a:cubicBezTo>
                  <a:pt x="185621" y="1024281"/>
                  <a:pt x="168910" y="1017236"/>
                  <a:pt x="165820" y="1016000"/>
                </a:cubicBezTo>
                <a:cubicBezTo>
                  <a:pt x="161587" y="1010708"/>
                  <a:pt x="157582" y="1005225"/>
                  <a:pt x="153120" y="1000125"/>
                </a:cubicBezTo>
                <a:cubicBezTo>
                  <a:pt x="150163" y="996746"/>
                  <a:pt x="146086" y="994336"/>
                  <a:pt x="143595" y="990600"/>
                </a:cubicBezTo>
                <a:cubicBezTo>
                  <a:pt x="141739" y="987815"/>
                  <a:pt x="142365" y="983798"/>
                  <a:pt x="140420" y="981075"/>
                </a:cubicBezTo>
                <a:cubicBezTo>
                  <a:pt x="136940" y="976203"/>
                  <a:pt x="131953" y="972608"/>
                  <a:pt x="127720" y="968375"/>
                </a:cubicBezTo>
                <a:cubicBezTo>
                  <a:pt x="126662" y="964142"/>
                  <a:pt x="126264" y="959686"/>
                  <a:pt x="124545" y="955675"/>
                </a:cubicBezTo>
                <a:cubicBezTo>
                  <a:pt x="123042" y="952168"/>
                  <a:pt x="119902" y="949563"/>
                  <a:pt x="118195" y="946150"/>
                </a:cubicBezTo>
                <a:cubicBezTo>
                  <a:pt x="116698" y="943157"/>
                  <a:pt x="116078" y="939800"/>
                  <a:pt x="115020" y="936625"/>
                </a:cubicBezTo>
                <a:cubicBezTo>
                  <a:pt x="113614" y="926785"/>
                  <a:pt x="108670" y="893828"/>
                  <a:pt x="108670" y="885825"/>
                </a:cubicBezTo>
                <a:cubicBezTo>
                  <a:pt x="108670" y="868859"/>
                  <a:pt x="107270" y="851363"/>
                  <a:pt x="111845" y="835025"/>
                </a:cubicBezTo>
                <a:cubicBezTo>
                  <a:pt x="115187" y="823089"/>
                  <a:pt x="132752" y="803238"/>
                  <a:pt x="143595" y="793750"/>
                </a:cubicBezTo>
                <a:cubicBezTo>
                  <a:pt x="147577" y="790265"/>
                  <a:pt x="151960" y="787260"/>
                  <a:pt x="156295" y="784225"/>
                </a:cubicBezTo>
                <a:cubicBezTo>
                  <a:pt x="162547" y="779848"/>
                  <a:pt x="170766" y="777630"/>
                  <a:pt x="175345" y="771525"/>
                </a:cubicBezTo>
                <a:lnTo>
                  <a:pt x="184870" y="758825"/>
                </a:lnTo>
                <a:cubicBezTo>
                  <a:pt x="185928" y="733425"/>
                  <a:pt x="188045" y="708047"/>
                  <a:pt x="188045" y="682625"/>
                </a:cubicBezTo>
                <a:cubicBezTo>
                  <a:pt x="188045" y="579432"/>
                  <a:pt x="184870" y="619654"/>
                  <a:pt x="181695" y="596900"/>
                </a:cubicBezTo>
                <a:cubicBezTo>
                  <a:pt x="178520" y="574146"/>
                  <a:pt x="170053" y="559461"/>
                  <a:pt x="168995" y="546100"/>
                </a:cubicBezTo>
                <a:cubicBezTo>
                  <a:pt x="167937" y="532739"/>
                  <a:pt x="186457" y="544248"/>
                  <a:pt x="175345" y="516731"/>
                </a:cubicBezTo>
                <a:cubicBezTo>
                  <a:pt x="167011" y="496094"/>
                  <a:pt x="137246" y="443979"/>
                  <a:pt x="117526" y="408775"/>
                </a:cubicBezTo>
                <a:lnTo>
                  <a:pt x="102872" y="382008"/>
                </a:lnTo>
                <a:lnTo>
                  <a:pt x="102255" y="378618"/>
                </a:lnTo>
                <a:cubicBezTo>
                  <a:pt x="101659" y="376331"/>
                  <a:pt x="100667" y="372997"/>
                  <a:pt x="99145" y="368300"/>
                </a:cubicBezTo>
                <a:cubicBezTo>
                  <a:pt x="86974" y="330729"/>
                  <a:pt x="43582" y="196321"/>
                  <a:pt x="29295" y="155575"/>
                </a:cubicBezTo>
                <a:cubicBezTo>
                  <a:pt x="15008" y="114829"/>
                  <a:pt x="19241" y="134408"/>
                  <a:pt x="13420" y="123825"/>
                </a:cubicBezTo>
                <a:cubicBezTo>
                  <a:pt x="10510" y="118534"/>
                  <a:pt x="8261" y="112316"/>
                  <a:pt x="5483" y="106561"/>
                </a:cubicBezTo>
                <a:lnTo>
                  <a:pt x="0" y="99414"/>
                </a:lnTo>
                <a:lnTo>
                  <a:pt x="4692" y="96557"/>
                </a:lnTo>
                <a:cubicBezTo>
                  <a:pt x="12344" y="92820"/>
                  <a:pt x="6188" y="99465"/>
                  <a:pt x="19770" y="88900"/>
                </a:cubicBezTo>
                <a:cubicBezTo>
                  <a:pt x="40368" y="72879"/>
                  <a:pt x="57846" y="51314"/>
                  <a:pt x="86445" y="50800"/>
                </a:cubicBezTo>
                <a:cubicBezTo>
                  <a:pt x="254696" y="47778"/>
                  <a:pt x="422995" y="48683"/>
                  <a:pt x="591270" y="47625"/>
                </a:cubicBezTo>
                <a:lnTo>
                  <a:pt x="730970" y="34925"/>
                </a:lnTo>
                <a:lnTo>
                  <a:pt x="769070" y="31750"/>
                </a:lnTo>
                <a:cubicBezTo>
                  <a:pt x="792359" y="29695"/>
                  <a:pt x="815570" y="26568"/>
                  <a:pt x="838920" y="25400"/>
                </a:cubicBezTo>
                <a:lnTo>
                  <a:pt x="902420" y="22225"/>
                </a:lnTo>
                <a:cubicBezTo>
                  <a:pt x="910887" y="20108"/>
                  <a:pt x="919189" y="17170"/>
                  <a:pt x="927820" y="15875"/>
                </a:cubicBezTo>
                <a:cubicBezTo>
                  <a:pt x="954698" y="11843"/>
                  <a:pt x="964273" y="14640"/>
                  <a:pt x="988145" y="9525"/>
                </a:cubicBezTo>
                <a:cubicBezTo>
                  <a:pt x="1040984" y="-1798"/>
                  <a:pt x="973302" y="6545"/>
                  <a:pt x="1045295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олилиния: фигура 96">
            <a:extLst>
              <a:ext uri="{FF2B5EF4-FFF2-40B4-BE49-F238E27FC236}">
                <a16:creationId xmlns:a16="http://schemas.microsoft.com/office/drawing/2014/main" id="{F6958F18-DF68-2D0A-A3D2-0B19C2D2385A}"/>
              </a:ext>
            </a:extLst>
          </p:cNvPr>
          <p:cNvSpPr/>
          <p:nvPr/>
        </p:nvSpPr>
        <p:spPr>
          <a:xfrm>
            <a:off x="7621091" y="4242586"/>
            <a:ext cx="1935535" cy="1380641"/>
          </a:xfrm>
          <a:custGeom>
            <a:avLst/>
            <a:gdLst>
              <a:gd name="connsiteX0" fmla="*/ 402642 w 1935535"/>
              <a:gd name="connsiteY0" fmla="*/ 642 h 1380641"/>
              <a:gd name="connsiteX1" fmla="*/ 474080 w 1935535"/>
              <a:gd name="connsiteY1" fmla="*/ 5553 h 1380641"/>
              <a:gd name="connsiteX2" fmla="*/ 548692 w 1935535"/>
              <a:gd name="connsiteY2" fmla="*/ 7140 h 1380641"/>
              <a:gd name="connsiteX3" fmla="*/ 551867 w 1935535"/>
              <a:gd name="connsiteY3" fmla="*/ 38890 h 1380641"/>
              <a:gd name="connsiteX4" fmla="*/ 558217 w 1935535"/>
              <a:gd name="connsiteY4" fmla="*/ 86515 h 1380641"/>
              <a:gd name="connsiteX5" fmla="*/ 564567 w 1935535"/>
              <a:gd name="connsiteY5" fmla="*/ 118265 h 1380641"/>
              <a:gd name="connsiteX6" fmla="*/ 574092 w 1935535"/>
              <a:gd name="connsiteY6" fmla="*/ 197640 h 1380641"/>
              <a:gd name="connsiteX7" fmla="*/ 580442 w 1935535"/>
              <a:gd name="connsiteY7" fmla="*/ 223040 h 1380641"/>
              <a:gd name="connsiteX8" fmla="*/ 583617 w 1935535"/>
              <a:gd name="connsiteY8" fmla="*/ 251615 h 1380641"/>
              <a:gd name="connsiteX9" fmla="*/ 589967 w 1935535"/>
              <a:gd name="connsiteY9" fmla="*/ 280190 h 1380641"/>
              <a:gd name="connsiteX10" fmla="*/ 596317 w 1935535"/>
              <a:gd name="connsiteY10" fmla="*/ 321465 h 1380641"/>
              <a:gd name="connsiteX11" fmla="*/ 599492 w 1935535"/>
              <a:gd name="connsiteY11" fmla="*/ 334165 h 1380641"/>
              <a:gd name="connsiteX12" fmla="*/ 602667 w 1935535"/>
              <a:gd name="connsiteY12" fmla="*/ 356390 h 1380641"/>
              <a:gd name="connsiteX13" fmla="*/ 615367 w 1935535"/>
              <a:gd name="connsiteY13" fmla="*/ 435765 h 1380641"/>
              <a:gd name="connsiteX14" fmla="*/ 650292 w 1935535"/>
              <a:gd name="connsiteY14" fmla="*/ 502440 h 1380641"/>
              <a:gd name="connsiteX15" fmla="*/ 685217 w 1935535"/>
              <a:gd name="connsiteY15" fmla="*/ 505615 h 1380641"/>
              <a:gd name="connsiteX16" fmla="*/ 710617 w 1935535"/>
              <a:gd name="connsiteY16" fmla="*/ 508790 h 1380641"/>
              <a:gd name="connsiteX17" fmla="*/ 723317 w 1935535"/>
              <a:gd name="connsiteY17" fmla="*/ 527840 h 1380641"/>
              <a:gd name="connsiteX18" fmla="*/ 726492 w 1935535"/>
              <a:gd name="connsiteY18" fmla="*/ 540540 h 1380641"/>
              <a:gd name="connsiteX19" fmla="*/ 732842 w 1935535"/>
              <a:gd name="connsiteY19" fmla="*/ 562765 h 1380641"/>
              <a:gd name="connsiteX20" fmla="*/ 758242 w 1935535"/>
              <a:gd name="connsiteY20" fmla="*/ 575465 h 1380641"/>
              <a:gd name="connsiteX21" fmla="*/ 789992 w 1935535"/>
              <a:gd name="connsiteY21" fmla="*/ 584990 h 1380641"/>
              <a:gd name="connsiteX22" fmla="*/ 799517 w 1935535"/>
              <a:gd name="connsiteY22" fmla="*/ 591340 h 1380641"/>
              <a:gd name="connsiteX23" fmla="*/ 818567 w 1935535"/>
              <a:gd name="connsiteY23" fmla="*/ 648490 h 1380641"/>
              <a:gd name="connsiteX24" fmla="*/ 824917 w 1935535"/>
              <a:gd name="connsiteY24" fmla="*/ 696115 h 1380641"/>
              <a:gd name="connsiteX25" fmla="*/ 828092 w 1935535"/>
              <a:gd name="connsiteY25" fmla="*/ 715165 h 1380641"/>
              <a:gd name="connsiteX26" fmla="*/ 834442 w 1935535"/>
              <a:gd name="connsiteY26" fmla="*/ 724690 h 1380641"/>
              <a:gd name="connsiteX27" fmla="*/ 840792 w 1935535"/>
              <a:gd name="connsiteY27" fmla="*/ 737390 h 1380641"/>
              <a:gd name="connsiteX28" fmla="*/ 853492 w 1935535"/>
              <a:gd name="connsiteY28" fmla="*/ 746915 h 1380641"/>
              <a:gd name="connsiteX29" fmla="*/ 878892 w 1935535"/>
              <a:gd name="connsiteY29" fmla="*/ 765965 h 1380641"/>
              <a:gd name="connsiteX30" fmla="*/ 913817 w 1935535"/>
              <a:gd name="connsiteY30" fmla="*/ 794540 h 1380641"/>
              <a:gd name="connsiteX31" fmla="*/ 926517 w 1935535"/>
              <a:gd name="connsiteY31" fmla="*/ 797715 h 1380641"/>
              <a:gd name="connsiteX32" fmla="*/ 936042 w 1935535"/>
              <a:gd name="connsiteY32" fmla="*/ 807240 h 1380641"/>
              <a:gd name="connsiteX33" fmla="*/ 955092 w 1935535"/>
              <a:gd name="connsiteY33" fmla="*/ 826290 h 1380641"/>
              <a:gd name="connsiteX34" fmla="*/ 964617 w 1935535"/>
              <a:gd name="connsiteY34" fmla="*/ 832640 h 1380641"/>
              <a:gd name="connsiteX35" fmla="*/ 983667 w 1935535"/>
              <a:gd name="connsiteY35" fmla="*/ 851690 h 1380641"/>
              <a:gd name="connsiteX36" fmla="*/ 1009067 w 1935535"/>
              <a:gd name="connsiteY36" fmla="*/ 867565 h 1380641"/>
              <a:gd name="connsiteX37" fmla="*/ 1034467 w 1935535"/>
              <a:gd name="connsiteY37" fmla="*/ 877090 h 1380641"/>
              <a:gd name="connsiteX38" fmla="*/ 1215442 w 1935535"/>
              <a:gd name="connsiteY38" fmla="*/ 883440 h 1380641"/>
              <a:gd name="connsiteX39" fmla="*/ 1240842 w 1935535"/>
              <a:gd name="connsiteY39" fmla="*/ 889790 h 1380641"/>
              <a:gd name="connsiteX40" fmla="*/ 1244017 w 1935535"/>
              <a:gd name="connsiteY40" fmla="*/ 899315 h 1380641"/>
              <a:gd name="connsiteX41" fmla="*/ 1278942 w 1935535"/>
              <a:gd name="connsiteY41" fmla="*/ 912015 h 1380641"/>
              <a:gd name="connsiteX42" fmla="*/ 1313867 w 1935535"/>
              <a:gd name="connsiteY42" fmla="*/ 902490 h 1380641"/>
              <a:gd name="connsiteX43" fmla="*/ 1329742 w 1935535"/>
              <a:gd name="connsiteY43" fmla="*/ 899315 h 1380641"/>
              <a:gd name="connsiteX44" fmla="*/ 1351967 w 1935535"/>
              <a:gd name="connsiteY44" fmla="*/ 889790 h 1380641"/>
              <a:gd name="connsiteX45" fmla="*/ 1371017 w 1935535"/>
              <a:gd name="connsiteY45" fmla="*/ 886615 h 1380641"/>
              <a:gd name="connsiteX46" fmla="*/ 1383717 w 1935535"/>
              <a:gd name="connsiteY46" fmla="*/ 883440 h 1380641"/>
              <a:gd name="connsiteX47" fmla="*/ 1402767 w 1935535"/>
              <a:gd name="connsiteY47" fmla="*/ 880265 h 1380641"/>
              <a:gd name="connsiteX48" fmla="*/ 1421817 w 1935535"/>
              <a:gd name="connsiteY48" fmla="*/ 867565 h 1380641"/>
              <a:gd name="connsiteX49" fmla="*/ 1440867 w 1935535"/>
              <a:gd name="connsiteY49" fmla="*/ 861215 h 1380641"/>
              <a:gd name="connsiteX50" fmla="*/ 1478967 w 1935535"/>
              <a:gd name="connsiteY50" fmla="*/ 826290 h 1380641"/>
              <a:gd name="connsiteX51" fmla="*/ 1504367 w 1935535"/>
              <a:gd name="connsiteY51" fmla="*/ 810415 h 1380641"/>
              <a:gd name="connsiteX52" fmla="*/ 1513892 w 1935535"/>
              <a:gd name="connsiteY52" fmla="*/ 800890 h 1380641"/>
              <a:gd name="connsiteX53" fmla="*/ 1558342 w 1935535"/>
              <a:gd name="connsiteY53" fmla="*/ 797715 h 1380641"/>
              <a:gd name="connsiteX54" fmla="*/ 1567867 w 1935535"/>
              <a:gd name="connsiteY54" fmla="*/ 804065 h 1380641"/>
              <a:gd name="connsiteX55" fmla="*/ 1599617 w 1935535"/>
              <a:gd name="connsiteY55" fmla="*/ 829465 h 1380641"/>
              <a:gd name="connsiteX56" fmla="*/ 1637717 w 1935535"/>
              <a:gd name="connsiteY56" fmla="*/ 835815 h 1380641"/>
              <a:gd name="connsiteX57" fmla="*/ 1663117 w 1935535"/>
              <a:gd name="connsiteY57" fmla="*/ 829465 h 1380641"/>
              <a:gd name="connsiteX58" fmla="*/ 1675817 w 1935535"/>
              <a:gd name="connsiteY58" fmla="*/ 826290 h 1380641"/>
              <a:gd name="connsiteX59" fmla="*/ 1685342 w 1935535"/>
              <a:gd name="connsiteY59" fmla="*/ 819940 h 1380641"/>
              <a:gd name="connsiteX60" fmla="*/ 1694867 w 1935535"/>
              <a:gd name="connsiteY60" fmla="*/ 816765 h 1380641"/>
              <a:gd name="connsiteX61" fmla="*/ 1710742 w 1935535"/>
              <a:gd name="connsiteY61" fmla="*/ 807240 h 1380641"/>
              <a:gd name="connsiteX62" fmla="*/ 1768392 w 1935535"/>
              <a:gd name="connsiteY62" fmla="*/ 797204 h 1380641"/>
              <a:gd name="connsiteX63" fmla="*/ 1792167 w 1935535"/>
              <a:gd name="connsiteY63" fmla="*/ 795001 h 1380641"/>
              <a:gd name="connsiteX64" fmla="*/ 1808377 w 1935535"/>
              <a:gd name="connsiteY64" fmla="*/ 816761 h 1380641"/>
              <a:gd name="connsiteX65" fmla="*/ 1868860 w 1935535"/>
              <a:gd name="connsiteY65" fmla="*/ 893913 h 1380641"/>
              <a:gd name="connsiteX66" fmla="*/ 1894578 w 1935535"/>
              <a:gd name="connsiteY66" fmla="*/ 941062 h 1380641"/>
              <a:gd name="connsiteX67" fmla="*/ 1902198 w 1935535"/>
              <a:gd name="connsiteY67" fmla="*/ 1000118 h 1380641"/>
              <a:gd name="connsiteX68" fmla="*/ 1893625 w 1935535"/>
              <a:gd name="connsiteY68" fmla="*/ 1030121 h 1380641"/>
              <a:gd name="connsiteX69" fmla="*/ 1935535 w 1935535"/>
              <a:gd name="connsiteY69" fmla="*/ 1051552 h 1380641"/>
              <a:gd name="connsiteX70" fmla="*/ 1922676 w 1935535"/>
              <a:gd name="connsiteY70" fmla="*/ 1120132 h 1380641"/>
              <a:gd name="connsiteX71" fmla="*/ 1817425 w 1935535"/>
              <a:gd name="connsiteY71" fmla="*/ 1205381 h 1380641"/>
              <a:gd name="connsiteX72" fmla="*/ 1809805 w 1935535"/>
              <a:gd name="connsiteY72" fmla="*/ 1251101 h 1380641"/>
              <a:gd name="connsiteX73" fmla="*/ 1825045 w 1935535"/>
              <a:gd name="connsiteY73" fmla="*/ 1327301 h 1380641"/>
              <a:gd name="connsiteX74" fmla="*/ 1794565 w 1935535"/>
              <a:gd name="connsiteY74" fmla="*/ 1380641 h 1380641"/>
              <a:gd name="connsiteX75" fmla="*/ 1680265 w 1935535"/>
              <a:gd name="connsiteY75" fmla="*/ 1357781 h 1380641"/>
              <a:gd name="connsiteX76" fmla="*/ 1641689 w 1935535"/>
              <a:gd name="connsiteY76" fmla="*/ 1356352 h 1380641"/>
              <a:gd name="connsiteX77" fmla="*/ 1595016 w 1935535"/>
              <a:gd name="connsiteY77" fmla="*/ 1360638 h 1380641"/>
              <a:gd name="connsiteX78" fmla="*/ 1541200 w 1935535"/>
              <a:gd name="connsiteY78" fmla="*/ 1333493 h 1380641"/>
              <a:gd name="connsiteX79" fmla="*/ 1527865 w 1935535"/>
              <a:gd name="connsiteY79" fmla="*/ 1296821 h 1380641"/>
              <a:gd name="connsiteX80" fmla="*/ 1505005 w 1935535"/>
              <a:gd name="connsiteY80" fmla="*/ 1289201 h 1380641"/>
              <a:gd name="connsiteX81" fmla="*/ 1293074 w 1935535"/>
              <a:gd name="connsiteY81" fmla="*/ 1258721 h 1380641"/>
              <a:gd name="connsiteX82" fmla="*/ 1236400 w 1935535"/>
              <a:gd name="connsiteY82" fmla="*/ 1297774 h 1380641"/>
              <a:gd name="connsiteX83" fmla="*/ 1017325 w 1935535"/>
              <a:gd name="connsiteY83" fmla="*/ 1312061 h 1380641"/>
              <a:gd name="connsiteX84" fmla="*/ 986845 w 1935535"/>
              <a:gd name="connsiteY84" fmla="*/ 1304441 h 1380641"/>
              <a:gd name="connsiteX85" fmla="*/ 918265 w 1935535"/>
              <a:gd name="connsiteY85" fmla="*/ 1281581 h 1380641"/>
              <a:gd name="connsiteX86" fmla="*/ 895405 w 1935535"/>
              <a:gd name="connsiteY86" fmla="*/ 1289201 h 1380641"/>
              <a:gd name="connsiteX87" fmla="*/ 864925 w 1935535"/>
              <a:gd name="connsiteY87" fmla="*/ 1296821 h 1380641"/>
              <a:gd name="connsiteX88" fmla="*/ 844447 w 1935535"/>
              <a:gd name="connsiteY88" fmla="*/ 1340636 h 1380641"/>
              <a:gd name="connsiteX89" fmla="*/ 789678 w 1935535"/>
              <a:gd name="connsiteY89" fmla="*/ 1338731 h 1380641"/>
              <a:gd name="connsiteX90" fmla="*/ 743005 w 1935535"/>
              <a:gd name="connsiteY90" fmla="*/ 1342541 h 1380641"/>
              <a:gd name="connsiteX91" fmla="*/ 651565 w 1935535"/>
              <a:gd name="connsiteY91" fmla="*/ 1350161 h 1380641"/>
              <a:gd name="connsiteX92" fmla="*/ 621085 w 1935535"/>
              <a:gd name="connsiteY92" fmla="*/ 1365401 h 1380641"/>
              <a:gd name="connsiteX93" fmla="*/ 578813 w 1935535"/>
              <a:gd name="connsiteY93" fmla="*/ 1377479 h 1380641"/>
              <a:gd name="connsiteX94" fmla="*/ 577267 w 1935535"/>
              <a:gd name="connsiteY94" fmla="*/ 1362865 h 1380641"/>
              <a:gd name="connsiteX95" fmla="*/ 564567 w 1935535"/>
              <a:gd name="connsiteY95" fmla="*/ 1327940 h 1380641"/>
              <a:gd name="connsiteX96" fmla="*/ 548692 w 1935535"/>
              <a:gd name="connsiteY96" fmla="*/ 1299365 h 1380641"/>
              <a:gd name="connsiteX97" fmla="*/ 545517 w 1935535"/>
              <a:gd name="connsiteY97" fmla="*/ 1283490 h 1380641"/>
              <a:gd name="connsiteX98" fmla="*/ 535992 w 1935535"/>
              <a:gd name="connsiteY98" fmla="*/ 1264440 h 1380641"/>
              <a:gd name="connsiteX99" fmla="*/ 526467 w 1935535"/>
              <a:gd name="connsiteY99" fmla="*/ 1251740 h 1380641"/>
              <a:gd name="connsiteX100" fmla="*/ 523292 w 1935535"/>
              <a:gd name="connsiteY100" fmla="*/ 1235865 h 1380641"/>
              <a:gd name="connsiteX101" fmla="*/ 513767 w 1935535"/>
              <a:gd name="connsiteY101" fmla="*/ 1219990 h 1380641"/>
              <a:gd name="connsiteX102" fmla="*/ 510592 w 1935535"/>
              <a:gd name="connsiteY102" fmla="*/ 1210465 h 1380641"/>
              <a:gd name="connsiteX103" fmla="*/ 497892 w 1935535"/>
              <a:gd name="connsiteY103" fmla="*/ 1191415 h 1380641"/>
              <a:gd name="connsiteX104" fmla="*/ 494717 w 1935535"/>
              <a:gd name="connsiteY104" fmla="*/ 1178715 h 1380641"/>
              <a:gd name="connsiteX105" fmla="*/ 485192 w 1935535"/>
              <a:gd name="connsiteY105" fmla="*/ 1146965 h 1380641"/>
              <a:gd name="connsiteX106" fmla="*/ 475667 w 1935535"/>
              <a:gd name="connsiteY106" fmla="*/ 1124740 h 1380641"/>
              <a:gd name="connsiteX107" fmla="*/ 466142 w 1935535"/>
              <a:gd name="connsiteY107" fmla="*/ 1064415 h 1380641"/>
              <a:gd name="connsiteX108" fmla="*/ 456617 w 1935535"/>
              <a:gd name="connsiteY108" fmla="*/ 1026315 h 1380641"/>
              <a:gd name="connsiteX109" fmla="*/ 447092 w 1935535"/>
              <a:gd name="connsiteY109" fmla="*/ 981865 h 1380641"/>
              <a:gd name="connsiteX110" fmla="*/ 443917 w 1935535"/>
              <a:gd name="connsiteY110" fmla="*/ 972340 h 1380641"/>
              <a:gd name="connsiteX111" fmla="*/ 437567 w 1935535"/>
              <a:gd name="connsiteY111" fmla="*/ 962815 h 1380641"/>
              <a:gd name="connsiteX112" fmla="*/ 431217 w 1935535"/>
              <a:gd name="connsiteY112" fmla="*/ 943765 h 1380641"/>
              <a:gd name="connsiteX113" fmla="*/ 421692 w 1935535"/>
              <a:gd name="connsiteY113" fmla="*/ 918365 h 1380641"/>
              <a:gd name="connsiteX114" fmla="*/ 412167 w 1935535"/>
              <a:gd name="connsiteY114" fmla="*/ 905665 h 1380641"/>
              <a:gd name="connsiteX115" fmla="*/ 383592 w 1935535"/>
              <a:gd name="connsiteY115" fmla="*/ 889790 h 1380641"/>
              <a:gd name="connsiteX116" fmla="*/ 374067 w 1935535"/>
              <a:gd name="connsiteY116" fmla="*/ 880265 h 1380641"/>
              <a:gd name="connsiteX117" fmla="*/ 351842 w 1935535"/>
              <a:gd name="connsiteY117" fmla="*/ 877090 h 1380641"/>
              <a:gd name="connsiteX118" fmla="*/ 332792 w 1935535"/>
              <a:gd name="connsiteY118" fmla="*/ 867565 h 1380641"/>
              <a:gd name="connsiteX119" fmla="*/ 285167 w 1935535"/>
              <a:gd name="connsiteY119" fmla="*/ 858040 h 1380641"/>
              <a:gd name="connsiteX120" fmla="*/ 275642 w 1935535"/>
              <a:gd name="connsiteY120" fmla="*/ 851690 h 1380641"/>
              <a:gd name="connsiteX121" fmla="*/ 266117 w 1935535"/>
              <a:gd name="connsiteY121" fmla="*/ 848515 h 1380641"/>
              <a:gd name="connsiteX122" fmla="*/ 240717 w 1935535"/>
              <a:gd name="connsiteY122" fmla="*/ 816765 h 1380641"/>
              <a:gd name="connsiteX123" fmla="*/ 231192 w 1935535"/>
              <a:gd name="connsiteY123" fmla="*/ 804065 h 1380641"/>
              <a:gd name="connsiteX124" fmla="*/ 228017 w 1935535"/>
              <a:gd name="connsiteY124" fmla="*/ 750090 h 1380641"/>
              <a:gd name="connsiteX125" fmla="*/ 205792 w 1935535"/>
              <a:gd name="connsiteY125" fmla="*/ 727865 h 1380641"/>
              <a:gd name="connsiteX126" fmla="*/ 189917 w 1935535"/>
              <a:gd name="connsiteY126" fmla="*/ 715165 h 1380641"/>
              <a:gd name="connsiteX127" fmla="*/ 164517 w 1935535"/>
              <a:gd name="connsiteY127" fmla="*/ 692940 h 1380641"/>
              <a:gd name="connsiteX128" fmla="*/ 129592 w 1935535"/>
              <a:gd name="connsiteY128" fmla="*/ 667540 h 1380641"/>
              <a:gd name="connsiteX129" fmla="*/ 116892 w 1935535"/>
              <a:gd name="connsiteY129" fmla="*/ 654840 h 1380641"/>
              <a:gd name="connsiteX130" fmla="*/ 113717 w 1935535"/>
              <a:gd name="connsiteY130" fmla="*/ 645315 h 1380641"/>
              <a:gd name="connsiteX131" fmla="*/ 104192 w 1935535"/>
              <a:gd name="connsiteY131" fmla="*/ 638965 h 1380641"/>
              <a:gd name="connsiteX132" fmla="*/ 94667 w 1935535"/>
              <a:gd name="connsiteY132" fmla="*/ 619915 h 1380641"/>
              <a:gd name="connsiteX133" fmla="*/ 81967 w 1935535"/>
              <a:gd name="connsiteY133" fmla="*/ 588165 h 1380641"/>
              <a:gd name="connsiteX134" fmla="*/ 75617 w 1935535"/>
              <a:gd name="connsiteY134" fmla="*/ 565940 h 1380641"/>
              <a:gd name="connsiteX135" fmla="*/ 72442 w 1935535"/>
              <a:gd name="connsiteY135" fmla="*/ 550065 h 1380641"/>
              <a:gd name="connsiteX136" fmla="*/ 66092 w 1935535"/>
              <a:gd name="connsiteY136" fmla="*/ 534190 h 1380641"/>
              <a:gd name="connsiteX137" fmla="*/ 62917 w 1935535"/>
              <a:gd name="connsiteY137" fmla="*/ 521490 h 1380641"/>
              <a:gd name="connsiteX138" fmla="*/ 56567 w 1935535"/>
              <a:gd name="connsiteY138" fmla="*/ 505615 h 1380641"/>
              <a:gd name="connsiteX139" fmla="*/ 47042 w 1935535"/>
              <a:gd name="connsiteY139" fmla="*/ 470690 h 1380641"/>
              <a:gd name="connsiteX140" fmla="*/ 43867 w 1935535"/>
              <a:gd name="connsiteY140" fmla="*/ 451640 h 1380641"/>
              <a:gd name="connsiteX141" fmla="*/ 31167 w 1935535"/>
              <a:gd name="connsiteY141" fmla="*/ 423065 h 1380641"/>
              <a:gd name="connsiteX142" fmla="*/ 21642 w 1935535"/>
              <a:gd name="connsiteY142" fmla="*/ 391315 h 1380641"/>
              <a:gd name="connsiteX143" fmla="*/ 5767 w 1935535"/>
              <a:gd name="connsiteY143" fmla="*/ 362740 h 1380641"/>
              <a:gd name="connsiteX144" fmla="*/ 2813 w 1935535"/>
              <a:gd name="connsiteY144" fmla="*/ 356889 h 1380641"/>
              <a:gd name="connsiteX145" fmla="*/ 0 w 1935535"/>
              <a:gd name="connsiteY145" fmla="*/ 351250 h 1380641"/>
              <a:gd name="connsiteX146" fmla="*/ 2146 w 1935535"/>
              <a:gd name="connsiteY146" fmla="*/ 341061 h 1380641"/>
              <a:gd name="connsiteX147" fmla="*/ 11324 w 1935535"/>
              <a:gd name="connsiteY147" fmla="*/ 307971 h 1380641"/>
              <a:gd name="connsiteX148" fmla="*/ 43867 w 1935535"/>
              <a:gd name="connsiteY148" fmla="*/ 254790 h 1380641"/>
              <a:gd name="connsiteX149" fmla="*/ 88317 w 1935535"/>
              <a:gd name="connsiteY149" fmla="*/ 226215 h 1380641"/>
              <a:gd name="connsiteX150" fmla="*/ 136736 w 1935535"/>
              <a:gd name="connsiteY150" fmla="*/ 167478 h 1380641"/>
              <a:gd name="connsiteX151" fmla="*/ 190710 w 1935535"/>
              <a:gd name="connsiteY151" fmla="*/ 96833 h 1380641"/>
              <a:gd name="connsiteX152" fmla="*/ 251830 w 1935535"/>
              <a:gd name="connsiteY152" fmla="*/ 49209 h 1380641"/>
              <a:gd name="connsiteX153" fmla="*/ 334379 w 1935535"/>
              <a:gd name="connsiteY153" fmla="*/ 9521 h 1380641"/>
              <a:gd name="connsiteX154" fmla="*/ 402642 w 1935535"/>
              <a:gd name="connsiteY154" fmla="*/ 642 h 138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1935535" h="1380641">
                <a:moveTo>
                  <a:pt x="402642" y="642"/>
                </a:moveTo>
                <a:cubicBezTo>
                  <a:pt x="427778" y="-830"/>
                  <a:pt x="453443" y="-3"/>
                  <a:pt x="474080" y="5553"/>
                </a:cubicBezTo>
                <a:cubicBezTo>
                  <a:pt x="515355" y="16665"/>
                  <a:pt x="535727" y="1584"/>
                  <a:pt x="548692" y="7140"/>
                </a:cubicBezTo>
                <a:cubicBezTo>
                  <a:pt x="561657" y="12696"/>
                  <a:pt x="550600" y="28330"/>
                  <a:pt x="551867" y="38890"/>
                </a:cubicBezTo>
                <a:cubicBezTo>
                  <a:pt x="553775" y="54791"/>
                  <a:pt x="556100" y="70640"/>
                  <a:pt x="558217" y="86515"/>
                </a:cubicBezTo>
                <a:cubicBezTo>
                  <a:pt x="559643" y="97213"/>
                  <a:pt x="563041" y="107581"/>
                  <a:pt x="564567" y="118265"/>
                </a:cubicBezTo>
                <a:cubicBezTo>
                  <a:pt x="574927" y="190782"/>
                  <a:pt x="558625" y="112571"/>
                  <a:pt x="574092" y="197640"/>
                </a:cubicBezTo>
                <a:cubicBezTo>
                  <a:pt x="575653" y="206226"/>
                  <a:pt x="578925" y="214446"/>
                  <a:pt x="580442" y="223040"/>
                </a:cubicBezTo>
                <a:cubicBezTo>
                  <a:pt x="582107" y="232478"/>
                  <a:pt x="582041" y="242162"/>
                  <a:pt x="583617" y="251615"/>
                </a:cubicBezTo>
                <a:cubicBezTo>
                  <a:pt x="585221" y="261240"/>
                  <a:pt x="588169" y="270600"/>
                  <a:pt x="589967" y="280190"/>
                </a:cubicBezTo>
                <a:cubicBezTo>
                  <a:pt x="599116" y="328987"/>
                  <a:pt x="587556" y="277658"/>
                  <a:pt x="596317" y="321465"/>
                </a:cubicBezTo>
                <a:cubicBezTo>
                  <a:pt x="597173" y="325744"/>
                  <a:pt x="598711" y="329872"/>
                  <a:pt x="599492" y="334165"/>
                </a:cubicBezTo>
                <a:cubicBezTo>
                  <a:pt x="600831" y="341528"/>
                  <a:pt x="601366" y="349020"/>
                  <a:pt x="602667" y="356390"/>
                </a:cubicBezTo>
                <a:cubicBezTo>
                  <a:pt x="615609" y="429729"/>
                  <a:pt x="607430" y="411423"/>
                  <a:pt x="615367" y="435765"/>
                </a:cubicBezTo>
                <a:cubicBezTo>
                  <a:pt x="623304" y="460107"/>
                  <a:pt x="638650" y="490798"/>
                  <a:pt x="650292" y="502440"/>
                </a:cubicBezTo>
                <a:cubicBezTo>
                  <a:pt x="661934" y="503498"/>
                  <a:pt x="673592" y="504391"/>
                  <a:pt x="685217" y="505615"/>
                </a:cubicBezTo>
                <a:lnTo>
                  <a:pt x="710617" y="508790"/>
                </a:lnTo>
                <a:cubicBezTo>
                  <a:pt x="718190" y="509737"/>
                  <a:pt x="719904" y="521014"/>
                  <a:pt x="723317" y="527840"/>
                </a:cubicBezTo>
                <a:cubicBezTo>
                  <a:pt x="725268" y="531743"/>
                  <a:pt x="725344" y="536330"/>
                  <a:pt x="726492" y="540540"/>
                </a:cubicBezTo>
                <a:cubicBezTo>
                  <a:pt x="728519" y="547973"/>
                  <a:pt x="730725" y="555357"/>
                  <a:pt x="732842" y="562765"/>
                </a:cubicBezTo>
                <a:cubicBezTo>
                  <a:pt x="744509" y="570543"/>
                  <a:pt x="742708" y="570287"/>
                  <a:pt x="758242" y="575465"/>
                </a:cubicBezTo>
                <a:cubicBezTo>
                  <a:pt x="776713" y="581622"/>
                  <a:pt x="767911" y="575176"/>
                  <a:pt x="789992" y="584990"/>
                </a:cubicBezTo>
                <a:cubicBezTo>
                  <a:pt x="793479" y="586540"/>
                  <a:pt x="796342" y="589223"/>
                  <a:pt x="799517" y="591340"/>
                </a:cubicBezTo>
                <a:cubicBezTo>
                  <a:pt x="811410" y="599269"/>
                  <a:pt x="816784" y="638385"/>
                  <a:pt x="818567" y="648490"/>
                </a:cubicBezTo>
                <a:cubicBezTo>
                  <a:pt x="821266" y="663785"/>
                  <a:pt x="822732" y="680822"/>
                  <a:pt x="824917" y="696115"/>
                </a:cubicBezTo>
                <a:cubicBezTo>
                  <a:pt x="825827" y="702488"/>
                  <a:pt x="826056" y="709058"/>
                  <a:pt x="828092" y="715165"/>
                </a:cubicBezTo>
                <a:cubicBezTo>
                  <a:pt x="829299" y="718785"/>
                  <a:pt x="832549" y="721377"/>
                  <a:pt x="834442" y="724690"/>
                </a:cubicBezTo>
                <a:cubicBezTo>
                  <a:pt x="836790" y="728799"/>
                  <a:pt x="838675" y="733157"/>
                  <a:pt x="840792" y="737390"/>
                </a:cubicBezTo>
                <a:lnTo>
                  <a:pt x="853492" y="746915"/>
                </a:lnTo>
                <a:lnTo>
                  <a:pt x="878892" y="765965"/>
                </a:lnTo>
                <a:cubicBezTo>
                  <a:pt x="915184" y="793184"/>
                  <a:pt x="894907" y="769327"/>
                  <a:pt x="913817" y="794540"/>
                </a:cubicBezTo>
                <a:lnTo>
                  <a:pt x="926517" y="797715"/>
                </a:lnTo>
                <a:cubicBezTo>
                  <a:pt x="930873" y="798804"/>
                  <a:pt x="932867" y="804065"/>
                  <a:pt x="936042" y="807240"/>
                </a:cubicBezTo>
                <a:cubicBezTo>
                  <a:pt x="942392" y="813590"/>
                  <a:pt x="948380" y="820324"/>
                  <a:pt x="955092" y="826290"/>
                </a:cubicBezTo>
                <a:cubicBezTo>
                  <a:pt x="957944" y="828825"/>
                  <a:pt x="961442" y="830523"/>
                  <a:pt x="964617" y="832640"/>
                </a:cubicBezTo>
                <a:cubicBezTo>
                  <a:pt x="972089" y="837621"/>
                  <a:pt x="976955" y="845724"/>
                  <a:pt x="983667" y="851690"/>
                </a:cubicBezTo>
                <a:cubicBezTo>
                  <a:pt x="986868" y="854535"/>
                  <a:pt x="1008452" y="867281"/>
                  <a:pt x="1009067" y="867565"/>
                </a:cubicBezTo>
                <a:cubicBezTo>
                  <a:pt x="1017277" y="871354"/>
                  <a:pt x="1026000" y="873915"/>
                  <a:pt x="1034467" y="877090"/>
                </a:cubicBezTo>
                <a:cubicBezTo>
                  <a:pt x="1094792" y="879207"/>
                  <a:pt x="1155194" y="879732"/>
                  <a:pt x="1215442" y="883440"/>
                </a:cubicBezTo>
                <a:cubicBezTo>
                  <a:pt x="1224153" y="883976"/>
                  <a:pt x="1233213" y="885552"/>
                  <a:pt x="1240842" y="889790"/>
                </a:cubicBezTo>
                <a:cubicBezTo>
                  <a:pt x="1243768" y="891415"/>
                  <a:pt x="1241126" y="897629"/>
                  <a:pt x="1244017" y="899315"/>
                </a:cubicBezTo>
                <a:cubicBezTo>
                  <a:pt x="1254717" y="905557"/>
                  <a:pt x="1267300" y="907782"/>
                  <a:pt x="1278942" y="912015"/>
                </a:cubicBezTo>
                <a:cubicBezTo>
                  <a:pt x="1332683" y="904338"/>
                  <a:pt x="1277504" y="914611"/>
                  <a:pt x="1313867" y="902490"/>
                </a:cubicBezTo>
                <a:cubicBezTo>
                  <a:pt x="1318987" y="900783"/>
                  <a:pt x="1324622" y="901022"/>
                  <a:pt x="1329742" y="899315"/>
                </a:cubicBezTo>
                <a:cubicBezTo>
                  <a:pt x="1337388" y="896766"/>
                  <a:pt x="1344559" y="892965"/>
                  <a:pt x="1351967" y="889790"/>
                </a:cubicBezTo>
                <a:cubicBezTo>
                  <a:pt x="1358317" y="888732"/>
                  <a:pt x="1364704" y="887878"/>
                  <a:pt x="1371017" y="886615"/>
                </a:cubicBezTo>
                <a:cubicBezTo>
                  <a:pt x="1375296" y="885759"/>
                  <a:pt x="1379438" y="884296"/>
                  <a:pt x="1383717" y="883440"/>
                </a:cubicBezTo>
                <a:cubicBezTo>
                  <a:pt x="1390030" y="882177"/>
                  <a:pt x="1396417" y="881323"/>
                  <a:pt x="1402767" y="880265"/>
                </a:cubicBezTo>
                <a:cubicBezTo>
                  <a:pt x="1410295" y="879010"/>
                  <a:pt x="1414991" y="870978"/>
                  <a:pt x="1421817" y="867565"/>
                </a:cubicBezTo>
                <a:cubicBezTo>
                  <a:pt x="1427804" y="864572"/>
                  <a:pt x="1434880" y="864208"/>
                  <a:pt x="1440867" y="861215"/>
                </a:cubicBezTo>
                <a:cubicBezTo>
                  <a:pt x="1452393" y="855452"/>
                  <a:pt x="1474156" y="830663"/>
                  <a:pt x="1478967" y="826290"/>
                </a:cubicBezTo>
                <a:cubicBezTo>
                  <a:pt x="1482451" y="823123"/>
                  <a:pt x="1503293" y="811220"/>
                  <a:pt x="1504367" y="810415"/>
                </a:cubicBezTo>
                <a:cubicBezTo>
                  <a:pt x="1507959" y="807721"/>
                  <a:pt x="1509521" y="801918"/>
                  <a:pt x="1513892" y="800890"/>
                </a:cubicBezTo>
                <a:cubicBezTo>
                  <a:pt x="1528352" y="797488"/>
                  <a:pt x="1543525" y="798773"/>
                  <a:pt x="1558342" y="797715"/>
                </a:cubicBezTo>
                <a:cubicBezTo>
                  <a:pt x="1561517" y="799832"/>
                  <a:pt x="1564936" y="801622"/>
                  <a:pt x="1567867" y="804065"/>
                </a:cubicBezTo>
                <a:cubicBezTo>
                  <a:pt x="1580057" y="814223"/>
                  <a:pt x="1581388" y="822749"/>
                  <a:pt x="1599617" y="829465"/>
                </a:cubicBezTo>
                <a:cubicBezTo>
                  <a:pt x="1611698" y="833916"/>
                  <a:pt x="1625017" y="833698"/>
                  <a:pt x="1637717" y="835815"/>
                </a:cubicBezTo>
                <a:cubicBezTo>
                  <a:pt x="1654738" y="830141"/>
                  <a:pt x="1640129" y="834573"/>
                  <a:pt x="1663117" y="829465"/>
                </a:cubicBezTo>
                <a:cubicBezTo>
                  <a:pt x="1667377" y="828518"/>
                  <a:pt x="1671806" y="828009"/>
                  <a:pt x="1675817" y="826290"/>
                </a:cubicBezTo>
                <a:cubicBezTo>
                  <a:pt x="1679324" y="824787"/>
                  <a:pt x="1681929" y="821647"/>
                  <a:pt x="1685342" y="819940"/>
                </a:cubicBezTo>
                <a:cubicBezTo>
                  <a:pt x="1688335" y="818443"/>
                  <a:pt x="1691874" y="818262"/>
                  <a:pt x="1694867" y="816765"/>
                </a:cubicBezTo>
                <a:cubicBezTo>
                  <a:pt x="1700387" y="814005"/>
                  <a:pt x="1705450" y="810415"/>
                  <a:pt x="1710742" y="807240"/>
                </a:cubicBezTo>
                <a:cubicBezTo>
                  <a:pt x="1732857" y="803219"/>
                  <a:pt x="1750179" y="799862"/>
                  <a:pt x="1768392" y="797204"/>
                </a:cubicBezTo>
                <a:lnTo>
                  <a:pt x="1792167" y="795001"/>
                </a:lnTo>
                <a:lnTo>
                  <a:pt x="1808377" y="816761"/>
                </a:lnTo>
                <a:cubicBezTo>
                  <a:pt x="1825919" y="840573"/>
                  <a:pt x="1854493" y="873196"/>
                  <a:pt x="1868860" y="893913"/>
                </a:cubicBezTo>
                <a:cubicBezTo>
                  <a:pt x="1883227" y="914630"/>
                  <a:pt x="1884418" y="930902"/>
                  <a:pt x="1894578" y="941062"/>
                </a:cubicBezTo>
                <a:cubicBezTo>
                  <a:pt x="1897118" y="951222"/>
                  <a:pt x="1902357" y="985275"/>
                  <a:pt x="1902198" y="1000118"/>
                </a:cubicBezTo>
                <a:cubicBezTo>
                  <a:pt x="1902039" y="1014961"/>
                  <a:pt x="1888069" y="1021549"/>
                  <a:pt x="1893625" y="1030121"/>
                </a:cubicBezTo>
                <a:cubicBezTo>
                  <a:pt x="1899181" y="1038693"/>
                  <a:pt x="1927915" y="1038852"/>
                  <a:pt x="1935535" y="1051552"/>
                </a:cubicBezTo>
                <a:cubicBezTo>
                  <a:pt x="1930455" y="1074412"/>
                  <a:pt x="1942361" y="1094494"/>
                  <a:pt x="1922676" y="1120132"/>
                </a:cubicBezTo>
                <a:cubicBezTo>
                  <a:pt x="1902991" y="1145770"/>
                  <a:pt x="1800589" y="1070695"/>
                  <a:pt x="1817425" y="1205381"/>
                </a:cubicBezTo>
                <a:cubicBezTo>
                  <a:pt x="1814885" y="1220621"/>
                  <a:pt x="1808841" y="1235681"/>
                  <a:pt x="1809805" y="1251101"/>
                </a:cubicBezTo>
                <a:cubicBezTo>
                  <a:pt x="1811421" y="1276954"/>
                  <a:pt x="1828072" y="1301575"/>
                  <a:pt x="1825045" y="1327301"/>
                </a:cubicBezTo>
                <a:cubicBezTo>
                  <a:pt x="1822652" y="1347639"/>
                  <a:pt x="1804725" y="1362861"/>
                  <a:pt x="1794565" y="1380641"/>
                </a:cubicBezTo>
                <a:cubicBezTo>
                  <a:pt x="1756465" y="1373021"/>
                  <a:pt x="1705744" y="1361829"/>
                  <a:pt x="1680265" y="1357781"/>
                </a:cubicBezTo>
                <a:cubicBezTo>
                  <a:pt x="1654786" y="1353733"/>
                  <a:pt x="1655897" y="1355876"/>
                  <a:pt x="1641689" y="1356352"/>
                </a:cubicBezTo>
                <a:cubicBezTo>
                  <a:pt x="1627481" y="1356828"/>
                  <a:pt x="1611764" y="1364448"/>
                  <a:pt x="1595016" y="1360638"/>
                </a:cubicBezTo>
                <a:cubicBezTo>
                  <a:pt x="1578268" y="1356828"/>
                  <a:pt x="1561520" y="1338573"/>
                  <a:pt x="1541200" y="1333493"/>
                </a:cubicBezTo>
                <a:cubicBezTo>
                  <a:pt x="1533580" y="1328413"/>
                  <a:pt x="1533897" y="1304203"/>
                  <a:pt x="1527865" y="1296821"/>
                </a:cubicBezTo>
                <a:cubicBezTo>
                  <a:pt x="1521833" y="1289439"/>
                  <a:pt x="1544137" y="1295551"/>
                  <a:pt x="1505005" y="1289201"/>
                </a:cubicBezTo>
                <a:cubicBezTo>
                  <a:pt x="1465873" y="1282851"/>
                  <a:pt x="1361337" y="1244275"/>
                  <a:pt x="1293074" y="1258721"/>
                </a:cubicBezTo>
                <a:cubicBezTo>
                  <a:pt x="1282914" y="1263801"/>
                  <a:pt x="1282358" y="1288884"/>
                  <a:pt x="1236400" y="1297774"/>
                </a:cubicBezTo>
                <a:cubicBezTo>
                  <a:pt x="1190442" y="1306664"/>
                  <a:pt x="1086299" y="1314935"/>
                  <a:pt x="1017325" y="1312061"/>
                </a:cubicBezTo>
                <a:cubicBezTo>
                  <a:pt x="1007165" y="1309521"/>
                  <a:pt x="996855" y="1307521"/>
                  <a:pt x="986845" y="1304441"/>
                </a:cubicBezTo>
                <a:cubicBezTo>
                  <a:pt x="963814" y="1297355"/>
                  <a:pt x="918265" y="1281581"/>
                  <a:pt x="918265" y="1281581"/>
                </a:cubicBezTo>
                <a:cubicBezTo>
                  <a:pt x="910645" y="1284121"/>
                  <a:pt x="903128" y="1286994"/>
                  <a:pt x="895405" y="1289201"/>
                </a:cubicBezTo>
                <a:cubicBezTo>
                  <a:pt x="885335" y="1292078"/>
                  <a:pt x="873418" y="1288249"/>
                  <a:pt x="864925" y="1296821"/>
                </a:cubicBezTo>
                <a:cubicBezTo>
                  <a:pt x="856432" y="1305394"/>
                  <a:pt x="856988" y="1333651"/>
                  <a:pt x="844447" y="1340636"/>
                </a:cubicBezTo>
                <a:cubicBezTo>
                  <a:pt x="831906" y="1347621"/>
                  <a:pt x="806585" y="1338414"/>
                  <a:pt x="789678" y="1338731"/>
                </a:cubicBezTo>
                <a:cubicBezTo>
                  <a:pt x="772771" y="1339049"/>
                  <a:pt x="766024" y="1340636"/>
                  <a:pt x="743005" y="1342541"/>
                </a:cubicBezTo>
                <a:lnTo>
                  <a:pt x="651565" y="1350161"/>
                </a:lnTo>
                <a:cubicBezTo>
                  <a:pt x="641405" y="1355241"/>
                  <a:pt x="631526" y="1360926"/>
                  <a:pt x="621085" y="1365401"/>
                </a:cubicBezTo>
                <a:lnTo>
                  <a:pt x="578813" y="1377479"/>
                </a:lnTo>
                <a:lnTo>
                  <a:pt x="577267" y="1362865"/>
                </a:lnTo>
                <a:cubicBezTo>
                  <a:pt x="562772" y="1333875"/>
                  <a:pt x="579868" y="1370016"/>
                  <a:pt x="564567" y="1327940"/>
                </a:cubicBezTo>
                <a:cubicBezTo>
                  <a:pt x="552210" y="1293958"/>
                  <a:pt x="564886" y="1339850"/>
                  <a:pt x="548692" y="1299365"/>
                </a:cubicBezTo>
                <a:cubicBezTo>
                  <a:pt x="546688" y="1294355"/>
                  <a:pt x="546575" y="1288782"/>
                  <a:pt x="545517" y="1283490"/>
                </a:cubicBezTo>
                <a:cubicBezTo>
                  <a:pt x="542342" y="1277140"/>
                  <a:pt x="539645" y="1270528"/>
                  <a:pt x="535992" y="1264440"/>
                </a:cubicBezTo>
                <a:cubicBezTo>
                  <a:pt x="533269" y="1259902"/>
                  <a:pt x="528616" y="1256576"/>
                  <a:pt x="526467" y="1251740"/>
                </a:cubicBezTo>
                <a:cubicBezTo>
                  <a:pt x="524275" y="1246809"/>
                  <a:pt x="524350" y="1241157"/>
                  <a:pt x="523292" y="1235865"/>
                </a:cubicBezTo>
                <a:cubicBezTo>
                  <a:pt x="520117" y="1230573"/>
                  <a:pt x="516527" y="1225510"/>
                  <a:pt x="513767" y="1219990"/>
                </a:cubicBezTo>
                <a:cubicBezTo>
                  <a:pt x="512270" y="1216997"/>
                  <a:pt x="512217" y="1213391"/>
                  <a:pt x="510592" y="1210465"/>
                </a:cubicBezTo>
                <a:cubicBezTo>
                  <a:pt x="506886" y="1203794"/>
                  <a:pt x="501305" y="1198241"/>
                  <a:pt x="497892" y="1191415"/>
                </a:cubicBezTo>
                <a:cubicBezTo>
                  <a:pt x="495941" y="1187512"/>
                  <a:pt x="496097" y="1182855"/>
                  <a:pt x="494717" y="1178715"/>
                </a:cubicBezTo>
                <a:cubicBezTo>
                  <a:pt x="484274" y="1147387"/>
                  <a:pt x="491462" y="1178316"/>
                  <a:pt x="485192" y="1146965"/>
                </a:cubicBezTo>
                <a:lnTo>
                  <a:pt x="475667" y="1124740"/>
                </a:lnTo>
                <a:cubicBezTo>
                  <a:pt x="470729" y="1113219"/>
                  <a:pt x="467586" y="1077410"/>
                  <a:pt x="466142" y="1064415"/>
                </a:cubicBezTo>
                <a:lnTo>
                  <a:pt x="456617" y="1026315"/>
                </a:lnTo>
                <a:cubicBezTo>
                  <a:pt x="449327" y="997156"/>
                  <a:pt x="452919" y="1002258"/>
                  <a:pt x="447092" y="981865"/>
                </a:cubicBezTo>
                <a:cubicBezTo>
                  <a:pt x="446173" y="978647"/>
                  <a:pt x="445414" y="975333"/>
                  <a:pt x="443917" y="972340"/>
                </a:cubicBezTo>
                <a:cubicBezTo>
                  <a:pt x="442210" y="968927"/>
                  <a:pt x="439684" y="965990"/>
                  <a:pt x="437567" y="962815"/>
                </a:cubicBezTo>
                <a:cubicBezTo>
                  <a:pt x="433854" y="957246"/>
                  <a:pt x="433935" y="949882"/>
                  <a:pt x="431217" y="943765"/>
                </a:cubicBezTo>
                <a:cubicBezTo>
                  <a:pt x="419325" y="917009"/>
                  <a:pt x="429219" y="956000"/>
                  <a:pt x="421692" y="918365"/>
                </a:cubicBezTo>
                <a:cubicBezTo>
                  <a:pt x="418517" y="914132"/>
                  <a:pt x="415909" y="909407"/>
                  <a:pt x="412167" y="905665"/>
                </a:cubicBezTo>
                <a:cubicBezTo>
                  <a:pt x="406130" y="899628"/>
                  <a:pt x="388575" y="893112"/>
                  <a:pt x="383592" y="889790"/>
                </a:cubicBezTo>
                <a:cubicBezTo>
                  <a:pt x="379856" y="887299"/>
                  <a:pt x="378236" y="881933"/>
                  <a:pt x="374067" y="880265"/>
                </a:cubicBezTo>
                <a:cubicBezTo>
                  <a:pt x="367119" y="877486"/>
                  <a:pt x="358995" y="879291"/>
                  <a:pt x="351842" y="877090"/>
                </a:cubicBezTo>
                <a:cubicBezTo>
                  <a:pt x="345056" y="875002"/>
                  <a:pt x="339142" y="870740"/>
                  <a:pt x="332792" y="867565"/>
                </a:cubicBezTo>
                <a:cubicBezTo>
                  <a:pt x="319450" y="865341"/>
                  <a:pt x="296787" y="861913"/>
                  <a:pt x="285167" y="858040"/>
                </a:cubicBezTo>
                <a:cubicBezTo>
                  <a:pt x="281547" y="856833"/>
                  <a:pt x="279055" y="853397"/>
                  <a:pt x="275642" y="851690"/>
                </a:cubicBezTo>
                <a:cubicBezTo>
                  <a:pt x="272649" y="850193"/>
                  <a:pt x="268794" y="850523"/>
                  <a:pt x="266117" y="848515"/>
                </a:cubicBezTo>
                <a:cubicBezTo>
                  <a:pt x="249020" y="835692"/>
                  <a:pt x="251501" y="832942"/>
                  <a:pt x="240717" y="816765"/>
                </a:cubicBezTo>
                <a:cubicBezTo>
                  <a:pt x="237782" y="812362"/>
                  <a:pt x="232182" y="809263"/>
                  <a:pt x="231192" y="804065"/>
                </a:cubicBezTo>
                <a:cubicBezTo>
                  <a:pt x="227820" y="786361"/>
                  <a:pt x="229075" y="768082"/>
                  <a:pt x="228017" y="750090"/>
                </a:cubicBezTo>
                <a:cubicBezTo>
                  <a:pt x="228017" y="750090"/>
                  <a:pt x="213515" y="734945"/>
                  <a:pt x="205792" y="727865"/>
                </a:cubicBezTo>
                <a:cubicBezTo>
                  <a:pt x="200797" y="723286"/>
                  <a:pt x="194982" y="719667"/>
                  <a:pt x="189917" y="715165"/>
                </a:cubicBezTo>
                <a:cubicBezTo>
                  <a:pt x="160322" y="688858"/>
                  <a:pt x="193633" y="714777"/>
                  <a:pt x="164517" y="692940"/>
                </a:cubicBezTo>
                <a:cubicBezTo>
                  <a:pt x="140753" y="675117"/>
                  <a:pt x="150606" y="686219"/>
                  <a:pt x="129592" y="667540"/>
                </a:cubicBezTo>
                <a:cubicBezTo>
                  <a:pt x="125117" y="663563"/>
                  <a:pt x="120372" y="659712"/>
                  <a:pt x="116892" y="654840"/>
                </a:cubicBezTo>
                <a:cubicBezTo>
                  <a:pt x="114947" y="652117"/>
                  <a:pt x="114775" y="648490"/>
                  <a:pt x="113717" y="645315"/>
                </a:cubicBezTo>
                <a:cubicBezTo>
                  <a:pt x="110542" y="643198"/>
                  <a:pt x="106890" y="641663"/>
                  <a:pt x="104192" y="638965"/>
                </a:cubicBezTo>
                <a:cubicBezTo>
                  <a:pt x="96565" y="631338"/>
                  <a:pt x="98540" y="628953"/>
                  <a:pt x="94667" y="619915"/>
                </a:cubicBezTo>
                <a:cubicBezTo>
                  <a:pt x="83439" y="593717"/>
                  <a:pt x="92479" y="622328"/>
                  <a:pt x="81967" y="588165"/>
                </a:cubicBezTo>
                <a:cubicBezTo>
                  <a:pt x="79701" y="580801"/>
                  <a:pt x="77486" y="573415"/>
                  <a:pt x="75617" y="565940"/>
                </a:cubicBezTo>
                <a:cubicBezTo>
                  <a:pt x="74308" y="560705"/>
                  <a:pt x="73993" y="555234"/>
                  <a:pt x="72442" y="550065"/>
                </a:cubicBezTo>
                <a:cubicBezTo>
                  <a:pt x="70804" y="544606"/>
                  <a:pt x="67894" y="539597"/>
                  <a:pt x="66092" y="534190"/>
                </a:cubicBezTo>
                <a:cubicBezTo>
                  <a:pt x="64712" y="530050"/>
                  <a:pt x="64297" y="525630"/>
                  <a:pt x="62917" y="521490"/>
                </a:cubicBezTo>
                <a:cubicBezTo>
                  <a:pt x="61115" y="516083"/>
                  <a:pt x="58369" y="511022"/>
                  <a:pt x="56567" y="505615"/>
                </a:cubicBezTo>
                <a:cubicBezTo>
                  <a:pt x="55358" y="501989"/>
                  <a:pt x="48495" y="477955"/>
                  <a:pt x="47042" y="470690"/>
                </a:cubicBezTo>
                <a:cubicBezTo>
                  <a:pt x="45779" y="464377"/>
                  <a:pt x="44925" y="457990"/>
                  <a:pt x="43867" y="451640"/>
                </a:cubicBezTo>
                <a:cubicBezTo>
                  <a:pt x="39634" y="442115"/>
                  <a:pt x="34673" y="432881"/>
                  <a:pt x="31167" y="423065"/>
                </a:cubicBezTo>
                <a:cubicBezTo>
                  <a:pt x="15089" y="378048"/>
                  <a:pt x="42442" y="437076"/>
                  <a:pt x="21642" y="391315"/>
                </a:cubicBezTo>
                <a:cubicBezTo>
                  <a:pt x="4768" y="354193"/>
                  <a:pt x="19088" y="386051"/>
                  <a:pt x="5767" y="362740"/>
                </a:cubicBezTo>
                <a:cubicBezTo>
                  <a:pt x="5259" y="361850"/>
                  <a:pt x="4183" y="359670"/>
                  <a:pt x="2813" y="356889"/>
                </a:cubicBezTo>
                <a:lnTo>
                  <a:pt x="0" y="351250"/>
                </a:lnTo>
                <a:lnTo>
                  <a:pt x="2146" y="341061"/>
                </a:lnTo>
                <a:cubicBezTo>
                  <a:pt x="4478" y="329700"/>
                  <a:pt x="7356" y="317496"/>
                  <a:pt x="11324" y="307971"/>
                </a:cubicBezTo>
                <a:cubicBezTo>
                  <a:pt x="19261" y="288921"/>
                  <a:pt x="31035" y="268416"/>
                  <a:pt x="43867" y="254790"/>
                </a:cubicBezTo>
                <a:cubicBezTo>
                  <a:pt x="56699" y="241164"/>
                  <a:pt x="72839" y="240767"/>
                  <a:pt x="88317" y="226215"/>
                </a:cubicBezTo>
                <a:cubicBezTo>
                  <a:pt x="103795" y="211663"/>
                  <a:pt x="119671" y="189041"/>
                  <a:pt x="136736" y="167478"/>
                </a:cubicBezTo>
                <a:cubicBezTo>
                  <a:pt x="153801" y="145915"/>
                  <a:pt x="171528" y="116545"/>
                  <a:pt x="190710" y="96833"/>
                </a:cubicBezTo>
                <a:cubicBezTo>
                  <a:pt x="209892" y="77121"/>
                  <a:pt x="227885" y="63761"/>
                  <a:pt x="251830" y="49209"/>
                </a:cubicBezTo>
                <a:cubicBezTo>
                  <a:pt x="275775" y="34657"/>
                  <a:pt x="297337" y="16797"/>
                  <a:pt x="334379" y="9521"/>
                </a:cubicBezTo>
                <a:cubicBezTo>
                  <a:pt x="352900" y="5883"/>
                  <a:pt x="377507" y="2113"/>
                  <a:pt x="402642" y="642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олилиния: фигура 97">
            <a:extLst>
              <a:ext uri="{FF2B5EF4-FFF2-40B4-BE49-F238E27FC236}">
                <a16:creationId xmlns:a16="http://schemas.microsoft.com/office/drawing/2014/main" id="{0B348F53-C3FD-B3F4-F4D8-5E69BDF0CA99}"/>
              </a:ext>
            </a:extLst>
          </p:cNvPr>
          <p:cNvSpPr/>
          <p:nvPr/>
        </p:nvSpPr>
        <p:spPr>
          <a:xfrm>
            <a:off x="8172854" y="3951277"/>
            <a:ext cx="1696804" cy="1321321"/>
          </a:xfrm>
          <a:custGeom>
            <a:avLst/>
            <a:gdLst>
              <a:gd name="connsiteX0" fmla="*/ 1240403 w 1696804"/>
              <a:gd name="connsiteY0" fmla="*/ 1086311 h 1321321"/>
              <a:gd name="connsiteX1" fmla="*/ 1240404 w 1696804"/>
              <a:gd name="connsiteY1" fmla="*/ 1086311 h 1321321"/>
              <a:gd name="connsiteX2" fmla="*/ 1256614 w 1696804"/>
              <a:gd name="connsiteY2" fmla="*/ 1108071 h 1321321"/>
              <a:gd name="connsiteX3" fmla="*/ 1317097 w 1696804"/>
              <a:gd name="connsiteY3" fmla="*/ 1185223 h 1321321"/>
              <a:gd name="connsiteX4" fmla="*/ 1342815 w 1696804"/>
              <a:gd name="connsiteY4" fmla="*/ 1232372 h 1321321"/>
              <a:gd name="connsiteX5" fmla="*/ 1350435 w 1696804"/>
              <a:gd name="connsiteY5" fmla="*/ 1291428 h 1321321"/>
              <a:gd name="connsiteX6" fmla="*/ 1344005 w 1696804"/>
              <a:gd name="connsiteY6" fmla="*/ 1308781 h 1321321"/>
              <a:gd name="connsiteX7" fmla="*/ 1341881 w 1696804"/>
              <a:gd name="connsiteY7" fmla="*/ 1321321 h 1321321"/>
              <a:gd name="connsiteX8" fmla="*/ 1341880 w 1696804"/>
              <a:gd name="connsiteY8" fmla="*/ 1321321 h 1321321"/>
              <a:gd name="connsiteX9" fmla="*/ 1344004 w 1696804"/>
              <a:gd name="connsiteY9" fmla="*/ 1308781 h 1321321"/>
              <a:gd name="connsiteX10" fmla="*/ 1350434 w 1696804"/>
              <a:gd name="connsiteY10" fmla="*/ 1291428 h 1321321"/>
              <a:gd name="connsiteX11" fmla="*/ 1342814 w 1696804"/>
              <a:gd name="connsiteY11" fmla="*/ 1232372 h 1321321"/>
              <a:gd name="connsiteX12" fmla="*/ 1317096 w 1696804"/>
              <a:gd name="connsiteY12" fmla="*/ 1185223 h 1321321"/>
              <a:gd name="connsiteX13" fmla="*/ 1256613 w 1696804"/>
              <a:gd name="connsiteY13" fmla="*/ 1108071 h 1321321"/>
              <a:gd name="connsiteX14" fmla="*/ 508103 w 1696804"/>
              <a:gd name="connsiteY14" fmla="*/ 0 h 1321321"/>
              <a:gd name="connsiteX15" fmla="*/ 523978 w 1696804"/>
              <a:gd name="connsiteY15" fmla="*/ 9525 h 1321321"/>
              <a:gd name="connsiteX16" fmla="*/ 539853 w 1696804"/>
              <a:gd name="connsiteY16" fmla="*/ 12700 h 1321321"/>
              <a:gd name="connsiteX17" fmla="*/ 574778 w 1696804"/>
              <a:gd name="connsiteY17" fmla="*/ 25400 h 1321321"/>
              <a:gd name="connsiteX18" fmla="*/ 682728 w 1696804"/>
              <a:gd name="connsiteY18" fmla="*/ 28575 h 1321321"/>
              <a:gd name="connsiteX19" fmla="*/ 692253 w 1696804"/>
              <a:gd name="connsiteY19" fmla="*/ 19050 h 1321321"/>
              <a:gd name="connsiteX20" fmla="*/ 698603 w 1696804"/>
              <a:gd name="connsiteY20" fmla="*/ 9525 h 1321321"/>
              <a:gd name="connsiteX21" fmla="*/ 730353 w 1696804"/>
              <a:gd name="connsiteY21" fmla="*/ 6350 h 1321321"/>
              <a:gd name="connsiteX22" fmla="*/ 749403 w 1696804"/>
              <a:gd name="connsiteY22" fmla="*/ 12700 h 1321321"/>
              <a:gd name="connsiteX23" fmla="*/ 768453 w 1696804"/>
              <a:gd name="connsiteY23" fmla="*/ 25400 h 1321321"/>
              <a:gd name="connsiteX24" fmla="*/ 790678 w 1696804"/>
              <a:gd name="connsiteY24" fmla="*/ 44450 h 1321321"/>
              <a:gd name="connsiteX25" fmla="*/ 819253 w 1696804"/>
              <a:gd name="connsiteY25" fmla="*/ 53975 h 1321321"/>
              <a:gd name="connsiteX26" fmla="*/ 860528 w 1696804"/>
              <a:gd name="connsiteY26" fmla="*/ 60325 h 1321321"/>
              <a:gd name="connsiteX27" fmla="*/ 879578 w 1696804"/>
              <a:gd name="connsiteY27" fmla="*/ 57150 h 1321321"/>
              <a:gd name="connsiteX28" fmla="*/ 904978 w 1696804"/>
              <a:gd name="connsiteY28" fmla="*/ 38100 h 1321321"/>
              <a:gd name="connsiteX29" fmla="*/ 930378 w 1696804"/>
              <a:gd name="connsiteY29" fmla="*/ 28575 h 1321321"/>
              <a:gd name="connsiteX30" fmla="*/ 987528 w 1696804"/>
              <a:gd name="connsiteY30" fmla="*/ 31750 h 1321321"/>
              <a:gd name="connsiteX31" fmla="*/ 993878 w 1696804"/>
              <a:gd name="connsiteY31" fmla="*/ 41275 h 1321321"/>
              <a:gd name="connsiteX32" fmla="*/ 1022453 w 1696804"/>
              <a:gd name="connsiteY32" fmla="*/ 57150 h 1321321"/>
              <a:gd name="connsiteX33" fmla="*/ 1044678 w 1696804"/>
              <a:gd name="connsiteY33" fmla="*/ 63500 h 1321321"/>
              <a:gd name="connsiteX34" fmla="*/ 1066903 w 1696804"/>
              <a:gd name="connsiteY34" fmla="*/ 76200 h 1321321"/>
              <a:gd name="connsiteX35" fmla="*/ 1095478 w 1696804"/>
              <a:gd name="connsiteY35" fmla="*/ 88900 h 1321321"/>
              <a:gd name="connsiteX36" fmla="*/ 1298678 w 1696804"/>
              <a:gd name="connsiteY36" fmla="*/ 98425 h 1321321"/>
              <a:gd name="connsiteX37" fmla="*/ 1311378 w 1696804"/>
              <a:gd name="connsiteY37" fmla="*/ 107950 h 1321321"/>
              <a:gd name="connsiteX38" fmla="*/ 1330428 w 1696804"/>
              <a:gd name="connsiteY38" fmla="*/ 133350 h 1321321"/>
              <a:gd name="connsiteX39" fmla="*/ 1349478 w 1696804"/>
              <a:gd name="connsiteY39" fmla="*/ 155575 h 1321321"/>
              <a:gd name="connsiteX40" fmla="*/ 1409803 w 1696804"/>
              <a:gd name="connsiteY40" fmla="*/ 206375 h 1321321"/>
              <a:gd name="connsiteX41" fmla="*/ 1428853 w 1696804"/>
              <a:gd name="connsiteY41" fmla="*/ 231775 h 1321321"/>
              <a:gd name="connsiteX42" fmla="*/ 1441553 w 1696804"/>
              <a:gd name="connsiteY42" fmla="*/ 244475 h 1321321"/>
              <a:gd name="connsiteX43" fmla="*/ 1454253 w 1696804"/>
              <a:gd name="connsiteY43" fmla="*/ 263525 h 1321321"/>
              <a:gd name="connsiteX44" fmla="*/ 1463778 w 1696804"/>
              <a:gd name="connsiteY44" fmla="*/ 273050 h 1321321"/>
              <a:gd name="connsiteX45" fmla="*/ 1473303 w 1696804"/>
              <a:gd name="connsiteY45" fmla="*/ 295275 h 1321321"/>
              <a:gd name="connsiteX46" fmla="*/ 1492353 w 1696804"/>
              <a:gd name="connsiteY46" fmla="*/ 320675 h 1321321"/>
              <a:gd name="connsiteX47" fmla="*/ 1505053 w 1696804"/>
              <a:gd name="connsiteY47" fmla="*/ 339725 h 1321321"/>
              <a:gd name="connsiteX48" fmla="*/ 1517753 w 1696804"/>
              <a:gd name="connsiteY48" fmla="*/ 352425 h 1321321"/>
              <a:gd name="connsiteX49" fmla="*/ 1546328 w 1696804"/>
              <a:gd name="connsiteY49" fmla="*/ 381000 h 1321321"/>
              <a:gd name="connsiteX50" fmla="*/ 1559028 w 1696804"/>
              <a:gd name="connsiteY50" fmla="*/ 387350 h 1321321"/>
              <a:gd name="connsiteX51" fmla="*/ 1568553 w 1696804"/>
              <a:gd name="connsiteY51" fmla="*/ 390525 h 1321321"/>
              <a:gd name="connsiteX52" fmla="*/ 1578078 w 1696804"/>
              <a:gd name="connsiteY52" fmla="*/ 403225 h 1321321"/>
              <a:gd name="connsiteX53" fmla="*/ 1595995 w 1696804"/>
              <a:gd name="connsiteY53" fmla="*/ 406631 h 1321321"/>
              <a:gd name="connsiteX54" fmla="*/ 1593321 w 1696804"/>
              <a:gd name="connsiteY54" fmla="*/ 414651 h 1321321"/>
              <a:gd name="connsiteX55" fmla="*/ 1600941 w 1696804"/>
              <a:gd name="connsiteY55" fmla="*/ 437511 h 1321321"/>
              <a:gd name="connsiteX56" fmla="*/ 1654281 w 1696804"/>
              <a:gd name="connsiteY56" fmla="*/ 445131 h 1321321"/>
              <a:gd name="connsiteX57" fmla="*/ 1677141 w 1696804"/>
              <a:gd name="connsiteY57" fmla="*/ 452751 h 1321321"/>
              <a:gd name="connsiteX58" fmla="*/ 1677141 w 1696804"/>
              <a:gd name="connsiteY58" fmla="*/ 574671 h 1321321"/>
              <a:gd name="connsiteX59" fmla="*/ 1579033 w 1696804"/>
              <a:gd name="connsiteY59" fmla="*/ 556097 h 1321321"/>
              <a:gd name="connsiteX60" fmla="*/ 1448541 w 1696804"/>
              <a:gd name="connsiteY60" fmla="*/ 556573 h 1321321"/>
              <a:gd name="connsiteX61" fmla="*/ 1357101 w 1696804"/>
              <a:gd name="connsiteY61" fmla="*/ 597531 h 1321321"/>
              <a:gd name="connsiteX62" fmla="*/ 1136121 w 1696804"/>
              <a:gd name="connsiteY62" fmla="*/ 711831 h 1321321"/>
              <a:gd name="connsiteX63" fmla="*/ 1082781 w 1696804"/>
              <a:gd name="connsiteY63" fmla="*/ 734691 h 1321321"/>
              <a:gd name="connsiteX64" fmla="*/ 1059921 w 1696804"/>
              <a:gd name="connsiteY64" fmla="*/ 757551 h 1321321"/>
              <a:gd name="connsiteX65" fmla="*/ 1059921 w 1696804"/>
              <a:gd name="connsiteY65" fmla="*/ 803271 h 1321321"/>
              <a:gd name="connsiteX66" fmla="*/ 1090401 w 1696804"/>
              <a:gd name="connsiteY66" fmla="*/ 810891 h 1321321"/>
              <a:gd name="connsiteX67" fmla="*/ 1146599 w 1696804"/>
              <a:gd name="connsiteY67" fmla="*/ 789936 h 1321321"/>
              <a:gd name="connsiteX68" fmla="*/ 1192318 w 1696804"/>
              <a:gd name="connsiteY68" fmla="*/ 804700 h 1321321"/>
              <a:gd name="connsiteX69" fmla="*/ 1178507 w 1696804"/>
              <a:gd name="connsiteY69" fmla="*/ 956624 h 1321321"/>
              <a:gd name="connsiteX70" fmla="*/ 1211845 w 1696804"/>
              <a:gd name="connsiteY70" fmla="*/ 1042349 h 1321321"/>
              <a:gd name="connsiteX71" fmla="*/ 1232532 w 1696804"/>
              <a:gd name="connsiteY71" fmla="*/ 1075746 h 1321321"/>
              <a:gd name="connsiteX72" fmla="*/ 1240403 w 1696804"/>
              <a:gd name="connsiteY72" fmla="*/ 1086311 h 1321321"/>
              <a:gd name="connsiteX73" fmla="*/ 1216629 w 1696804"/>
              <a:gd name="connsiteY73" fmla="*/ 1088514 h 1321321"/>
              <a:gd name="connsiteX74" fmla="*/ 1158979 w 1696804"/>
              <a:gd name="connsiteY74" fmla="*/ 1098550 h 1321321"/>
              <a:gd name="connsiteX75" fmla="*/ 1143104 w 1696804"/>
              <a:gd name="connsiteY75" fmla="*/ 1108075 h 1321321"/>
              <a:gd name="connsiteX76" fmla="*/ 1133579 w 1696804"/>
              <a:gd name="connsiteY76" fmla="*/ 1111250 h 1321321"/>
              <a:gd name="connsiteX77" fmla="*/ 1124054 w 1696804"/>
              <a:gd name="connsiteY77" fmla="*/ 1117600 h 1321321"/>
              <a:gd name="connsiteX78" fmla="*/ 1111354 w 1696804"/>
              <a:gd name="connsiteY78" fmla="*/ 1120775 h 1321321"/>
              <a:gd name="connsiteX79" fmla="*/ 1085954 w 1696804"/>
              <a:gd name="connsiteY79" fmla="*/ 1127125 h 1321321"/>
              <a:gd name="connsiteX80" fmla="*/ 1047854 w 1696804"/>
              <a:gd name="connsiteY80" fmla="*/ 1120775 h 1321321"/>
              <a:gd name="connsiteX81" fmla="*/ 1016104 w 1696804"/>
              <a:gd name="connsiteY81" fmla="*/ 1095375 h 1321321"/>
              <a:gd name="connsiteX82" fmla="*/ 1006579 w 1696804"/>
              <a:gd name="connsiteY82" fmla="*/ 1089025 h 1321321"/>
              <a:gd name="connsiteX83" fmla="*/ 962129 w 1696804"/>
              <a:gd name="connsiteY83" fmla="*/ 1092200 h 1321321"/>
              <a:gd name="connsiteX84" fmla="*/ 952604 w 1696804"/>
              <a:gd name="connsiteY84" fmla="*/ 1101725 h 1321321"/>
              <a:gd name="connsiteX85" fmla="*/ 927204 w 1696804"/>
              <a:gd name="connsiteY85" fmla="*/ 1117600 h 1321321"/>
              <a:gd name="connsiteX86" fmla="*/ 889104 w 1696804"/>
              <a:gd name="connsiteY86" fmla="*/ 1152525 h 1321321"/>
              <a:gd name="connsiteX87" fmla="*/ 870054 w 1696804"/>
              <a:gd name="connsiteY87" fmla="*/ 1158875 h 1321321"/>
              <a:gd name="connsiteX88" fmla="*/ 851004 w 1696804"/>
              <a:gd name="connsiteY88" fmla="*/ 1171575 h 1321321"/>
              <a:gd name="connsiteX89" fmla="*/ 831954 w 1696804"/>
              <a:gd name="connsiteY89" fmla="*/ 1174750 h 1321321"/>
              <a:gd name="connsiteX90" fmla="*/ 819254 w 1696804"/>
              <a:gd name="connsiteY90" fmla="*/ 1177925 h 1321321"/>
              <a:gd name="connsiteX91" fmla="*/ 800204 w 1696804"/>
              <a:gd name="connsiteY91" fmla="*/ 1181100 h 1321321"/>
              <a:gd name="connsiteX92" fmla="*/ 777979 w 1696804"/>
              <a:gd name="connsiteY92" fmla="*/ 1190625 h 1321321"/>
              <a:gd name="connsiteX93" fmla="*/ 762104 w 1696804"/>
              <a:gd name="connsiteY93" fmla="*/ 1193800 h 1321321"/>
              <a:gd name="connsiteX94" fmla="*/ 727179 w 1696804"/>
              <a:gd name="connsiteY94" fmla="*/ 1203325 h 1321321"/>
              <a:gd name="connsiteX95" fmla="*/ 692254 w 1696804"/>
              <a:gd name="connsiteY95" fmla="*/ 1190625 h 1321321"/>
              <a:gd name="connsiteX96" fmla="*/ 689079 w 1696804"/>
              <a:gd name="connsiteY96" fmla="*/ 1181100 h 1321321"/>
              <a:gd name="connsiteX97" fmla="*/ 663679 w 1696804"/>
              <a:gd name="connsiteY97" fmla="*/ 1174750 h 1321321"/>
              <a:gd name="connsiteX98" fmla="*/ 482704 w 1696804"/>
              <a:gd name="connsiteY98" fmla="*/ 1168400 h 1321321"/>
              <a:gd name="connsiteX99" fmla="*/ 457304 w 1696804"/>
              <a:gd name="connsiteY99" fmla="*/ 1158875 h 1321321"/>
              <a:gd name="connsiteX100" fmla="*/ 431904 w 1696804"/>
              <a:gd name="connsiteY100" fmla="*/ 1143000 h 1321321"/>
              <a:gd name="connsiteX101" fmla="*/ 412854 w 1696804"/>
              <a:gd name="connsiteY101" fmla="*/ 1123950 h 1321321"/>
              <a:gd name="connsiteX102" fmla="*/ 403329 w 1696804"/>
              <a:gd name="connsiteY102" fmla="*/ 1117600 h 1321321"/>
              <a:gd name="connsiteX103" fmla="*/ 384279 w 1696804"/>
              <a:gd name="connsiteY103" fmla="*/ 1098550 h 1321321"/>
              <a:gd name="connsiteX104" fmla="*/ 374754 w 1696804"/>
              <a:gd name="connsiteY104" fmla="*/ 1089025 h 1321321"/>
              <a:gd name="connsiteX105" fmla="*/ 362054 w 1696804"/>
              <a:gd name="connsiteY105" fmla="*/ 1085850 h 1321321"/>
              <a:gd name="connsiteX106" fmla="*/ 327129 w 1696804"/>
              <a:gd name="connsiteY106" fmla="*/ 1057275 h 1321321"/>
              <a:gd name="connsiteX107" fmla="*/ 301729 w 1696804"/>
              <a:gd name="connsiteY107" fmla="*/ 1038225 h 1321321"/>
              <a:gd name="connsiteX108" fmla="*/ 289029 w 1696804"/>
              <a:gd name="connsiteY108" fmla="*/ 1028700 h 1321321"/>
              <a:gd name="connsiteX109" fmla="*/ 282679 w 1696804"/>
              <a:gd name="connsiteY109" fmla="*/ 1016000 h 1321321"/>
              <a:gd name="connsiteX110" fmla="*/ 276329 w 1696804"/>
              <a:gd name="connsiteY110" fmla="*/ 1006475 h 1321321"/>
              <a:gd name="connsiteX111" fmla="*/ 273154 w 1696804"/>
              <a:gd name="connsiteY111" fmla="*/ 987425 h 1321321"/>
              <a:gd name="connsiteX112" fmla="*/ 266804 w 1696804"/>
              <a:gd name="connsiteY112" fmla="*/ 939800 h 1321321"/>
              <a:gd name="connsiteX113" fmla="*/ 247754 w 1696804"/>
              <a:gd name="connsiteY113" fmla="*/ 882650 h 1321321"/>
              <a:gd name="connsiteX114" fmla="*/ 238229 w 1696804"/>
              <a:gd name="connsiteY114" fmla="*/ 876300 h 1321321"/>
              <a:gd name="connsiteX115" fmla="*/ 206479 w 1696804"/>
              <a:gd name="connsiteY115" fmla="*/ 866775 h 1321321"/>
              <a:gd name="connsiteX116" fmla="*/ 181079 w 1696804"/>
              <a:gd name="connsiteY116" fmla="*/ 854075 h 1321321"/>
              <a:gd name="connsiteX117" fmla="*/ 174729 w 1696804"/>
              <a:gd name="connsiteY117" fmla="*/ 831850 h 1321321"/>
              <a:gd name="connsiteX118" fmla="*/ 171554 w 1696804"/>
              <a:gd name="connsiteY118" fmla="*/ 819150 h 1321321"/>
              <a:gd name="connsiteX119" fmla="*/ 158854 w 1696804"/>
              <a:gd name="connsiteY119" fmla="*/ 800100 h 1321321"/>
              <a:gd name="connsiteX120" fmla="*/ 133454 w 1696804"/>
              <a:gd name="connsiteY120" fmla="*/ 796925 h 1321321"/>
              <a:gd name="connsiteX121" fmla="*/ 98529 w 1696804"/>
              <a:gd name="connsiteY121" fmla="*/ 793750 h 1321321"/>
              <a:gd name="connsiteX122" fmla="*/ 63604 w 1696804"/>
              <a:gd name="connsiteY122" fmla="*/ 727075 h 1321321"/>
              <a:gd name="connsiteX123" fmla="*/ 50904 w 1696804"/>
              <a:gd name="connsiteY123" fmla="*/ 647700 h 1321321"/>
              <a:gd name="connsiteX124" fmla="*/ 47729 w 1696804"/>
              <a:gd name="connsiteY124" fmla="*/ 625475 h 1321321"/>
              <a:gd name="connsiteX125" fmla="*/ 44554 w 1696804"/>
              <a:gd name="connsiteY125" fmla="*/ 612775 h 1321321"/>
              <a:gd name="connsiteX126" fmla="*/ 38204 w 1696804"/>
              <a:gd name="connsiteY126" fmla="*/ 571500 h 1321321"/>
              <a:gd name="connsiteX127" fmla="*/ 31854 w 1696804"/>
              <a:gd name="connsiteY127" fmla="*/ 542925 h 1321321"/>
              <a:gd name="connsiteX128" fmla="*/ 28679 w 1696804"/>
              <a:gd name="connsiteY128" fmla="*/ 514350 h 1321321"/>
              <a:gd name="connsiteX129" fmla="*/ 22329 w 1696804"/>
              <a:gd name="connsiteY129" fmla="*/ 488950 h 1321321"/>
              <a:gd name="connsiteX130" fmla="*/ 12804 w 1696804"/>
              <a:gd name="connsiteY130" fmla="*/ 409575 h 1321321"/>
              <a:gd name="connsiteX131" fmla="*/ 6454 w 1696804"/>
              <a:gd name="connsiteY131" fmla="*/ 377825 h 1321321"/>
              <a:gd name="connsiteX132" fmla="*/ 104 w 1696804"/>
              <a:gd name="connsiteY132" fmla="*/ 330200 h 1321321"/>
              <a:gd name="connsiteX133" fmla="*/ 2904 w 1696804"/>
              <a:gd name="connsiteY133" fmla="*/ 312449 h 1321321"/>
              <a:gd name="connsiteX134" fmla="*/ 488 w 1696804"/>
              <a:gd name="connsiteY134" fmla="*/ 306789 h 1321321"/>
              <a:gd name="connsiteX135" fmla="*/ 6453 w 1696804"/>
              <a:gd name="connsiteY135" fmla="*/ 304800 h 1321321"/>
              <a:gd name="connsiteX136" fmla="*/ 79478 w 1696804"/>
              <a:gd name="connsiteY136" fmla="*/ 295275 h 1321321"/>
              <a:gd name="connsiteX137" fmla="*/ 260453 w 1696804"/>
              <a:gd name="connsiteY137" fmla="*/ 285750 h 1321321"/>
              <a:gd name="connsiteX138" fmla="*/ 304903 w 1696804"/>
              <a:gd name="connsiteY138" fmla="*/ 279400 h 1321321"/>
              <a:gd name="connsiteX139" fmla="*/ 333478 w 1696804"/>
              <a:gd name="connsiteY139" fmla="*/ 273050 h 1321321"/>
              <a:gd name="connsiteX140" fmla="*/ 336653 w 1696804"/>
              <a:gd name="connsiteY140" fmla="*/ 244475 h 1321321"/>
              <a:gd name="connsiteX141" fmla="*/ 333478 w 1696804"/>
              <a:gd name="connsiteY141" fmla="*/ 231775 h 1321321"/>
              <a:gd name="connsiteX142" fmla="*/ 330303 w 1696804"/>
              <a:gd name="connsiteY142" fmla="*/ 222250 h 1321321"/>
              <a:gd name="connsiteX143" fmla="*/ 327128 w 1696804"/>
              <a:gd name="connsiteY143" fmla="*/ 200025 h 1321321"/>
              <a:gd name="connsiteX144" fmla="*/ 317603 w 1696804"/>
              <a:gd name="connsiteY144" fmla="*/ 171450 h 1321321"/>
              <a:gd name="connsiteX145" fmla="*/ 311253 w 1696804"/>
              <a:gd name="connsiteY145" fmla="*/ 158750 h 1321321"/>
              <a:gd name="connsiteX146" fmla="*/ 304903 w 1696804"/>
              <a:gd name="connsiteY146" fmla="*/ 88900 h 1321321"/>
              <a:gd name="connsiteX147" fmla="*/ 314428 w 1696804"/>
              <a:gd name="connsiteY147" fmla="*/ 79375 h 1321321"/>
              <a:gd name="connsiteX148" fmla="*/ 323953 w 1696804"/>
              <a:gd name="connsiteY148" fmla="*/ 76200 h 1321321"/>
              <a:gd name="connsiteX149" fmla="*/ 349353 w 1696804"/>
              <a:gd name="connsiteY149" fmla="*/ 63500 h 1321321"/>
              <a:gd name="connsiteX150" fmla="*/ 368403 w 1696804"/>
              <a:gd name="connsiteY150" fmla="*/ 60325 h 1321321"/>
              <a:gd name="connsiteX151" fmla="*/ 419203 w 1696804"/>
              <a:gd name="connsiteY151" fmla="*/ 41275 h 1321321"/>
              <a:gd name="connsiteX152" fmla="*/ 438253 w 1696804"/>
              <a:gd name="connsiteY152" fmla="*/ 25400 h 1321321"/>
              <a:gd name="connsiteX153" fmla="*/ 450953 w 1696804"/>
              <a:gd name="connsiteY153" fmla="*/ 15875 h 1321321"/>
              <a:gd name="connsiteX154" fmla="*/ 508103 w 1696804"/>
              <a:gd name="connsiteY154" fmla="*/ 0 h 1321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1696804" h="1321321">
                <a:moveTo>
                  <a:pt x="1240403" y="1086311"/>
                </a:moveTo>
                <a:lnTo>
                  <a:pt x="1240404" y="1086311"/>
                </a:lnTo>
                <a:lnTo>
                  <a:pt x="1256614" y="1108071"/>
                </a:lnTo>
                <a:cubicBezTo>
                  <a:pt x="1274156" y="1131883"/>
                  <a:pt x="1302730" y="1164506"/>
                  <a:pt x="1317097" y="1185223"/>
                </a:cubicBezTo>
                <a:cubicBezTo>
                  <a:pt x="1331464" y="1205940"/>
                  <a:pt x="1332655" y="1222212"/>
                  <a:pt x="1342815" y="1232372"/>
                </a:cubicBezTo>
                <a:cubicBezTo>
                  <a:pt x="1345355" y="1242532"/>
                  <a:pt x="1350594" y="1276585"/>
                  <a:pt x="1350435" y="1291428"/>
                </a:cubicBezTo>
                <a:cubicBezTo>
                  <a:pt x="1350356" y="1298850"/>
                  <a:pt x="1346823" y="1304207"/>
                  <a:pt x="1344005" y="1308781"/>
                </a:cubicBezTo>
                <a:lnTo>
                  <a:pt x="1341881" y="1321321"/>
                </a:lnTo>
                <a:lnTo>
                  <a:pt x="1341880" y="1321321"/>
                </a:lnTo>
                <a:lnTo>
                  <a:pt x="1344004" y="1308781"/>
                </a:lnTo>
                <a:cubicBezTo>
                  <a:pt x="1346822" y="1304207"/>
                  <a:pt x="1350355" y="1298850"/>
                  <a:pt x="1350434" y="1291428"/>
                </a:cubicBezTo>
                <a:cubicBezTo>
                  <a:pt x="1350593" y="1276585"/>
                  <a:pt x="1345354" y="1242532"/>
                  <a:pt x="1342814" y="1232372"/>
                </a:cubicBezTo>
                <a:cubicBezTo>
                  <a:pt x="1332654" y="1222212"/>
                  <a:pt x="1331463" y="1205940"/>
                  <a:pt x="1317096" y="1185223"/>
                </a:cubicBezTo>
                <a:cubicBezTo>
                  <a:pt x="1302729" y="1164506"/>
                  <a:pt x="1274155" y="1131883"/>
                  <a:pt x="1256613" y="1108071"/>
                </a:cubicBezTo>
                <a:close/>
                <a:moveTo>
                  <a:pt x="508103" y="0"/>
                </a:moveTo>
                <a:cubicBezTo>
                  <a:pt x="514274" y="0"/>
                  <a:pt x="518686" y="6350"/>
                  <a:pt x="523978" y="9525"/>
                </a:cubicBezTo>
                <a:cubicBezTo>
                  <a:pt x="529270" y="10583"/>
                  <a:pt x="534684" y="11149"/>
                  <a:pt x="539853" y="12700"/>
                </a:cubicBezTo>
                <a:cubicBezTo>
                  <a:pt x="547851" y="15099"/>
                  <a:pt x="566871" y="24807"/>
                  <a:pt x="574778" y="25400"/>
                </a:cubicBezTo>
                <a:cubicBezTo>
                  <a:pt x="610676" y="28092"/>
                  <a:pt x="646745" y="27517"/>
                  <a:pt x="682728" y="28575"/>
                </a:cubicBezTo>
                <a:cubicBezTo>
                  <a:pt x="685903" y="25400"/>
                  <a:pt x="689378" y="22499"/>
                  <a:pt x="692253" y="19050"/>
                </a:cubicBezTo>
                <a:cubicBezTo>
                  <a:pt x="694696" y="16119"/>
                  <a:pt x="694983" y="10732"/>
                  <a:pt x="698603" y="9525"/>
                </a:cubicBezTo>
                <a:cubicBezTo>
                  <a:pt x="708693" y="6162"/>
                  <a:pt x="719770" y="7408"/>
                  <a:pt x="730353" y="6350"/>
                </a:cubicBezTo>
                <a:cubicBezTo>
                  <a:pt x="730353" y="6350"/>
                  <a:pt x="743416" y="9707"/>
                  <a:pt x="749403" y="12700"/>
                </a:cubicBezTo>
                <a:cubicBezTo>
                  <a:pt x="756229" y="16113"/>
                  <a:pt x="762429" y="20715"/>
                  <a:pt x="768453" y="25400"/>
                </a:cubicBezTo>
                <a:cubicBezTo>
                  <a:pt x="789706" y="41930"/>
                  <a:pt x="764974" y="28385"/>
                  <a:pt x="790678" y="44450"/>
                </a:cubicBezTo>
                <a:cubicBezTo>
                  <a:pt x="802116" y="51599"/>
                  <a:pt x="805679" y="51713"/>
                  <a:pt x="819253" y="53975"/>
                </a:cubicBezTo>
                <a:lnTo>
                  <a:pt x="860528" y="60325"/>
                </a:lnTo>
                <a:lnTo>
                  <a:pt x="879578" y="57150"/>
                </a:lnTo>
                <a:cubicBezTo>
                  <a:pt x="890017" y="55410"/>
                  <a:pt x="896172" y="43971"/>
                  <a:pt x="904978" y="38100"/>
                </a:cubicBezTo>
                <a:cubicBezTo>
                  <a:pt x="914940" y="31459"/>
                  <a:pt x="919209" y="31367"/>
                  <a:pt x="930378" y="28575"/>
                </a:cubicBezTo>
                <a:cubicBezTo>
                  <a:pt x="949502" y="27209"/>
                  <a:pt x="971116" y="18073"/>
                  <a:pt x="987528" y="31750"/>
                </a:cubicBezTo>
                <a:cubicBezTo>
                  <a:pt x="990459" y="34193"/>
                  <a:pt x="991761" y="38100"/>
                  <a:pt x="993878" y="41275"/>
                </a:cubicBezTo>
                <a:cubicBezTo>
                  <a:pt x="1010643" y="46863"/>
                  <a:pt x="1000618" y="42594"/>
                  <a:pt x="1022453" y="57150"/>
                </a:cubicBezTo>
                <a:cubicBezTo>
                  <a:pt x="1029861" y="59267"/>
                  <a:pt x="1037596" y="60465"/>
                  <a:pt x="1044678" y="63500"/>
                </a:cubicBezTo>
                <a:cubicBezTo>
                  <a:pt x="1052521" y="66861"/>
                  <a:pt x="1059271" y="72384"/>
                  <a:pt x="1066903" y="76200"/>
                </a:cubicBezTo>
                <a:cubicBezTo>
                  <a:pt x="1076226" y="80861"/>
                  <a:pt x="1085953" y="84667"/>
                  <a:pt x="1095478" y="88900"/>
                </a:cubicBezTo>
                <a:cubicBezTo>
                  <a:pt x="1163211" y="92075"/>
                  <a:pt x="1231133" y="92465"/>
                  <a:pt x="1298678" y="98425"/>
                </a:cubicBezTo>
                <a:cubicBezTo>
                  <a:pt x="1303949" y="98890"/>
                  <a:pt x="1307360" y="104506"/>
                  <a:pt x="1311378" y="107950"/>
                </a:cubicBezTo>
                <a:cubicBezTo>
                  <a:pt x="1327128" y="121450"/>
                  <a:pt x="1316035" y="114159"/>
                  <a:pt x="1330428" y="133350"/>
                </a:cubicBezTo>
                <a:cubicBezTo>
                  <a:pt x="1336282" y="141156"/>
                  <a:pt x="1343128" y="148167"/>
                  <a:pt x="1349478" y="155575"/>
                </a:cubicBezTo>
                <a:cubicBezTo>
                  <a:pt x="1363933" y="172439"/>
                  <a:pt x="1389660" y="191268"/>
                  <a:pt x="1409803" y="206375"/>
                </a:cubicBezTo>
                <a:cubicBezTo>
                  <a:pt x="1418270" y="212725"/>
                  <a:pt x="1422078" y="223645"/>
                  <a:pt x="1428853" y="231775"/>
                </a:cubicBezTo>
                <a:cubicBezTo>
                  <a:pt x="1432686" y="236374"/>
                  <a:pt x="1437320" y="240242"/>
                  <a:pt x="1441553" y="244475"/>
                </a:cubicBezTo>
                <a:cubicBezTo>
                  <a:pt x="1446949" y="249871"/>
                  <a:pt x="1449568" y="257501"/>
                  <a:pt x="1454253" y="263525"/>
                </a:cubicBezTo>
                <a:cubicBezTo>
                  <a:pt x="1457010" y="267069"/>
                  <a:pt x="1461168" y="269396"/>
                  <a:pt x="1463778" y="273050"/>
                </a:cubicBezTo>
                <a:cubicBezTo>
                  <a:pt x="1474789" y="288466"/>
                  <a:pt x="1466394" y="281456"/>
                  <a:pt x="1473303" y="295275"/>
                </a:cubicBezTo>
                <a:cubicBezTo>
                  <a:pt x="1481193" y="311055"/>
                  <a:pt x="1481335" y="309657"/>
                  <a:pt x="1492353" y="320675"/>
                </a:cubicBezTo>
                <a:cubicBezTo>
                  <a:pt x="1497749" y="326071"/>
                  <a:pt x="1500820" y="333375"/>
                  <a:pt x="1505053" y="339725"/>
                </a:cubicBezTo>
                <a:cubicBezTo>
                  <a:pt x="1508374" y="344706"/>
                  <a:pt x="1513520" y="348192"/>
                  <a:pt x="1517753" y="352425"/>
                </a:cubicBezTo>
                <a:lnTo>
                  <a:pt x="1546328" y="381000"/>
                </a:lnTo>
                <a:cubicBezTo>
                  <a:pt x="1550024" y="383957"/>
                  <a:pt x="1554678" y="385486"/>
                  <a:pt x="1559028" y="387350"/>
                </a:cubicBezTo>
                <a:cubicBezTo>
                  <a:pt x="1562104" y="388668"/>
                  <a:pt x="1565982" y="388382"/>
                  <a:pt x="1568553" y="390525"/>
                </a:cubicBezTo>
                <a:cubicBezTo>
                  <a:pt x="1572618" y="393913"/>
                  <a:pt x="1574903" y="398992"/>
                  <a:pt x="1578078" y="403225"/>
                </a:cubicBezTo>
                <a:lnTo>
                  <a:pt x="1595995" y="406631"/>
                </a:lnTo>
                <a:lnTo>
                  <a:pt x="1593321" y="414651"/>
                </a:lnTo>
                <a:cubicBezTo>
                  <a:pt x="1590931" y="423616"/>
                  <a:pt x="1591080" y="432581"/>
                  <a:pt x="1600941" y="437511"/>
                </a:cubicBezTo>
                <a:cubicBezTo>
                  <a:pt x="1617005" y="445543"/>
                  <a:pt x="1636501" y="442591"/>
                  <a:pt x="1654281" y="445131"/>
                </a:cubicBezTo>
                <a:cubicBezTo>
                  <a:pt x="1661901" y="447671"/>
                  <a:pt x="1670869" y="447733"/>
                  <a:pt x="1677141" y="452751"/>
                </a:cubicBezTo>
                <a:cubicBezTo>
                  <a:pt x="1711690" y="480390"/>
                  <a:pt x="1693492" y="557447"/>
                  <a:pt x="1677141" y="574671"/>
                </a:cubicBezTo>
                <a:cubicBezTo>
                  <a:pt x="1660790" y="591895"/>
                  <a:pt x="1617133" y="559113"/>
                  <a:pt x="1579033" y="556097"/>
                </a:cubicBezTo>
                <a:cubicBezTo>
                  <a:pt x="1540933" y="553081"/>
                  <a:pt x="1522201" y="554033"/>
                  <a:pt x="1448541" y="556573"/>
                </a:cubicBezTo>
                <a:cubicBezTo>
                  <a:pt x="1430761" y="559113"/>
                  <a:pt x="1409171" y="571655"/>
                  <a:pt x="1357101" y="597531"/>
                </a:cubicBezTo>
                <a:cubicBezTo>
                  <a:pt x="1305031" y="623407"/>
                  <a:pt x="1181841" y="688971"/>
                  <a:pt x="1136121" y="711831"/>
                </a:cubicBezTo>
                <a:cubicBezTo>
                  <a:pt x="1090401" y="734691"/>
                  <a:pt x="1136392" y="716821"/>
                  <a:pt x="1082781" y="734691"/>
                </a:cubicBezTo>
                <a:cubicBezTo>
                  <a:pt x="1075161" y="742311"/>
                  <a:pt x="1065899" y="748585"/>
                  <a:pt x="1059921" y="757551"/>
                </a:cubicBezTo>
                <a:cubicBezTo>
                  <a:pt x="1052853" y="768153"/>
                  <a:pt x="1046669" y="792669"/>
                  <a:pt x="1059921" y="803271"/>
                </a:cubicBezTo>
                <a:cubicBezTo>
                  <a:pt x="1068099" y="809813"/>
                  <a:pt x="1075955" y="813114"/>
                  <a:pt x="1090401" y="810891"/>
                </a:cubicBezTo>
                <a:cubicBezTo>
                  <a:pt x="1104847" y="808668"/>
                  <a:pt x="1126279" y="787396"/>
                  <a:pt x="1146599" y="789936"/>
                </a:cubicBezTo>
                <a:cubicBezTo>
                  <a:pt x="1149139" y="805176"/>
                  <a:pt x="1187000" y="776919"/>
                  <a:pt x="1192318" y="804700"/>
                </a:cubicBezTo>
                <a:cubicBezTo>
                  <a:pt x="1197636" y="832481"/>
                  <a:pt x="1175253" y="917016"/>
                  <a:pt x="1178507" y="956624"/>
                </a:cubicBezTo>
                <a:cubicBezTo>
                  <a:pt x="1181761" y="996232"/>
                  <a:pt x="1198827" y="1017108"/>
                  <a:pt x="1211845" y="1042349"/>
                </a:cubicBezTo>
                <a:cubicBezTo>
                  <a:pt x="1218354" y="1054970"/>
                  <a:pt x="1225161" y="1065447"/>
                  <a:pt x="1232532" y="1075746"/>
                </a:cubicBezTo>
                <a:lnTo>
                  <a:pt x="1240403" y="1086311"/>
                </a:lnTo>
                <a:lnTo>
                  <a:pt x="1216629" y="1088514"/>
                </a:lnTo>
                <a:cubicBezTo>
                  <a:pt x="1198416" y="1091172"/>
                  <a:pt x="1181094" y="1094529"/>
                  <a:pt x="1158979" y="1098550"/>
                </a:cubicBezTo>
                <a:cubicBezTo>
                  <a:pt x="1153687" y="1101725"/>
                  <a:pt x="1148624" y="1105315"/>
                  <a:pt x="1143104" y="1108075"/>
                </a:cubicBezTo>
                <a:cubicBezTo>
                  <a:pt x="1140111" y="1109572"/>
                  <a:pt x="1136572" y="1109753"/>
                  <a:pt x="1133579" y="1111250"/>
                </a:cubicBezTo>
                <a:cubicBezTo>
                  <a:pt x="1130166" y="1112957"/>
                  <a:pt x="1127561" y="1116097"/>
                  <a:pt x="1124054" y="1117600"/>
                </a:cubicBezTo>
                <a:cubicBezTo>
                  <a:pt x="1120043" y="1119319"/>
                  <a:pt x="1115614" y="1119828"/>
                  <a:pt x="1111354" y="1120775"/>
                </a:cubicBezTo>
                <a:cubicBezTo>
                  <a:pt x="1088366" y="1125883"/>
                  <a:pt x="1102975" y="1121451"/>
                  <a:pt x="1085954" y="1127125"/>
                </a:cubicBezTo>
                <a:cubicBezTo>
                  <a:pt x="1073254" y="1125008"/>
                  <a:pt x="1059935" y="1125226"/>
                  <a:pt x="1047854" y="1120775"/>
                </a:cubicBezTo>
                <a:cubicBezTo>
                  <a:pt x="1029625" y="1114059"/>
                  <a:pt x="1028294" y="1105533"/>
                  <a:pt x="1016104" y="1095375"/>
                </a:cubicBezTo>
                <a:cubicBezTo>
                  <a:pt x="1013173" y="1092932"/>
                  <a:pt x="1009754" y="1091142"/>
                  <a:pt x="1006579" y="1089025"/>
                </a:cubicBezTo>
                <a:cubicBezTo>
                  <a:pt x="991762" y="1090083"/>
                  <a:pt x="976589" y="1088798"/>
                  <a:pt x="962129" y="1092200"/>
                </a:cubicBezTo>
                <a:cubicBezTo>
                  <a:pt x="957758" y="1093228"/>
                  <a:pt x="956196" y="1099031"/>
                  <a:pt x="952604" y="1101725"/>
                </a:cubicBezTo>
                <a:cubicBezTo>
                  <a:pt x="951530" y="1102530"/>
                  <a:pt x="930688" y="1114433"/>
                  <a:pt x="927204" y="1117600"/>
                </a:cubicBezTo>
                <a:cubicBezTo>
                  <a:pt x="922393" y="1121973"/>
                  <a:pt x="900630" y="1146762"/>
                  <a:pt x="889104" y="1152525"/>
                </a:cubicBezTo>
                <a:cubicBezTo>
                  <a:pt x="883117" y="1155518"/>
                  <a:pt x="876041" y="1155882"/>
                  <a:pt x="870054" y="1158875"/>
                </a:cubicBezTo>
                <a:cubicBezTo>
                  <a:pt x="863228" y="1162288"/>
                  <a:pt x="858532" y="1170320"/>
                  <a:pt x="851004" y="1171575"/>
                </a:cubicBezTo>
                <a:cubicBezTo>
                  <a:pt x="844654" y="1172633"/>
                  <a:pt x="838267" y="1173487"/>
                  <a:pt x="831954" y="1174750"/>
                </a:cubicBezTo>
                <a:cubicBezTo>
                  <a:pt x="827675" y="1175606"/>
                  <a:pt x="823533" y="1177069"/>
                  <a:pt x="819254" y="1177925"/>
                </a:cubicBezTo>
                <a:cubicBezTo>
                  <a:pt x="812941" y="1179188"/>
                  <a:pt x="806554" y="1180042"/>
                  <a:pt x="800204" y="1181100"/>
                </a:cubicBezTo>
                <a:cubicBezTo>
                  <a:pt x="792796" y="1184275"/>
                  <a:pt x="785625" y="1188076"/>
                  <a:pt x="777979" y="1190625"/>
                </a:cubicBezTo>
                <a:cubicBezTo>
                  <a:pt x="772859" y="1192332"/>
                  <a:pt x="767224" y="1192093"/>
                  <a:pt x="762104" y="1193800"/>
                </a:cubicBezTo>
                <a:cubicBezTo>
                  <a:pt x="725741" y="1205921"/>
                  <a:pt x="780920" y="1195648"/>
                  <a:pt x="727179" y="1203325"/>
                </a:cubicBezTo>
                <a:cubicBezTo>
                  <a:pt x="715537" y="1199092"/>
                  <a:pt x="702954" y="1196867"/>
                  <a:pt x="692254" y="1190625"/>
                </a:cubicBezTo>
                <a:cubicBezTo>
                  <a:pt x="689363" y="1188939"/>
                  <a:pt x="692005" y="1182725"/>
                  <a:pt x="689079" y="1181100"/>
                </a:cubicBezTo>
                <a:cubicBezTo>
                  <a:pt x="681450" y="1176862"/>
                  <a:pt x="672390" y="1175286"/>
                  <a:pt x="663679" y="1174750"/>
                </a:cubicBezTo>
                <a:cubicBezTo>
                  <a:pt x="603431" y="1171042"/>
                  <a:pt x="543029" y="1170517"/>
                  <a:pt x="482704" y="1168400"/>
                </a:cubicBezTo>
                <a:cubicBezTo>
                  <a:pt x="474237" y="1165225"/>
                  <a:pt x="465514" y="1162664"/>
                  <a:pt x="457304" y="1158875"/>
                </a:cubicBezTo>
                <a:cubicBezTo>
                  <a:pt x="456689" y="1158591"/>
                  <a:pt x="435105" y="1145845"/>
                  <a:pt x="431904" y="1143000"/>
                </a:cubicBezTo>
                <a:cubicBezTo>
                  <a:pt x="425192" y="1137034"/>
                  <a:pt x="420326" y="1128931"/>
                  <a:pt x="412854" y="1123950"/>
                </a:cubicBezTo>
                <a:cubicBezTo>
                  <a:pt x="409679" y="1121833"/>
                  <a:pt x="406181" y="1120135"/>
                  <a:pt x="403329" y="1117600"/>
                </a:cubicBezTo>
                <a:cubicBezTo>
                  <a:pt x="396617" y="1111634"/>
                  <a:pt x="390629" y="1104900"/>
                  <a:pt x="384279" y="1098550"/>
                </a:cubicBezTo>
                <a:cubicBezTo>
                  <a:pt x="381104" y="1095375"/>
                  <a:pt x="379110" y="1090114"/>
                  <a:pt x="374754" y="1089025"/>
                </a:cubicBezTo>
                <a:lnTo>
                  <a:pt x="362054" y="1085850"/>
                </a:lnTo>
                <a:cubicBezTo>
                  <a:pt x="343144" y="1060637"/>
                  <a:pt x="363421" y="1084494"/>
                  <a:pt x="327129" y="1057275"/>
                </a:cubicBezTo>
                <a:lnTo>
                  <a:pt x="301729" y="1038225"/>
                </a:lnTo>
                <a:lnTo>
                  <a:pt x="289029" y="1028700"/>
                </a:lnTo>
                <a:cubicBezTo>
                  <a:pt x="286912" y="1024467"/>
                  <a:pt x="285027" y="1020109"/>
                  <a:pt x="282679" y="1016000"/>
                </a:cubicBezTo>
                <a:cubicBezTo>
                  <a:pt x="280786" y="1012687"/>
                  <a:pt x="277536" y="1010095"/>
                  <a:pt x="276329" y="1006475"/>
                </a:cubicBezTo>
                <a:cubicBezTo>
                  <a:pt x="274293" y="1000368"/>
                  <a:pt x="274064" y="993798"/>
                  <a:pt x="273154" y="987425"/>
                </a:cubicBezTo>
                <a:cubicBezTo>
                  <a:pt x="270969" y="972132"/>
                  <a:pt x="269503" y="955095"/>
                  <a:pt x="266804" y="939800"/>
                </a:cubicBezTo>
                <a:cubicBezTo>
                  <a:pt x="265021" y="929695"/>
                  <a:pt x="259647" y="890579"/>
                  <a:pt x="247754" y="882650"/>
                </a:cubicBezTo>
                <a:cubicBezTo>
                  <a:pt x="244579" y="880533"/>
                  <a:pt x="241716" y="877850"/>
                  <a:pt x="238229" y="876300"/>
                </a:cubicBezTo>
                <a:cubicBezTo>
                  <a:pt x="216148" y="866486"/>
                  <a:pt x="224950" y="872932"/>
                  <a:pt x="206479" y="866775"/>
                </a:cubicBezTo>
                <a:cubicBezTo>
                  <a:pt x="190945" y="861597"/>
                  <a:pt x="192746" y="861853"/>
                  <a:pt x="181079" y="854075"/>
                </a:cubicBezTo>
                <a:cubicBezTo>
                  <a:pt x="178962" y="846667"/>
                  <a:pt x="176756" y="839283"/>
                  <a:pt x="174729" y="831850"/>
                </a:cubicBezTo>
                <a:cubicBezTo>
                  <a:pt x="173581" y="827640"/>
                  <a:pt x="173505" y="823053"/>
                  <a:pt x="171554" y="819150"/>
                </a:cubicBezTo>
                <a:cubicBezTo>
                  <a:pt x="168141" y="812324"/>
                  <a:pt x="166427" y="801047"/>
                  <a:pt x="158854" y="800100"/>
                </a:cubicBezTo>
                <a:lnTo>
                  <a:pt x="133454" y="796925"/>
                </a:lnTo>
                <a:cubicBezTo>
                  <a:pt x="121829" y="795701"/>
                  <a:pt x="110171" y="794808"/>
                  <a:pt x="98529" y="793750"/>
                </a:cubicBezTo>
                <a:cubicBezTo>
                  <a:pt x="86887" y="782108"/>
                  <a:pt x="71541" y="751417"/>
                  <a:pt x="63604" y="727075"/>
                </a:cubicBezTo>
                <a:cubicBezTo>
                  <a:pt x="55667" y="702733"/>
                  <a:pt x="63846" y="721039"/>
                  <a:pt x="50904" y="647700"/>
                </a:cubicBezTo>
                <a:cubicBezTo>
                  <a:pt x="49603" y="640330"/>
                  <a:pt x="49068" y="632838"/>
                  <a:pt x="47729" y="625475"/>
                </a:cubicBezTo>
                <a:cubicBezTo>
                  <a:pt x="46948" y="621182"/>
                  <a:pt x="45410" y="617054"/>
                  <a:pt x="44554" y="612775"/>
                </a:cubicBezTo>
                <a:cubicBezTo>
                  <a:pt x="35793" y="568968"/>
                  <a:pt x="47353" y="620297"/>
                  <a:pt x="38204" y="571500"/>
                </a:cubicBezTo>
                <a:cubicBezTo>
                  <a:pt x="36406" y="561910"/>
                  <a:pt x="33458" y="552550"/>
                  <a:pt x="31854" y="542925"/>
                </a:cubicBezTo>
                <a:cubicBezTo>
                  <a:pt x="30278" y="533472"/>
                  <a:pt x="30344" y="523788"/>
                  <a:pt x="28679" y="514350"/>
                </a:cubicBezTo>
                <a:cubicBezTo>
                  <a:pt x="27162" y="505756"/>
                  <a:pt x="23890" y="497536"/>
                  <a:pt x="22329" y="488950"/>
                </a:cubicBezTo>
                <a:cubicBezTo>
                  <a:pt x="6862" y="403881"/>
                  <a:pt x="23164" y="482092"/>
                  <a:pt x="12804" y="409575"/>
                </a:cubicBezTo>
                <a:cubicBezTo>
                  <a:pt x="11278" y="398891"/>
                  <a:pt x="7880" y="388523"/>
                  <a:pt x="6454" y="377825"/>
                </a:cubicBezTo>
                <a:cubicBezTo>
                  <a:pt x="4337" y="361950"/>
                  <a:pt x="2012" y="346101"/>
                  <a:pt x="104" y="330200"/>
                </a:cubicBezTo>
                <a:cubicBezTo>
                  <a:pt x="-529" y="324920"/>
                  <a:pt x="1918" y="318372"/>
                  <a:pt x="2904" y="312449"/>
                </a:cubicBezTo>
                <a:lnTo>
                  <a:pt x="488" y="306789"/>
                </a:lnTo>
                <a:lnTo>
                  <a:pt x="6453" y="304800"/>
                </a:lnTo>
                <a:cubicBezTo>
                  <a:pt x="78804" y="297184"/>
                  <a:pt x="34645" y="308084"/>
                  <a:pt x="79478" y="295275"/>
                </a:cubicBezTo>
                <a:cubicBezTo>
                  <a:pt x="267412" y="291276"/>
                  <a:pt x="173860" y="301986"/>
                  <a:pt x="260453" y="285750"/>
                </a:cubicBezTo>
                <a:cubicBezTo>
                  <a:pt x="347960" y="269343"/>
                  <a:pt x="193536" y="299053"/>
                  <a:pt x="304903" y="279400"/>
                </a:cubicBezTo>
                <a:cubicBezTo>
                  <a:pt x="314512" y="277704"/>
                  <a:pt x="326914" y="280270"/>
                  <a:pt x="333478" y="273050"/>
                </a:cubicBezTo>
                <a:cubicBezTo>
                  <a:pt x="339925" y="265959"/>
                  <a:pt x="335595" y="254000"/>
                  <a:pt x="336653" y="244475"/>
                </a:cubicBezTo>
                <a:cubicBezTo>
                  <a:pt x="335595" y="240242"/>
                  <a:pt x="334677" y="235971"/>
                  <a:pt x="333478" y="231775"/>
                </a:cubicBezTo>
                <a:cubicBezTo>
                  <a:pt x="332559" y="228557"/>
                  <a:pt x="330959" y="225532"/>
                  <a:pt x="330303" y="222250"/>
                </a:cubicBezTo>
                <a:cubicBezTo>
                  <a:pt x="328835" y="214912"/>
                  <a:pt x="328186" y="207433"/>
                  <a:pt x="327128" y="200025"/>
                </a:cubicBezTo>
                <a:cubicBezTo>
                  <a:pt x="323953" y="190500"/>
                  <a:pt x="321207" y="180821"/>
                  <a:pt x="317603" y="171450"/>
                </a:cubicBezTo>
                <a:cubicBezTo>
                  <a:pt x="315904" y="167032"/>
                  <a:pt x="312915" y="163182"/>
                  <a:pt x="311253" y="158750"/>
                </a:cubicBezTo>
                <a:cubicBezTo>
                  <a:pt x="304352" y="140348"/>
                  <a:pt x="304378" y="94409"/>
                  <a:pt x="304903" y="88900"/>
                </a:cubicBezTo>
                <a:cubicBezTo>
                  <a:pt x="305329" y="84430"/>
                  <a:pt x="311253" y="82550"/>
                  <a:pt x="314428" y="79375"/>
                </a:cubicBezTo>
                <a:cubicBezTo>
                  <a:pt x="317603" y="78317"/>
                  <a:pt x="320960" y="77697"/>
                  <a:pt x="323953" y="76200"/>
                </a:cubicBezTo>
                <a:cubicBezTo>
                  <a:pt x="338103" y="69125"/>
                  <a:pt x="336466" y="66364"/>
                  <a:pt x="349353" y="63500"/>
                </a:cubicBezTo>
                <a:cubicBezTo>
                  <a:pt x="355637" y="62103"/>
                  <a:pt x="362108" y="61674"/>
                  <a:pt x="368403" y="60325"/>
                </a:cubicBezTo>
                <a:cubicBezTo>
                  <a:pt x="389900" y="55719"/>
                  <a:pt x="400192" y="53497"/>
                  <a:pt x="419203" y="41275"/>
                </a:cubicBezTo>
                <a:cubicBezTo>
                  <a:pt x="426156" y="36805"/>
                  <a:pt x="431798" y="30564"/>
                  <a:pt x="438253" y="25400"/>
                </a:cubicBezTo>
                <a:cubicBezTo>
                  <a:pt x="442385" y="22094"/>
                  <a:pt x="446466" y="18680"/>
                  <a:pt x="450953" y="15875"/>
                </a:cubicBezTo>
                <a:cubicBezTo>
                  <a:pt x="466700" y="6033"/>
                  <a:pt x="492662" y="0"/>
                  <a:pt x="508103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Полилиния: фигура 98">
            <a:extLst>
              <a:ext uri="{FF2B5EF4-FFF2-40B4-BE49-F238E27FC236}">
                <a16:creationId xmlns:a16="http://schemas.microsoft.com/office/drawing/2014/main" id="{1BCCF160-2383-C7CA-CE4E-44B2B298CD02}"/>
              </a:ext>
            </a:extLst>
          </p:cNvPr>
          <p:cNvSpPr/>
          <p:nvPr/>
        </p:nvSpPr>
        <p:spPr>
          <a:xfrm>
            <a:off x="9127045" y="2450927"/>
            <a:ext cx="1523050" cy="1366360"/>
          </a:xfrm>
          <a:custGeom>
            <a:avLst/>
            <a:gdLst>
              <a:gd name="connsiteX0" fmla="*/ 471490 w 1523050"/>
              <a:gd name="connsiteY0" fmla="*/ 2380 h 1366360"/>
              <a:gd name="connsiteX1" fmla="*/ 616270 w 1523050"/>
              <a:gd name="connsiteY1" fmla="*/ 17620 h 1366360"/>
              <a:gd name="connsiteX2" fmla="*/ 654370 w 1523050"/>
              <a:gd name="connsiteY2" fmla="*/ 70960 h 1366360"/>
              <a:gd name="connsiteX3" fmla="*/ 684850 w 1523050"/>
              <a:gd name="connsiteY3" fmla="*/ 116680 h 1366360"/>
              <a:gd name="connsiteX4" fmla="*/ 730570 w 1523050"/>
              <a:gd name="connsiteY4" fmla="*/ 177640 h 1366360"/>
              <a:gd name="connsiteX5" fmla="*/ 783910 w 1523050"/>
              <a:gd name="connsiteY5" fmla="*/ 200500 h 1366360"/>
              <a:gd name="connsiteX6" fmla="*/ 852490 w 1523050"/>
              <a:gd name="connsiteY6" fmla="*/ 208120 h 1366360"/>
              <a:gd name="connsiteX7" fmla="*/ 890590 w 1523050"/>
              <a:gd name="connsiteY7" fmla="*/ 238600 h 1366360"/>
              <a:gd name="connsiteX8" fmla="*/ 913450 w 1523050"/>
              <a:gd name="connsiteY8" fmla="*/ 246220 h 1366360"/>
              <a:gd name="connsiteX9" fmla="*/ 966790 w 1523050"/>
              <a:gd name="connsiteY9" fmla="*/ 284320 h 1366360"/>
              <a:gd name="connsiteX10" fmla="*/ 982030 w 1523050"/>
              <a:gd name="connsiteY10" fmla="*/ 307180 h 1366360"/>
              <a:gd name="connsiteX11" fmla="*/ 1027750 w 1523050"/>
              <a:gd name="connsiteY11" fmla="*/ 345280 h 1366360"/>
              <a:gd name="connsiteX12" fmla="*/ 1134430 w 1523050"/>
              <a:gd name="connsiteY12" fmla="*/ 360520 h 1366360"/>
              <a:gd name="connsiteX13" fmla="*/ 1248730 w 1523050"/>
              <a:gd name="connsiteY13" fmla="*/ 352900 h 1366360"/>
              <a:gd name="connsiteX14" fmla="*/ 1279210 w 1523050"/>
              <a:gd name="connsiteY14" fmla="*/ 314800 h 1366360"/>
              <a:gd name="connsiteX15" fmla="*/ 1302070 w 1523050"/>
              <a:gd name="connsiteY15" fmla="*/ 291940 h 1366360"/>
              <a:gd name="connsiteX16" fmla="*/ 1332550 w 1523050"/>
              <a:gd name="connsiteY16" fmla="*/ 284320 h 1366360"/>
              <a:gd name="connsiteX17" fmla="*/ 1363030 w 1523050"/>
              <a:gd name="connsiteY17" fmla="*/ 269080 h 1366360"/>
              <a:gd name="connsiteX18" fmla="*/ 1385890 w 1523050"/>
              <a:gd name="connsiteY18" fmla="*/ 261460 h 1366360"/>
              <a:gd name="connsiteX19" fmla="*/ 1393510 w 1523050"/>
              <a:gd name="connsiteY19" fmla="*/ 314800 h 1366360"/>
              <a:gd name="connsiteX20" fmla="*/ 1416370 w 1523050"/>
              <a:gd name="connsiteY20" fmla="*/ 337660 h 1366360"/>
              <a:gd name="connsiteX21" fmla="*/ 1523050 w 1523050"/>
              <a:gd name="connsiteY21" fmla="*/ 383380 h 1366360"/>
              <a:gd name="connsiteX22" fmla="*/ 1515430 w 1523050"/>
              <a:gd name="connsiteY22" fmla="*/ 429100 h 1366360"/>
              <a:gd name="connsiteX23" fmla="*/ 1454470 w 1523050"/>
              <a:gd name="connsiteY23" fmla="*/ 444340 h 1366360"/>
              <a:gd name="connsiteX24" fmla="*/ 1408750 w 1523050"/>
              <a:gd name="connsiteY24" fmla="*/ 467200 h 1366360"/>
              <a:gd name="connsiteX25" fmla="*/ 1416370 w 1523050"/>
              <a:gd name="connsiteY25" fmla="*/ 657700 h 1366360"/>
              <a:gd name="connsiteX26" fmla="*/ 1393510 w 1523050"/>
              <a:gd name="connsiteY26" fmla="*/ 680560 h 1366360"/>
              <a:gd name="connsiteX27" fmla="*/ 1317310 w 1523050"/>
              <a:gd name="connsiteY27" fmla="*/ 711040 h 1366360"/>
              <a:gd name="connsiteX28" fmla="*/ 1294450 w 1523050"/>
              <a:gd name="connsiteY28" fmla="*/ 733900 h 1366360"/>
              <a:gd name="connsiteX29" fmla="*/ 1271590 w 1523050"/>
              <a:gd name="connsiteY29" fmla="*/ 749140 h 1366360"/>
              <a:gd name="connsiteX30" fmla="*/ 1241110 w 1523050"/>
              <a:gd name="connsiteY30" fmla="*/ 794860 h 1366360"/>
              <a:gd name="connsiteX31" fmla="*/ 1241110 w 1523050"/>
              <a:gd name="connsiteY31" fmla="*/ 919638 h 1366360"/>
              <a:gd name="connsiteX32" fmla="*/ 1302070 w 1523050"/>
              <a:gd name="connsiteY32" fmla="*/ 1099660 h 1366360"/>
              <a:gd name="connsiteX33" fmla="*/ 1317310 w 1523050"/>
              <a:gd name="connsiteY33" fmla="*/ 1160620 h 1366360"/>
              <a:gd name="connsiteX34" fmla="*/ 1302070 w 1523050"/>
              <a:gd name="connsiteY34" fmla="*/ 1244440 h 1366360"/>
              <a:gd name="connsiteX35" fmla="*/ 1241110 w 1523050"/>
              <a:gd name="connsiteY35" fmla="*/ 1297780 h 1366360"/>
              <a:gd name="connsiteX36" fmla="*/ 1218250 w 1523050"/>
              <a:gd name="connsiteY36" fmla="*/ 1305400 h 1366360"/>
              <a:gd name="connsiteX37" fmla="*/ 1149670 w 1523050"/>
              <a:gd name="connsiteY37" fmla="*/ 1343500 h 1366360"/>
              <a:gd name="connsiteX38" fmla="*/ 1126810 w 1523050"/>
              <a:gd name="connsiteY38" fmla="*/ 1366360 h 1366360"/>
              <a:gd name="connsiteX39" fmla="*/ 1088710 w 1523050"/>
              <a:gd name="connsiteY39" fmla="*/ 1351120 h 1366360"/>
              <a:gd name="connsiteX40" fmla="*/ 1042990 w 1523050"/>
              <a:gd name="connsiteY40" fmla="*/ 1328260 h 1366360"/>
              <a:gd name="connsiteX41" fmla="*/ 974410 w 1523050"/>
              <a:gd name="connsiteY41" fmla="*/ 1335880 h 1366360"/>
              <a:gd name="connsiteX42" fmla="*/ 913450 w 1523050"/>
              <a:gd name="connsiteY42" fmla="*/ 1351120 h 1366360"/>
              <a:gd name="connsiteX43" fmla="*/ 768670 w 1523050"/>
              <a:gd name="connsiteY43" fmla="*/ 1343500 h 1366360"/>
              <a:gd name="connsiteX44" fmla="*/ 741986 w 1523050"/>
              <a:gd name="connsiteY44" fmla="*/ 1338503 h 1366360"/>
              <a:gd name="connsiteX45" fmla="*/ 719665 w 1523050"/>
              <a:gd name="connsiteY45" fmla="*/ 1336307 h 1366360"/>
              <a:gd name="connsiteX46" fmla="*/ 700087 w 1523050"/>
              <a:gd name="connsiteY46" fmla="*/ 1313024 h 1366360"/>
              <a:gd name="connsiteX47" fmla="*/ 676275 w 1523050"/>
              <a:gd name="connsiteY47" fmla="*/ 1260637 h 1366360"/>
              <a:gd name="connsiteX48" fmla="*/ 671512 w 1523050"/>
              <a:gd name="connsiteY48" fmla="*/ 1241587 h 1366360"/>
              <a:gd name="connsiteX49" fmla="*/ 657225 w 1523050"/>
              <a:gd name="connsiteY49" fmla="*/ 1193962 h 1366360"/>
              <a:gd name="connsiteX50" fmla="*/ 647700 w 1523050"/>
              <a:gd name="connsiteY50" fmla="*/ 1174912 h 1366360"/>
              <a:gd name="connsiteX51" fmla="*/ 623887 w 1523050"/>
              <a:gd name="connsiteY51" fmla="*/ 1098712 h 1366360"/>
              <a:gd name="connsiteX52" fmla="*/ 609600 w 1523050"/>
              <a:gd name="connsiteY52" fmla="*/ 1051087 h 1366360"/>
              <a:gd name="connsiteX53" fmla="*/ 604837 w 1523050"/>
              <a:gd name="connsiteY53" fmla="*/ 1032037 h 1366360"/>
              <a:gd name="connsiteX54" fmla="*/ 600075 w 1523050"/>
              <a:gd name="connsiteY54" fmla="*/ 1017749 h 1366360"/>
              <a:gd name="connsiteX55" fmla="*/ 590550 w 1523050"/>
              <a:gd name="connsiteY55" fmla="*/ 936787 h 1366360"/>
              <a:gd name="connsiteX56" fmla="*/ 604837 w 1523050"/>
              <a:gd name="connsiteY56" fmla="*/ 927262 h 1366360"/>
              <a:gd name="connsiteX57" fmla="*/ 619125 w 1523050"/>
              <a:gd name="connsiteY57" fmla="*/ 841537 h 1366360"/>
              <a:gd name="connsiteX58" fmla="*/ 609600 w 1523050"/>
              <a:gd name="connsiteY58" fmla="*/ 822487 h 1366360"/>
              <a:gd name="connsiteX59" fmla="*/ 600075 w 1523050"/>
              <a:gd name="connsiteY59" fmla="*/ 808199 h 1366360"/>
              <a:gd name="connsiteX60" fmla="*/ 595312 w 1523050"/>
              <a:gd name="connsiteY60" fmla="*/ 779624 h 1366360"/>
              <a:gd name="connsiteX61" fmla="*/ 557212 w 1523050"/>
              <a:gd name="connsiteY61" fmla="*/ 746287 h 1366360"/>
              <a:gd name="connsiteX62" fmla="*/ 528637 w 1523050"/>
              <a:gd name="connsiteY62" fmla="*/ 722474 h 1366360"/>
              <a:gd name="connsiteX63" fmla="*/ 490537 w 1523050"/>
              <a:gd name="connsiteY63" fmla="*/ 708187 h 1366360"/>
              <a:gd name="connsiteX64" fmla="*/ 461962 w 1523050"/>
              <a:gd name="connsiteY64" fmla="*/ 698662 h 1366360"/>
              <a:gd name="connsiteX65" fmla="*/ 438150 w 1523050"/>
              <a:gd name="connsiteY65" fmla="*/ 674849 h 1366360"/>
              <a:gd name="connsiteX66" fmla="*/ 433387 w 1523050"/>
              <a:gd name="connsiteY66" fmla="*/ 660562 h 1366360"/>
              <a:gd name="connsiteX67" fmla="*/ 423862 w 1523050"/>
              <a:gd name="connsiteY67" fmla="*/ 641512 h 1366360"/>
              <a:gd name="connsiteX68" fmla="*/ 371475 w 1523050"/>
              <a:gd name="connsiteY68" fmla="*/ 598649 h 1366360"/>
              <a:gd name="connsiteX69" fmla="*/ 342900 w 1523050"/>
              <a:gd name="connsiteY69" fmla="*/ 579599 h 1366360"/>
              <a:gd name="connsiteX70" fmla="*/ 333375 w 1523050"/>
              <a:gd name="connsiteY70" fmla="*/ 565312 h 1366360"/>
              <a:gd name="connsiteX71" fmla="*/ 319087 w 1523050"/>
              <a:gd name="connsiteY71" fmla="*/ 551024 h 1366360"/>
              <a:gd name="connsiteX72" fmla="*/ 304800 w 1523050"/>
              <a:gd name="connsiteY72" fmla="*/ 546262 h 1366360"/>
              <a:gd name="connsiteX73" fmla="*/ 280987 w 1523050"/>
              <a:gd name="connsiteY73" fmla="*/ 541499 h 1366360"/>
              <a:gd name="connsiteX74" fmla="*/ 266700 w 1523050"/>
              <a:gd name="connsiteY74" fmla="*/ 527212 h 1366360"/>
              <a:gd name="connsiteX75" fmla="*/ 233362 w 1523050"/>
              <a:gd name="connsiteY75" fmla="*/ 503399 h 1366360"/>
              <a:gd name="connsiteX76" fmla="*/ 171450 w 1523050"/>
              <a:gd name="connsiteY76" fmla="*/ 484349 h 1366360"/>
              <a:gd name="connsiteX77" fmla="*/ 142875 w 1523050"/>
              <a:gd name="connsiteY77" fmla="*/ 436724 h 1366360"/>
              <a:gd name="connsiteX78" fmla="*/ 138112 w 1523050"/>
              <a:gd name="connsiteY78" fmla="*/ 422437 h 1366360"/>
              <a:gd name="connsiteX79" fmla="*/ 114300 w 1523050"/>
              <a:gd name="connsiteY79" fmla="*/ 398624 h 1366360"/>
              <a:gd name="connsiteX80" fmla="*/ 80962 w 1523050"/>
              <a:gd name="connsiteY80" fmla="*/ 389099 h 1366360"/>
              <a:gd name="connsiteX81" fmla="*/ 52387 w 1523050"/>
              <a:gd name="connsiteY81" fmla="*/ 384337 h 1366360"/>
              <a:gd name="connsiteX82" fmla="*/ 23812 w 1523050"/>
              <a:gd name="connsiteY82" fmla="*/ 360524 h 1366360"/>
              <a:gd name="connsiteX83" fmla="*/ 9525 w 1523050"/>
              <a:gd name="connsiteY83" fmla="*/ 355762 h 1366360"/>
              <a:gd name="connsiteX84" fmla="*/ 4762 w 1523050"/>
              <a:gd name="connsiteY84" fmla="*/ 336712 h 1366360"/>
              <a:gd name="connsiteX85" fmla="*/ 0 w 1523050"/>
              <a:gd name="connsiteY85" fmla="*/ 279562 h 1366360"/>
              <a:gd name="connsiteX86" fmla="*/ 66675 w 1523050"/>
              <a:gd name="connsiteY86" fmla="*/ 270037 h 1366360"/>
              <a:gd name="connsiteX87" fmla="*/ 76200 w 1523050"/>
              <a:gd name="connsiteY87" fmla="*/ 241462 h 1366360"/>
              <a:gd name="connsiteX88" fmla="*/ 66675 w 1523050"/>
              <a:gd name="connsiteY88" fmla="*/ 165262 h 1366360"/>
              <a:gd name="connsiteX89" fmla="*/ 71437 w 1523050"/>
              <a:gd name="connsiteY89" fmla="*/ 150974 h 1366360"/>
              <a:gd name="connsiteX90" fmla="*/ 80962 w 1523050"/>
              <a:gd name="connsiteY90" fmla="*/ 131924 h 1366360"/>
              <a:gd name="connsiteX91" fmla="*/ 85610 w 1523050"/>
              <a:gd name="connsiteY91" fmla="*/ 117980 h 1366360"/>
              <a:gd name="connsiteX92" fmla="*/ 100263 w 1523050"/>
              <a:gd name="connsiteY92" fmla="*/ 124929 h 1366360"/>
              <a:gd name="connsiteX93" fmla="*/ 128590 w 1523050"/>
              <a:gd name="connsiteY93" fmla="*/ 139540 h 1366360"/>
              <a:gd name="connsiteX94" fmla="*/ 181930 w 1523050"/>
              <a:gd name="connsiteY94" fmla="*/ 131920 h 1366360"/>
              <a:gd name="connsiteX95" fmla="*/ 227650 w 1523050"/>
              <a:gd name="connsiteY95" fmla="*/ 116680 h 1366360"/>
              <a:gd name="connsiteX96" fmla="*/ 319090 w 1523050"/>
              <a:gd name="connsiteY96" fmla="*/ 116680 h 1366360"/>
              <a:gd name="connsiteX97" fmla="*/ 334330 w 1523050"/>
              <a:gd name="connsiteY97" fmla="*/ 86200 h 1366360"/>
              <a:gd name="connsiteX98" fmla="*/ 364810 w 1523050"/>
              <a:gd name="connsiteY98" fmla="*/ 40480 h 1366360"/>
              <a:gd name="connsiteX99" fmla="*/ 448630 w 1523050"/>
              <a:gd name="connsiteY99" fmla="*/ 25240 h 1366360"/>
              <a:gd name="connsiteX100" fmla="*/ 471490 w 1523050"/>
              <a:gd name="connsiteY100" fmla="*/ 2380 h 13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23050" h="1366360">
                <a:moveTo>
                  <a:pt x="471490" y="2380"/>
                </a:moveTo>
                <a:cubicBezTo>
                  <a:pt x="534824" y="-4657"/>
                  <a:pt x="565590" y="4950"/>
                  <a:pt x="616270" y="17620"/>
                </a:cubicBezTo>
                <a:cubicBezTo>
                  <a:pt x="665817" y="91941"/>
                  <a:pt x="588209" y="-23556"/>
                  <a:pt x="654370" y="70960"/>
                </a:cubicBezTo>
                <a:cubicBezTo>
                  <a:pt x="664874" y="85965"/>
                  <a:pt x="673860" y="102027"/>
                  <a:pt x="684850" y="116680"/>
                </a:cubicBezTo>
                <a:cubicBezTo>
                  <a:pt x="700090" y="137000"/>
                  <a:pt x="707852" y="166281"/>
                  <a:pt x="730570" y="177640"/>
                </a:cubicBezTo>
                <a:cubicBezTo>
                  <a:pt x="744450" y="184580"/>
                  <a:pt x="767092" y="197697"/>
                  <a:pt x="783910" y="200500"/>
                </a:cubicBezTo>
                <a:cubicBezTo>
                  <a:pt x="806598" y="204281"/>
                  <a:pt x="829630" y="205580"/>
                  <a:pt x="852490" y="208120"/>
                </a:cubicBezTo>
                <a:cubicBezTo>
                  <a:pt x="865190" y="218280"/>
                  <a:pt x="876798" y="229980"/>
                  <a:pt x="890590" y="238600"/>
                </a:cubicBezTo>
                <a:cubicBezTo>
                  <a:pt x="897401" y="242857"/>
                  <a:pt x="906266" y="242628"/>
                  <a:pt x="913450" y="246220"/>
                </a:cubicBezTo>
                <a:cubicBezTo>
                  <a:pt x="922103" y="250547"/>
                  <a:pt x="963338" y="280868"/>
                  <a:pt x="966790" y="284320"/>
                </a:cubicBezTo>
                <a:cubicBezTo>
                  <a:pt x="973266" y="290796"/>
                  <a:pt x="976167" y="300145"/>
                  <a:pt x="982030" y="307180"/>
                </a:cubicBezTo>
                <a:cubicBezTo>
                  <a:pt x="990192" y="316975"/>
                  <a:pt x="1013918" y="340669"/>
                  <a:pt x="1027750" y="345280"/>
                </a:cubicBezTo>
                <a:cubicBezTo>
                  <a:pt x="1040934" y="349675"/>
                  <a:pt x="1128036" y="359721"/>
                  <a:pt x="1134430" y="360520"/>
                </a:cubicBezTo>
                <a:cubicBezTo>
                  <a:pt x="1172530" y="357980"/>
                  <a:pt x="1211065" y="359178"/>
                  <a:pt x="1248730" y="352900"/>
                </a:cubicBezTo>
                <a:cubicBezTo>
                  <a:pt x="1280683" y="347574"/>
                  <a:pt x="1266580" y="333745"/>
                  <a:pt x="1279210" y="314800"/>
                </a:cubicBezTo>
                <a:cubicBezTo>
                  <a:pt x="1285188" y="305834"/>
                  <a:pt x="1292714" y="297287"/>
                  <a:pt x="1302070" y="291940"/>
                </a:cubicBezTo>
                <a:cubicBezTo>
                  <a:pt x="1311163" y="286744"/>
                  <a:pt x="1322744" y="287997"/>
                  <a:pt x="1332550" y="284320"/>
                </a:cubicBezTo>
                <a:cubicBezTo>
                  <a:pt x="1343186" y="280332"/>
                  <a:pt x="1352589" y="273555"/>
                  <a:pt x="1363030" y="269080"/>
                </a:cubicBezTo>
                <a:cubicBezTo>
                  <a:pt x="1370413" y="265916"/>
                  <a:pt x="1378270" y="264000"/>
                  <a:pt x="1385890" y="261460"/>
                </a:cubicBezTo>
                <a:cubicBezTo>
                  <a:pt x="1388430" y="279240"/>
                  <a:pt x="1386840" y="298124"/>
                  <a:pt x="1393510" y="314800"/>
                </a:cubicBezTo>
                <a:cubicBezTo>
                  <a:pt x="1397512" y="324806"/>
                  <a:pt x="1407192" y="332012"/>
                  <a:pt x="1416370" y="337660"/>
                </a:cubicBezTo>
                <a:cubicBezTo>
                  <a:pt x="1474916" y="373688"/>
                  <a:pt x="1474985" y="371364"/>
                  <a:pt x="1523050" y="383380"/>
                </a:cubicBezTo>
                <a:cubicBezTo>
                  <a:pt x="1520510" y="398620"/>
                  <a:pt x="1526978" y="418835"/>
                  <a:pt x="1515430" y="429100"/>
                </a:cubicBezTo>
                <a:cubicBezTo>
                  <a:pt x="1499775" y="443015"/>
                  <a:pt x="1474341" y="437716"/>
                  <a:pt x="1454470" y="444340"/>
                </a:cubicBezTo>
                <a:cubicBezTo>
                  <a:pt x="1422922" y="454856"/>
                  <a:pt x="1438293" y="447505"/>
                  <a:pt x="1408750" y="467200"/>
                </a:cubicBezTo>
                <a:cubicBezTo>
                  <a:pt x="1422686" y="543847"/>
                  <a:pt x="1435657" y="575732"/>
                  <a:pt x="1416370" y="657700"/>
                </a:cubicBezTo>
                <a:cubicBezTo>
                  <a:pt x="1413902" y="668190"/>
                  <a:pt x="1402279" y="674296"/>
                  <a:pt x="1393510" y="680560"/>
                </a:cubicBezTo>
                <a:cubicBezTo>
                  <a:pt x="1373889" y="694575"/>
                  <a:pt x="1338130" y="704100"/>
                  <a:pt x="1317310" y="711040"/>
                </a:cubicBezTo>
                <a:cubicBezTo>
                  <a:pt x="1309690" y="718660"/>
                  <a:pt x="1302729" y="727001"/>
                  <a:pt x="1294450" y="733900"/>
                </a:cubicBezTo>
                <a:cubicBezTo>
                  <a:pt x="1287415" y="739763"/>
                  <a:pt x="1277621" y="742248"/>
                  <a:pt x="1271590" y="749140"/>
                </a:cubicBezTo>
                <a:cubicBezTo>
                  <a:pt x="1259529" y="762924"/>
                  <a:pt x="1246190" y="766444"/>
                  <a:pt x="1241110" y="794860"/>
                </a:cubicBezTo>
                <a:cubicBezTo>
                  <a:pt x="1236030" y="823276"/>
                  <a:pt x="1230950" y="868838"/>
                  <a:pt x="1241110" y="919638"/>
                </a:cubicBezTo>
                <a:cubicBezTo>
                  <a:pt x="1251270" y="970438"/>
                  <a:pt x="1289370" y="1059496"/>
                  <a:pt x="1302070" y="1099660"/>
                </a:cubicBezTo>
                <a:cubicBezTo>
                  <a:pt x="1314770" y="1139824"/>
                  <a:pt x="1317310" y="1160620"/>
                  <a:pt x="1317310" y="1160620"/>
                </a:cubicBezTo>
                <a:cubicBezTo>
                  <a:pt x="1314683" y="1181634"/>
                  <a:pt x="1313816" y="1220947"/>
                  <a:pt x="1302070" y="1244440"/>
                </a:cubicBezTo>
                <a:cubicBezTo>
                  <a:pt x="1289624" y="1269332"/>
                  <a:pt x="1268542" y="1288636"/>
                  <a:pt x="1241110" y="1297780"/>
                </a:cubicBezTo>
                <a:cubicBezTo>
                  <a:pt x="1233490" y="1300320"/>
                  <a:pt x="1225633" y="1302236"/>
                  <a:pt x="1218250" y="1305400"/>
                </a:cubicBezTo>
                <a:cubicBezTo>
                  <a:pt x="1201363" y="1312637"/>
                  <a:pt x="1162515" y="1333866"/>
                  <a:pt x="1149670" y="1343500"/>
                </a:cubicBezTo>
                <a:cubicBezTo>
                  <a:pt x="1141049" y="1349966"/>
                  <a:pt x="1134430" y="1358740"/>
                  <a:pt x="1126810" y="1366360"/>
                </a:cubicBezTo>
                <a:cubicBezTo>
                  <a:pt x="1114110" y="1361280"/>
                  <a:pt x="1100944" y="1357237"/>
                  <a:pt x="1088710" y="1351120"/>
                </a:cubicBezTo>
                <a:cubicBezTo>
                  <a:pt x="1029624" y="1321577"/>
                  <a:pt x="1100449" y="1347413"/>
                  <a:pt x="1042990" y="1328260"/>
                </a:cubicBezTo>
                <a:cubicBezTo>
                  <a:pt x="1020130" y="1330800"/>
                  <a:pt x="997061" y="1331883"/>
                  <a:pt x="974410" y="1335880"/>
                </a:cubicBezTo>
                <a:cubicBezTo>
                  <a:pt x="953783" y="1339520"/>
                  <a:pt x="913450" y="1351120"/>
                  <a:pt x="913450" y="1351120"/>
                </a:cubicBezTo>
                <a:cubicBezTo>
                  <a:pt x="865190" y="1348580"/>
                  <a:pt x="816854" y="1347206"/>
                  <a:pt x="768670" y="1343500"/>
                </a:cubicBezTo>
                <a:cubicBezTo>
                  <a:pt x="759716" y="1342811"/>
                  <a:pt x="750849" y="1340459"/>
                  <a:pt x="741986" y="1338503"/>
                </a:cubicBezTo>
                <a:lnTo>
                  <a:pt x="719665" y="1336307"/>
                </a:lnTo>
                <a:lnTo>
                  <a:pt x="700087" y="1313024"/>
                </a:lnTo>
                <a:cubicBezTo>
                  <a:pt x="692802" y="1300883"/>
                  <a:pt x="681065" y="1275006"/>
                  <a:pt x="676275" y="1260637"/>
                </a:cubicBezTo>
                <a:cubicBezTo>
                  <a:pt x="674205" y="1254427"/>
                  <a:pt x="673393" y="1247856"/>
                  <a:pt x="671512" y="1241587"/>
                </a:cubicBezTo>
                <a:cubicBezTo>
                  <a:pt x="654126" y="1183637"/>
                  <a:pt x="668197" y="1237854"/>
                  <a:pt x="657225" y="1193962"/>
                </a:cubicBezTo>
                <a:lnTo>
                  <a:pt x="647700" y="1174912"/>
                </a:lnTo>
                <a:cubicBezTo>
                  <a:pt x="641719" y="1162949"/>
                  <a:pt x="628371" y="1114405"/>
                  <a:pt x="623887" y="1098712"/>
                </a:cubicBezTo>
                <a:cubicBezTo>
                  <a:pt x="607070" y="1073485"/>
                  <a:pt x="617262" y="1093226"/>
                  <a:pt x="609600" y="1051087"/>
                </a:cubicBezTo>
                <a:cubicBezTo>
                  <a:pt x="608429" y="1044647"/>
                  <a:pt x="606635" y="1038331"/>
                  <a:pt x="604837" y="1032037"/>
                </a:cubicBezTo>
                <a:cubicBezTo>
                  <a:pt x="603458" y="1027210"/>
                  <a:pt x="600820" y="1022714"/>
                  <a:pt x="600075" y="1017749"/>
                </a:cubicBezTo>
                <a:cubicBezTo>
                  <a:pt x="596044" y="990876"/>
                  <a:pt x="593725" y="963774"/>
                  <a:pt x="590550" y="936787"/>
                </a:cubicBezTo>
                <a:cubicBezTo>
                  <a:pt x="595312" y="933612"/>
                  <a:pt x="601510" y="931920"/>
                  <a:pt x="604837" y="927262"/>
                </a:cubicBezTo>
                <a:cubicBezTo>
                  <a:pt x="620417" y="905450"/>
                  <a:pt x="617658" y="860600"/>
                  <a:pt x="619125" y="841537"/>
                </a:cubicBezTo>
                <a:cubicBezTo>
                  <a:pt x="615950" y="835187"/>
                  <a:pt x="613122" y="828651"/>
                  <a:pt x="609600" y="822487"/>
                </a:cubicBezTo>
                <a:cubicBezTo>
                  <a:pt x="606760" y="817517"/>
                  <a:pt x="601885" y="813629"/>
                  <a:pt x="600075" y="808199"/>
                </a:cubicBezTo>
                <a:cubicBezTo>
                  <a:pt x="597021" y="799038"/>
                  <a:pt x="596900" y="789149"/>
                  <a:pt x="595312" y="779624"/>
                </a:cubicBezTo>
                <a:cubicBezTo>
                  <a:pt x="562274" y="746586"/>
                  <a:pt x="603736" y="786996"/>
                  <a:pt x="557212" y="746287"/>
                </a:cubicBezTo>
                <a:cubicBezTo>
                  <a:pt x="543165" y="733995"/>
                  <a:pt x="544886" y="730598"/>
                  <a:pt x="528637" y="722474"/>
                </a:cubicBezTo>
                <a:cubicBezTo>
                  <a:pt x="517238" y="716774"/>
                  <a:pt x="502909" y="712311"/>
                  <a:pt x="490537" y="708187"/>
                </a:cubicBezTo>
                <a:cubicBezTo>
                  <a:pt x="481012" y="705012"/>
                  <a:pt x="470432" y="704052"/>
                  <a:pt x="461962" y="698662"/>
                </a:cubicBezTo>
                <a:cubicBezTo>
                  <a:pt x="452492" y="692635"/>
                  <a:pt x="444885" y="683829"/>
                  <a:pt x="438150" y="674849"/>
                </a:cubicBezTo>
                <a:cubicBezTo>
                  <a:pt x="435138" y="670833"/>
                  <a:pt x="435365" y="665176"/>
                  <a:pt x="433387" y="660562"/>
                </a:cubicBezTo>
                <a:cubicBezTo>
                  <a:pt x="430590" y="654037"/>
                  <a:pt x="428122" y="647192"/>
                  <a:pt x="423862" y="641512"/>
                </a:cubicBezTo>
                <a:cubicBezTo>
                  <a:pt x="411000" y="624363"/>
                  <a:pt x="388025" y="610107"/>
                  <a:pt x="371475" y="598649"/>
                </a:cubicBezTo>
                <a:cubicBezTo>
                  <a:pt x="362063" y="592133"/>
                  <a:pt x="351515" y="587137"/>
                  <a:pt x="342900" y="579599"/>
                </a:cubicBezTo>
                <a:cubicBezTo>
                  <a:pt x="338592" y="575830"/>
                  <a:pt x="337039" y="569709"/>
                  <a:pt x="333375" y="565312"/>
                </a:cubicBezTo>
                <a:cubicBezTo>
                  <a:pt x="329063" y="560138"/>
                  <a:pt x="323850" y="555787"/>
                  <a:pt x="319087" y="551024"/>
                </a:cubicBezTo>
                <a:cubicBezTo>
                  <a:pt x="314325" y="549437"/>
                  <a:pt x="309670" y="547480"/>
                  <a:pt x="304800" y="546262"/>
                </a:cubicBezTo>
                <a:cubicBezTo>
                  <a:pt x="296947" y="544299"/>
                  <a:pt x="288227" y="545119"/>
                  <a:pt x="280987" y="541499"/>
                </a:cubicBezTo>
                <a:cubicBezTo>
                  <a:pt x="274963" y="538487"/>
                  <a:pt x="271814" y="531595"/>
                  <a:pt x="266700" y="527212"/>
                </a:cubicBezTo>
                <a:cubicBezTo>
                  <a:pt x="256358" y="518347"/>
                  <a:pt x="244673" y="510939"/>
                  <a:pt x="233362" y="503399"/>
                </a:cubicBezTo>
                <a:cubicBezTo>
                  <a:pt x="221633" y="500792"/>
                  <a:pt x="185127" y="496316"/>
                  <a:pt x="171450" y="484349"/>
                </a:cubicBezTo>
                <a:cubicBezTo>
                  <a:pt x="153634" y="468760"/>
                  <a:pt x="150645" y="457444"/>
                  <a:pt x="142875" y="436724"/>
                </a:cubicBezTo>
                <a:cubicBezTo>
                  <a:pt x="141112" y="432024"/>
                  <a:pt x="141124" y="426453"/>
                  <a:pt x="138112" y="422437"/>
                </a:cubicBezTo>
                <a:cubicBezTo>
                  <a:pt x="131377" y="413457"/>
                  <a:pt x="122237" y="406562"/>
                  <a:pt x="114300" y="398624"/>
                </a:cubicBezTo>
                <a:cubicBezTo>
                  <a:pt x="103187" y="395449"/>
                  <a:pt x="92223" y="391698"/>
                  <a:pt x="80962" y="389099"/>
                </a:cubicBezTo>
                <a:cubicBezTo>
                  <a:pt x="71553" y="386928"/>
                  <a:pt x="61548" y="387391"/>
                  <a:pt x="52387" y="384337"/>
                </a:cubicBezTo>
                <a:cubicBezTo>
                  <a:pt x="42442" y="381022"/>
                  <a:pt x="30443" y="367155"/>
                  <a:pt x="23812" y="360524"/>
                </a:cubicBezTo>
                <a:cubicBezTo>
                  <a:pt x="19050" y="358937"/>
                  <a:pt x="12661" y="359682"/>
                  <a:pt x="9525" y="355762"/>
                </a:cubicBezTo>
                <a:cubicBezTo>
                  <a:pt x="5436" y="350651"/>
                  <a:pt x="5574" y="343207"/>
                  <a:pt x="4762" y="336712"/>
                </a:cubicBezTo>
                <a:cubicBezTo>
                  <a:pt x="2391" y="317744"/>
                  <a:pt x="1587" y="298612"/>
                  <a:pt x="0" y="279562"/>
                </a:cubicBezTo>
                <a:cubicBezTo>
                  <a:pt x="22225" y="276387"/>
                  <a:pt x="44821" y="275179"/>
                  <a:pt x="66675" y="270037"/>
                </a:cubicBezTo>
                <a:cubicBezTo>
                  <a:pt x="89719" y="264615"/>
                  <a:pt x="78564" y="257221"/>
                  <a:pt x="76200" y="241462"/>
                </a:cubicBezTo>
                <a:cubicBezTo>
                  <a:pt x="72403" y="216148"/>
                  <a:pt x="69850" y="190662"/>
                  <a:pt x="66675" y="165262"/>
                </a:cubicBezTo>
                <a:cubicBezTo>
                  <a:pt x="68262" y="160499"/>
                  <a:pt x="69460" y="155588"/>
                  <a:pt x="71437" y="150974"/>
                </a:cubicBezTo>
                <a:cubicBezTo>
                  <a:pt x="74234" y="144448"/>
                  <a:pt x="78469" y="138571"/>
                  <a:pt x="80962" y="131924"/>
                </a:cubicBezTo>
                <a:lnTo>
                  <a:pt x="85610" y="117980"/>
                </a:lnTo>
                <a:lnTo>
                  <a:pt x="100263" y="124929"/>
                </a:lnTo>
                <a:cubicBezTo>
                  <a:pt x="127562" y="136638"/>
                  <a:pt x="71265" y="101324"/>
                  <a:pt x="128590" y="139540"/>
                </a:cubicBezTo>
                <a:cubicBezTo>
                  <a:pt x="146370" y="137000"/>
                  <a:pt x="164429" y="135959"/>
                  <a:pt x="181930" y="131920"/>
                </a:cubicBezTo>
                <a:cubicBezTo>
                  <a:pt x="197583" y="128308"/>
                  <a:pt x="227650" y="116680"/>
                  <a:pt x="227650" y="116680"/>
                </a:cubicBezTo>
                <a:cubicBezTo>
                  <a:pt x="259752" y="124705"/>
                  <a:pt x="283414" y="134518"/>
                  <a:pt x="319090" y="116680"/>
                </a:cubicBezTo>
                <a:cubicBezTo>
                  <a:pt x="329250" y="111600"/>
                  <a:pt x="328486" y="95940"/>
                  <a:pt x="334330" y="86200"/>
                </a:cubicBezTo>
                <a:cubicBezTo>
                  <a:pt x="343754" y="70494"/>
                  <a:pt x="354650" y="55720"/>
                  <a:pt x="364810" y="40480"/>
                </a:cubicBezTo>
                <a:cubicBezTo>
                  <a:pt x="407097" y="26384"/>
                  <a:pt x="379700" y="33856"/>
                  <a:pt x="448630" y="25240"/>
                </a:cubicBezTo>
                <a:cubicBezTo>
                  <a:pt x="456250" y="17620"/>
                  <a:pt x="460780" y="3570"/>
                  <a:pt x="471490" y="238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Полилиния: фигура 99">
            <a:extLst>
              <a:ext uri="{FF2B5EF4-FFF2-40B4-BE49-F238E27FC236}">
                <a16:creationId xmlns:a16="http://schemas.microsoft.com/office/drawing/2014/main" id="{286A6528-8CD7-3BD0-C8F7-247101932FC0}"/>
              </a:ext>
            </a:extLst>
          </p:cNvPr>
          <p:cNvSpPr/>
          <p:nvPr/>
        </p:nvSpPr>
        <p:spPr>
          <a:xfrm>
            <a:off x="8163432" y="2266706"/>
            <a:ext cx="1683278" cy="2127094"/>
          </a:xfrm>
          <a:custGeom>
            <a:avLst/>
            <a:gdLst>
              <a:gd name="connsiteX0" fmla="*/ 1601959 w 1683278"/>
              <a:gd name="connsiteY0" fmla="*/ 2112164 h 2127094"/>
              <a:gd name="connsiteX1" fmla="*/ 1610363 w 1683278"/>
              <a:gd name="connsiteY1" fmla="*/ 2122081 h 2127094"/>
              <a:gd name="connsiteX2" fmla="*/ 1632589 w 1683278"/>
              <a:gd name="connsiteY2" fmla="*/ 2127094 h 2127094"/>
              <a:gd name="connsiteX3" fmla="*/ 1632585 w 1683278"/>
              <a:gd name="connsiteY3" fmla="*/ 2127094 h 2127094"/>
              <a:gd name="connsiteX4" fmla="*/ 1610363 w 1683278"/>
              <a:gd name="connsiteY4" fmla="*/ 2122082 h 2127094"/>
              <a:gd name="connsiteX5" fmla="*/ 1601959 w 1683278"/>
              <a:gd name="connsiteY5" fmla="*/ 2112165 h 2127094"/>
              <a:gd name="connsiteX6" fmla="*/ 1605416 w 1683278"/>
              <a:gd name="connsiteY6" fmla="*/ 2091202 h 2127094"/>
              <a:gd name="connsiteX7" fmla="*/ 1605417 w 1683278"/>
              <a:gd name="connsiteY7" fmla="*/ 2091202 h 2127094"/>
              <a:gd name="connsiteX8" fmla="*/ 1602743 w 1683278"/>
              <a:gd name="connsiteY8" fmla="*/ 2099222 h 2127094"/>
              <a:gd name="connsiteX9" fmla="*/ 1602743 w 1683278"/>
              <a:gd name="connsiteY9" fmla="*/ 2099221 h 2127094"/>
              <a:gd name="connsiteX10" fmla="*/ 1063879 w 1683278"/>
              <a:gd name="connsiteY10" fmla="*/ 309151 h 2127094"/>
              <a:gd name="connsiteX11" fmla="*/ 1070384 w 1683278"/>
              <a:gd name="connsiteY11" fmla="*/ 310677 h 2127094"/>
              <a:gd name="connsiteX12" fmla="*/ 1071032 w 1683278"/>
              <a:gd name="connsiteY12" fmla="*/ 311640 h 2127094"/>
              <a:gd name="connsiteX13" fmla="*/ 1068820 w 1683278"/>
              <a:gd name="connsiteY13" fmla="*/ 308353 h 2127094"/>
              <a:gd name="connsiteX14" fmla="*/ 1071758 w 1683278"/>
              <a:gd name="connsiteY14" fmla="*/ 310999 h 2127094"/>
              <a:gd name="connsiteX15" fmla="*/ 1070384 w 1683278"/>
              <a:gd name="connsiteY15" fmla="*/ 310677 h 2127094"/>
              <a:gd name="connsiteX16" fmla="*/ 1068600 w 1683278"/>
              <a:gd name="connsiteY16" fmla="*/ 307793 h 2127094"/>
              <a:gd name="connsiteX17" fmla="*/ 1092203 w 1683278"/>
              <a:gd name="connsiteY17" fmla="*/ 323761 h 2127094"/>
              <a:gd name="connsiteX18" fmla="*/ 1074017 w 1683278"/>
              <a:gd name="connsiteY18" fmla="*/ 311533 h 2127094"/>
              <a:gd name="connsiteX19" fmla="*/ 1067140 w 1683278"/>
              <a:gd name="connsiteY19" fmla="*/ 306785 h 2127094"/>
              <a:gd name="connsiteX20" fmla="*/ 1068600 w 1683278"/>
              <a:gd name="connsiteY20" fmla="*/ 307793 h 2127094"/>
              <a:gd name="connsiteX21" fmla="*/ 1067432 w 1683278"/>
              <a:gd name="connsiteY21" fmla="*/ 307002 h 2127094"/>
              <a:gd name="connsiteX22" fmla="*/ 1067050 w 1683278"/>
              <a:gd name="connsiteY22" fmla="*/ 306759 h 2127094"/>
              <a:gd name="connsiteX23" fmla="*/ 1068436 w 1683278"/>
              <a:gd name="connsiteY23" fmla="*/ 307783 h 2127094"/>
              <a:gd name="connsiteX24" fmla="*/ 1068820 w 1683278"/>
              <a:gd name="connsiteY24" fmla="*/ 308353 h 2127094"/>
              <a:gd name="connsiteX25" fmla="*/ 1066780 w 1683278"/>
              <a:gd name="connsiteY25" fmla="*/ 306516 h 2127094"/>
              <a:gd name="connsiteX26" fmla="*/ 1067140 w 1683278"/>
              <a:gd name="connsiteY26" fmla="*/ 306785 h 2127094"/>
              <a:gd name="connsiteX27" fmla="*/ 1066876 w 1683278"/>
              <a:gd name="connsiteY27" fmla="*/ 306602 h 2127094"/>
              <a:gd name="connsiteX28" fmla="*/ 1066293 w 1683278"/>
              <a:gd name="connsiteY28" fmla="*/ 306200 h 2127094"/>
              <a:gd name="connsiteX29" fmla="*/ 1066876 w 1683278"/>
              <a:gd name="connsiteY29" fmla="*/ 306602 h 2127094"/>
              <a:gd name="connsiteX30" fmla="*/ 1067050 w 1683278"/>
              <a:gd name="connsiteY30" fmla="*/ 306759 h 2127094"/>
              <a:gd name="connsiteX31" fmla="*/ 450922 w 1683278"/>
              <a:gd name="connsiteY31" fmla="*/ 0 h 2127094"/>
              <a:gd name="connsiteX32" fmla="*/ 459743 w 1683278"/>
              <a:gd name="connsiteY32" fmla="*/ 11341 h 2127094"/>
              <a:gd name="connsiteX33" fmla="*/ 520703 w 1683278"/>
              <a:gd name="connsiteY33" fmla="*/ 95161 h 2127094"/>
              <a:gd name="connsiteX34" fmla="*/ 574043 w 1683278"/>
              <a:gd name="connsiteY34" fmla="*/ 163741 h 2127094"/>
              <a:gd name="connsiteX35" fmla="*/ 619763 w 1683278"/>
              <a:gd name="connsiteY35" fmla="*/ 232321 h 2127094"/>
              <a:gd name="connsiteX36" fmla="*/ 673103 w 1683278"/>
              <a:gd name="connsiteY36" fmla="*/ 308521 h 2127094"/>
              <a:gd name="connsiteX37" fmla="*/ 711203 w 1683278"/>
              <a:gd name="connsiteY37" fmla="*/ 369481 h 2127094"/>
              <a:gd name="connsiteX38" fmla="*/ 741683 w 1683278"/>
              <a:gd name="connsiteY38" fmla="*/ 384721 h 2127094"/>
              <a:gd name="connsiteX39" fmla="*/ 764543 w 1683278"/>
              <a:gd name="connsiteY39" fmla="*/ 361861 h 2127094"/>
              <a:gd name="connsiteX40" fmla="*/ 795023 w 1683278"/>
              <a:gd name="connsiteY40" fmla="*/ 308521 h 2127094"/>
              <a:gd name="connsiteX41" fmla="*/ 932183 w 1683278"/>
              <a:gd name="connsiteY41" fmla="*/ 209461 h 2127094"/>
              <a:gd name="connsiteX42" fmla="*/ 955043 w 1683278"/>
              <a:gd name="connsiteY42" fmla="*/ 217081 h 2127094"/>
              <a:gd name="connsiteX43" fmla="*/ 1000763 w 1683278"/>
              <a:gd name="connsiteY43" fmla="*/ 278041 h 2127094"/>
              <a:gd name="connsiteX44" fmla="*/ 1046483 w 1683278"/>
              <a:gd name="connsiteY44" fmla="*/ 300901 h 2127094"/>
              <a:gd name="connsiteX45" fmla="*/ 1063876 w 1683278"/>
              <a:gd name="connsiteY45" fmla="*/ 309150 h 2127094"/>
              <a:gd name="connsiteX46" fmla="*/ 1049223 w 1683278"/>
              <a:gd name="connsiteY46" fmla="*/ 302201 h 2127094"/>
              <a:gd name="connsiteX47" fmla="*/ 1044575 w 1683278"/>
              <a:gd name="connsiteY47" fmla="*/ 316145 h 2127094"/>
              <a:gd name="connsiteX48" fmla="*/ 1035050 w 1683278"/>
              <a:gd name="connsiteY48" fmla="*/ 335195 h 2127094"/>
              <a:gd name="connsiteX49" fmla="*/ 1030288 w 1683278"/>
              <a:gd name="connsiteY49" fmla="*/ 349483 h 2127094"/>
              <a:gd name="connsiteX50" fmla="*/ 1039813 w 1683278"/>
              <a:gd name="connsiteY50" fmla="*/ 425683 h 2127094"/>
              <a:gd name="connsiteX51" fmla="*/ 1030288 w 1683278"/>
              <a:gd name="connsiteY51" fmla="*/ 454258 h 2127094"/>
              <a:gd name="connsiteX52" fmla="*/ 963613 w 1683278"/>
              <a:gd name="connsiteY52" fmla="*/ 463783 h 2127094"/>
              <a:gd name="connsiteX53" fmla="*/ 968375 w 1683278"/>
              <a:gd name="connsiteY53" fmla="*/ 520933 h 2127094"/>
              <a:gd name="connsiteX54" fmla="*/ 973138 w 1683278"/>
              <a:gd name="connsiteY54" fmla="*/ 539983 h 2127094"/>
              <a:gd name="connsiteX55" fmla="*/ 987425 w 1683278"/>
              <a:gd name="connsiteY55" fmla="*/ 544745 h 2127094"/>
              <a:gd name="connsiteX56" fmla="*/ 1016000 w 1683278"/>
              <a:gd name="connsiteY56" fmla="*/ 568558 h 2127094"/>
              <a:gd name="connsiteX57" fmla="*/ 1044575 w 1683278"/>
              <a:gd name="connsiteY57" fmla="*/ 573320 h 2127094"/>
              <a:gd name="connsiteX58" fmla="*/ 1077913 w 1683278"/>
              <a:gd name="connsiteY58" fmla="*/ 582845 h 2127094"/>
              <a:gd name="connsiteX59" fmla="*/ 1101725 w 1683278"/>
              <a:gd name="connsiteY59" fmla="*/ 606658 h 2127094"/>
              <a:gd name="connsiteX60" fmla="*/ 1106488 w 1683278"/>
              <a:gd name="connsiteY60" fmla="*/ 620945 h 2127094"/>
              <a:gd name="connsiteX61" fmla="*/ 1135063 w 1683278"/>
              <a:gd name="connsiteY61" fmla="*/ 668570 h 2127094"/>
              <a:gd name="connsiteX62" fmla="*/ 1196975 w 1683278"/>
              <a:gd name="connsiteY62" fmla="*/ 687620 h 2127094"/>
              <a:gd name="connsiteX63" fmla="*/ 1230313 w 1683278"/>
              <a:gd name="connsiteY63" fmla="*/ 711433 h 2127094"/>
              <a:gd name="connsiteX64" fmla="*/ 1244600 w 1683278"/>
              <a:gd name="connsiteY64" fmla="*/ 725720 h 2127094"/>
              <a:gd name="connsiteX65" fmla="*/ 1268413 w 1683278"/>
              <a:gd name="connsiteY65" fmla="*/ 730483 h 2127094"/>
              <a:gd name="connsiteX66" fmla="*/ 1282700 w 1683278"/>
              <a:gd name="connsiteY66" fmla="*/ 735245 h 2127094"/>
              <a:gd name="connsiteX67" fmla="*/ 1296988 w 1683278"/>
              <a:gd name="connsiteY67" fmla="*/ 749533 h 2127094"/>
              <a:gd name="connsiteX68" fmla="*/ 1306513 w 1683278"/>
              <a:gd name="connsiteY68" fmla="*/ 763820 h 2127094"/>
              <a:gd name="connsiteX69" fmla="*/ 1335088 w 1683278"/>
              <a:gd name="connsiteY69" fmla="*/ 782870 h 2127094"/>
              <a:gd name="connsiteX70" fmla="*/ 1387475 w 1683278"/>
              <a:gd name="connsiteY70" fmla="*/ 825733 h 2127094"/>
              <a:gd name="connsiteX71" fmla="*/ 1397000 w 1683278"/>
              <a:gd name="connsiteY71" fmla="*/ 844783 h 2127094"/>
              <a:gd name="connsiteX72" fmla="*/ 1401763 w 1683278"/>
              <a:gd name="connsiteY72" fmla="*/ 859070 h 2127094"/>
              <a:gd name="connsiteX73" fmla="*/ 1425575 w 1683278"/>
              <a:gd name="connsiteY73" fmla="*/ 882883 h 2127094"/>
              <a:gd name="connsiteX74" fmla="*/ 1454150 w 1683278"/>
              <a:gd name="connsiteY74" fmla="*/ 892408 h 2127094"/>
              <a:gd name="connsiteX75" fmla="*/ 1492250 w 1683278"/>
              <a:gd name="connsiteY75" fmla="*/ 906695 h 2127094"/>
              <a:gd name="connsiteX76" fmla="*/ 1520825 w 1683278"/>
              <a:gd name="connsiteY76" fmla="*/ 930508 h 2127094"/>
              <a:gd name="connsiteX77" fmla="*/ 1558925 w 1683278"/>
              <a:gd name="connsiteY77" fmla="*/ 963845 h 2127094"/>
              <a:gd name="connsiteX78" fmla="*/ 1563688 w 1683278"/>
              <a:gd name="connsiteY78" fmla="*/ 992420 h 2127094"/>
              <a:gd name="connsiteX79" fmla="*/ 1573213 w 1683278"/>
              <a:gd name="connsiteY79" fmla="*/ 1006708 h 2127094"/>
              <a:gd name="connsiteX80" fmla="*/ 1582738 w 1683278"/>
              <a:gd name="connsiteY80" fmla="*/ 1025758 h 2127094"/>
              <a:gd name="connsiteX81" fmla="*/ 1568450 w 1683278"/>
              <a:gd name="connsiteY81" fmla="*/ 1111483 h 2127094"/>
              <a:gd name="connsiteX82" fmla="*/ 1554163 w 1683278"/>
              <a:gd name="connsiteY82" fmla="*/ 1121008 h 2127094"/>
              <a:gd name="connsiteX83" fmla="*/ 1563688 w 1683278"/>
              <a:gd name="connsiteY83" fmla="*/ 1201970 h 2127094"/>
              <a:gd name="connsiteX84" fmla="*/ 1568450 w 1683278"/>
              <a:gd name="connsiteY84" fmla="*/ 1216258 h 2127094"/>
              <a:gd name="connsiteX85" fmla="*/ 1573213 w 1683278"/>
              <a:gd name="connsiteY85" fmla="*/ 1235308 h 2127094"/>
              <a:gd name="connsiteX86" fmla="*/ 1587500 w 1683278"/>
              <a:gd name="connsiteY86" fmla="*/ 1282933 h 2127094"/>
              <a:gd name="connsiteX87" fmla="*/ 1611313 w 1683278"/>
              <a:gd name="connsiteY87" fmla="*/ 1359133 h 2127094"/>
              <a:gd name="connsiteX88" fmla="*/ 1620838 w 1683278"/>
              <a:gd name="connsiteY88" fmla="*/ 1378183 h 2127094"/>
              <a:gd name="connsiteX89" fmla="*/ 1635125 w 1683278"/>
              <a:gd name="connsiteY89" fmla="*/ 1425808 h 2127094"/>
              <a:gd name="connsiteX90" fmla="*/ 1639888 w 1683278"/>
              <a:gd name="connsiteY90" fmla="*/ 1444858 h 2127094"/>
              <a:gd name="connsiteX91" fmla="*/ 1663700 w 1683278"/>
              <a:gd name="connsiteY91" fmla="*/ 1497245 h 2127094"/>
              <a:gd name="connsiteX92" fmla="*/ 1683278 w 1683278"/>
              <a:gd name="connsiteY92" fmla="*/ 1520528 h 2127094"/>
              <a:gd name="connsiteX93" fmla="*/ 1678943 w 1683278"/>
              <a:gd name="connsiteY93" fmla="*/ 1520101 h 2127094"/>
              <a:gd name="connsiteX94" fmla="*/ 1656083 w 1683278"/>
              <a:gd name="connsiteY94" fmla="*/ 1535341 h 2127094"/>
              <a:gd name="connsiteX95" fmla="*/ 1640843 w 1683278"/>
              <a:gd name="connsiteY95" fmla="*/ 1710601 h 2127094"/>
              <a:gd name="connsiteX96" fmla="*/ 1610363 w 1683278"/>
              <a:gd name="connsiteY96" fmla="*/ 2076361 h 2127094"/>
              <a:gd name="connsiteX97" fmla="*/ 1605416 w 1683278"/>
              <a:gd name="connsiteY97" fmla="*/ 2091202 h 2127094"/>
              <a:gd name="connsiteX98" fmla="*/ 1587500 w 1683278"/>
              <a:gd name="connsiteY98" fmla="*/ 2087796 h 2127094"/>
              <a:gd name="connsiteX99" fmla="*/ 1577975 w 1683278"/>
              <a:gd name="connsiteY99" fmla="*/ 2075096 h 2127094"/>
              <a:gd name="connsiteX100" fmla="*/ 1568450 w 1683278"/>
              <a:gd name="connsiteY100" fmla="*/ 2071921 h 2127094"/>
              <a:gd name="connsiteX101" fmla="*/ 1555750 w 1683278"/>
              <a:gd name="connsiteY101" fmla="*/ 2065571 h 2127094"/>
              <a:gd name="connsiteX102" fmla="*/ 1527175 w 1683278"/>
              <a:gd name="connsiteY102" fmla="*/ 2036996 h 2127094"/>
              <a:gd name="connsiteX103" fmla="*/ 1514475 w 1683278"/>
              <a:gd name="connsiteY103" fmla="*/ 2024296 h 2127094"/>
              <a:gd name="connsiteX104" fmla="*/ 1501775 w 1683278"/>
              <a:gd name="connsiteY104" fmla="*/ 2005246 h 2127094"/>
              <a:gd name="connsiteX105" fmla="*/ 1482725 w 1683278"/>
              <a:gd name="connsiteY105" fmla="*/ 1979846 h 2127094"/>
              <a:gd name="connsiteX106" fmla="*/ 1473200 w 1683278"/>
              <a:gd name="connsiteY106" fmla="*/ 1957621 h 2127094"/>
              <a:gd name="connsiteX107" fmla="*/ 1463675 w 1683278"/>
              <a:gd name="connsiteY107" fmla="*/ 1948096 h 2127094"/>
              <a:gd name="connsiteX108" fmla="*/ 1450975 w 1683278"/>
              <a:gd name="connsiteY108" fmla="*/ 1929046 h 2127094"/>
              <a:gd name="connsiteX109" fmla="*/ 1438275 w 1683278"/>
              <a:gd name="connsiteY109" fmla="*/ 1916346 h 2127094"/>
              <a:gd name="connsiteX110" fmla="*/ 1419225 w 1683278"/>
              <a:gd name="connsiteY110" fmla="*/ 1890946 h 2127094"/>
              <a:gd name="connsiteX111" fmla="*/ 1358900 w 1683278"/>
              <a:gd name="connsiteY111" fmla="*/ 1840146 h 2127094"/>
              <a:gd name="connsiteX112" fmla="*/ 1339850 w 1683278"/>
              <a:gd name="connsiteY112" fmla="*/ 1817921 h 2127094"/>
              <a:gd name="connsiteX113" fmla="*/ 1320800 w 1683278"/>
              <a:gd name="connsiteY113" fmla="*/ 1792521 h 2127094"/>
              <a:gd name="connsiteX114" fmla="*/ 1308100 w 1683278"/>
              <a:gd name="connsiteY114" fmla="*/ 1782996 h 2127094"/>
              <a:gd name="connsiteX115" fmla="*/ 1104900 w 1683278"/>
              <a:gd name="connsiteY115" fmla="*/ 1773471 h 2127094"/>
              <a:gd name="connsiteX116" fmla="*/ 1076325 w 1683278"/>
              <a:gd name="connsiteY116" fmla="*/ 1760771 h 2127094"/>
              <a:gd name="connsiteX117" fmla="*/ 1054100 w 1683278"/>
              <a:gd name="connsiteY117" fmla="*/ 1748071 h 2127094"/>
              <a:gd name="connsiteX118" fmla="*/ 1031875 w 1683278"/>
              <a:gd name="connsiteY118" fmla="*/ 1741721 h 2127094"/>
              <a:gd name="connsiteX119" fmla="*/ 1003300 w 1683278"/>
              <a:gd name="connsiteY119" fmla="*/ 1725846 h 2127094"/>
              <a:gd name="connsiteX120" fmla="*/ 996950 w 1683278"/>
              <a:gd name="connsiteY120" fmla="*/ 1716321 h 2127094"/>
              <a:gd name="connsiteX121" fmla="*/ 939800 w 1683278"/>
              <a:gd name="connsiteY121" fmla="*/ 1713146 h 2127094"/>
              <a:gd name="connsiteX122" fmla="*/ 914400 w 1683278"/>
              <a:gd name="connsiteY122" fmla="*/ 1722671 h 2127094"/>
              <a:gd name="connsiteX123" fmla="*/ 889000 w 1683278"/>
              <a:gd name="connsiteY123" fmla="*/ 1741721 h 2127094"/>
              <a:gd name="connsiteX124" fmla="*/ 869950 w 1683278"/>
              <a:gd name="connsiteY124" fmla="*/ 1744896 h 2127094"/>
              <a:gd name="connsiteX125" fmla="*/ 828675 w 1683278"/>
              <a:gd name="connsiteY125" fmla="*/ 1738546 h 2127094"/>
              <a:gd name="connsiteX126" fmla="*/ 800100 w 1683278"/>
              <a:gd name="connsiteY126" fmla="*/ 1729021 h 2127094"/>
              <a:gd name="connsiteX127" fmla="*/ 777875 w 1683278"/>
              <a:gd name="connsiteY127" fmla="*/ 1709971 h 2127094"/>
              <a:gd name="connsiteX128" fmla="*/ 758825 w 1683278"/>
              <a:gd name="connsiteY128" fmla="*/ 1697271 h 2127094"/>
              <a:gd name="connsiteX129" fmla="*/ 739775 w 1683278"/>
              <a:gd name="connsiteY129" fmla="*/ 1690921 h 2127094"/>
              <a:gd name="connsiteX130" fmla="*/ 708025 w 1683278"/>
              <a:gd name="connsiteY130" fmla="*/ 1694096 h 2127094"/>
              <a:gd name="connsiteX131" fmla="*/ 701675 w 1683278"/>
              <a:gd name="connsiteY131" fmla="*/ 1703621 h 2127094"/>
              <a:gd name="connsiteX132" fmla="*/ 692150 w 1683278"/>
              <a:gd name="connsiteY132" fmla="*/ 1713146 h 2127094"/>
              <a:gd name="connsiteX133" fmla="*/ 584200 w 1683278"/>
              <a:gd name="connsiteY133" fmla="*/ 1709971 h 2127094"/>
              <a:gd name="connsiteX134" fmla="*/ 549275 w 1683278"/>
              <a:gd name="connsiteY134" fmla="*/ 1697271 h 2127094"/>
              <a:gd name="connsiteX135" fmla="*/ 533400 w 1683278"/>
              <a:gd name="connsiteY135" fmla="*/ 1694096 h 2127094"/>
              <a:gd name="connsiteX136" fmla="*/ 517525 w 1683278"/>
              <a:gd name="connsiteY136" fmla="*/ 1684571 h 2127094"/>
              <a:gd name="connsiteX137" fmla="*/ 460375 w 1683278"/>
              <a:gd name="connsiteY137" fmla="*/ 1700446 h 2127094"/>
              <a:gd name="connsiteX138" fmla="*/ 447675 w 1683278"/>
              <a:gd name="connsiteY138" fmla="*/ 1709971 h 2127094"/>
              <a:gd name="connsiteX139" fmla="*/ 428625 w 1683278"/>
              <a:gd name="connsiteY139" fmla="*/ 1725846 h 2127094"/>
              <a:gd name="connsiteX140" fmla="*/ 377825 w 1683278"/>
              <a:gd name="connsiteY140" fmla="*/ 1744896 h 2127094"/>
              <a:gd name="connsiteX141" fmla="*/ 358775 w 1683278"/>
              <a:gd name="connsiteY141" fmla="*/ 1748071 h 2127094"/>
              <a:gd name="connsiteX142" fmla="*/ 346549 w 1683278"/>
              <a:gd name="connsiteY142" fmla="*/ 1752842 h 2127094"/>
              <a:gd name="connsiteX143" fmla="*/ 343320 w 1683278"/>
              <a:gd name="connsiteY143" fmla="*/ 1754785 h 2127094"/>
              <a:gd name="connsiteX144" fmla="*/ 323850 w 1683278"/>
              <a:gd name="connsiteY144" fmla="*/ 1751245 h 2127094"/>
              <a:gd name="connsiteX145" fmla="*/ 282575 w 1683278"/>
              <a:gd name="connsiteY145" fmla="*/ 1757595 h 2127094"/>
              <a:gd name="connsiteX146" fmla="*/ 269875 w 1683278"/>
              <a:gd name="connsiteY146" fmla="*/ 1767120 h 2127094"/>
              <a:gd name="connsiteX147" fmla="*/ 257175 w 1683278"/>
              <a:gd name="connsiteY147" fmla="*/ 1773470 h 2127094"/>
              <a:gd name="connsiteX148" fmla="*/ 241300 w 1683278"/>
              <a:gd name="connsiteY148" fmla="*/ 1786170 h 2127094"/>
              <a:gd name="connsiteX149" fmla="*/ 206375 w 1683278"/>
              <a:gd name="connsiteY149" fmla="*/ 1792520 h 2127094"/>
              <a:gd name="connsiteX150" fmla="*/ 187325 w 1683278"/>
              <a:gd name="connsiteY150" fmla="*/ 1776645 h 2127094"/>
              <a:gd name="connsiteX151" fmla="*/ 158750 w 1683278"/>
              <a:gd name="connsiteY151" fmla="*/ 1751245 h 2127094"/>
              <a:gd name="connsiteX152" fmla="*/ 152400 w 1683278"/>
              <a:gd name="connsiteY152" fmla="*/ 1732195 h 2127094"/>
              <a:gd name="connsiteX153" fmla="*/ 161925 w 1683278"/>
              <a:gd name="connsiteY153" fmla="*/ 1697270 h 2127094"/>
              <a:gd name="connsiteX154" fmla="*/ 168275 w 1683278"/>
              <a:gd name="connsiteY154" fmla="*/ 1684570 h 2127094"/>
              <a:gd name="connsiteX155" fmla="*/ 171450 w 1683278"/>
              <a:gd name="connsiteY155" fmla="*/ 1675045 h 2127094"/>
              <a:gd name="connsiteX156" fmla="*/ 177800 w 1683278"/>
              <a:gd name="connsiteY156" fmla="*/ 1659170 h 2127094"/>
              <a:gd name="connsiteX157" fmla="*/ 180975 w 1683278"/>
              <a:gd name="connsiteY157" fmla="*/ 1576620 h 2127094"/>
              <a:gd name="connsiteX158" fmla="*/ 190500 w 1683278"/>
              <a:gd name="connsiteY158" fmla="*/ 1551220 h 2127094"/>
              <a:gd name="connsiteX159" fmla="*/ 200025 w 1683278"/>
              <a:gd name="connsiteY159" fmla="*/ 1516295 h 2127094"/>
              <a:gd name="connsiteX160" fmla="*/ 219075 w 1683278"/>
              <a:gd name="connsiteY160" fmla="*/ 1487720 h 2127094"/>
              <a:gd name="connsiteX161" fmla="*/ 215900 w 1683278"/>
              <a:gd name="connsiteY161" fmla="*/ 1411520 h 2127094"/>
              <a:gd name="connsiteX162" fmla="*/ 212725 w 1683278"/>
              <a:gd name="connsiteY162" fmla="*/ 1401995 h 2127094"/>
              <a:gd name="connsiteX163" fmla="*/ 196850 w 1683278"/>
              <a:gd name="connsiteY163" fmla="*/ 1392470 h 2127094"/>
              <a:gd name="connsiteX164" fmla="*/ 174625 w 1683278"/>
              <a:gd name="connsiteY164" fmla="*/ 1373420 h 2127094"/>
              <a:gd name="connsiteX165" fmla="*/ 152400 w 1683278"/>
              <a:gd name="connsiteY165" fmla="*/ 1363895 h 2127094"/>
              <a:gd name="connsiteX166" fmla="*/ 114300 w 1683278"/>
              <a:gd name="connsiteY166" fmla="*/ 1341670 h 2127094"/>
              <a:gd name="connsiteX167" fmla="*/ 101600 w 1683278"/>
              <a:gd name="connsiteY167" fmla="*/ 1338495 h 2127094"/>
              <a:gd name="connsiteX168" fmla="*/ 98425 w 1683278"/>
              <a:gd name="connsiteY168" fmla="*/ 1303570 h 2127094"/>
              <a:gd name="connsiteX169" fmla="*/ 123825 w 1683278"/>
              <a:gd name="connsiteY169" fmla="*/ 1287695 h 2127094"/>
              <a:gd name="connsiteX170" fmla="*/ 155575 w 1683278"/>
              <a:gd name="connsiteY170" fmla="*/ 1274995 h 2127094"/>
              <a:gd name="connsiteX171" fmla="*/ 193675 w 1683278"/>
              <a:gd name="connsiteY171" fmla="*/ 1243245 h 2127094"/>
              <a:gd name="connsiteX172" fmla="*/ 200025 w 1683278"/>
              <a:gd name="connsiteY172" fmla="*/ 1233720 h 2127094"/>
              <a:gd name="connsiteX173" fmla="*/ 203200 w 1683278"/>
              <a:gd name="connsiteY173" fmla="*/ 1217845 h 2127094"/>
              <a:gd name="connsiteX174" fmla="*/ 209550 w 1683278"/>
              <a:gd name="connsiteY174" fmla="*/ 1167045 h 2127094"/>
              <a:gd name="connsiteX175" fmla="*/ 203200 w 1683278"/>
              <a:gd name="connsiteY175" fmla="*/ 1157520 h 2127094"/>
              <a:gd name="connsiteX176" fmla="*/ 190500 w 1683278"/>
              <a:gd name="connsiteY176" fmla="*/ 1147995 h 2127094"/>
              <a:gd name="connsiteX177" fmla="*/ 142875 w 1683278"/>
              <a:gd name="connsiteY177" fmla="*/ 1147995 h 2127094"/>
              <a:gd name="connsiteX178" fmla="*/ 123825 w 1683278"/>
              <a:gd name="connsiteY178" fmla="*/ 1144820 h 2127094"/>
              <a:gd name="connsiteX179" fmla="*/ 114300 w 1683278"/>
              <a:gd name="connsiteY179" fmla="*/ 1141645 h 2127094"/>
              <a:gd name="connsiteX180" fmla="*/ 107950 w 1683278"/>
              <a:gd name="connsiteY180" fmla="*/ 1068620 h 2127094"/>
              <a:gd name="connsiteX181" fmla="*/ 98425 w 1683278"/>
              <a:gd name="connsiteY181" fmla="*/ 1059095 h 2127094"/>
              <a:gd name="connsiteX182" fmla="*/ 88900 w 1683278"/>
              <a:gd name="connsiteY182" fmla="*/ 1052745 h 2127094"/>
              <a:gd name="connsiteX183" fmla="*/ 82550 w 1683278"/>
              <a:gd name="connsiteY183" fmla="*/ 1040045 h 2127094"/>
              <a:gd name="connsiteX184" fmla="*/ 60325 w 1683278"/>
              <a:gd name="connsiteY184" fmla="*/ 1017820 h 2127094"/>
              <a:gd name="connsiteX185" fmla="*/ 47625 w 1683278"/>
              <a:gd name="connsiteY185" fmla="*/ 1001945 h 2127094"/>
              <a:gd name="connsiteX186" fmla="*/ 28575 w 1683278"/>
              <a:gd name="connsiteY186" fmla="*/ 982895 h 2127094"/>
              <a:gd name="connsiteX187" fmla="*/ 22225 w 1683278"/>
              <a:gd name="connsiteY187" fmla="*/ 967020 h 2127094"/>
              <a:gd name="connsiteX188" fmla="*/ 12700 w 1683278"/>
              <a:gd name="connsiteY188" fmla="*/ 954320 h 2127094"/>
              <a:gd name="connsiteX189" fmla="*/ 0 w 1683278"/>
              <a:gd name="connsiteY189" fmla="*/ 913045 h 2127094"/>
              <a:gd name="connsiteX190" fmla="*/ 3175 w 1683278"/>
              <a:gd name="connsiteY190" fmla="*/ 897170 h 2127094"/>
              <a:gd name="connsiteX191" fmla="*/ 12700 w 1683278"/>
              <a:gd name="connsiteY191" fmla="*/ 893995 h 2127094"/>
              <a:gd name="connsiteX192" fmla="*/ 41275 w 1683278"/>
              <a:gd name="connsiteY192" fmla="*/ 887645 h 2127094"/>
              <a:gd name="connsiteX193" fmla="*/ 50800 w 1683278"/>
              <a:gd name="connsiteY193" fmla="*/ 881295 h 2127094"/>
              <a:gd name="connsiteX194" fmla="*/ 92075 w 1683278"/>
              <a:gd name="connsiteY194" fmla="*/ 859070 h 2127094"/>
              <a:gd name="connsiteX195" fmla="*/ 101600 w 1683278"/>
              <a:gd name="connsiteY195" fmla="*/ 849545 h 2127094"/>
              <a:gd name="connsiteX196" fmla="*/ 111125 w 1683278"/>
              <a:gd name="connsiteY196" fmla="*/ 824145 h 2127094"/>
              <a:gd name="connsiteX197" fmla="*/ 104775 w 1683278"/>
              <a:gd name="connsiteY197" fmla="*/ 773345 h 2127094"/>
              <a:gd name="connsiteX198" fmla="*/ 114300 w 1683278"/>
              <a:gd name="connsiteY198" fmla="*/ 760645 h 2127094"/>
              <a:gd name="connsiteX199" fmla="*/ 127000 w 1683278"/>
              <a:gd name="connsiteY199" fmla="*/ 741595 h 2127094"/>
              <a:gd name="connsiteX200" fmla="*/ 149225 w 1683278"/>
              <a:gd name="connsiteY200" fmla="*/ 722545 h 2127094"/>
              <a:gd name="connsiteX201" fmla="*/ 168275 w 1683278"/>
              <a:gd name="connsiteY201" fmla="*/ 693970 h 2127094"/>
              <a:gd name="connsiteX202" fmla="*/ 177800 w 1683278"/>
              <a:gd name="connsiteY202" fmla="*/ 687620 h 2127094"/>
              <a:gd name="connsiteX203" fmla="*/ 190500 w 1683278"/>
              <a:gd name="connsiteY203" fmla="*/ 671745 h 2127094"/>
              <a:gd name="connsiteX204" fmla="*/ 203200 w 1683278"/>
              <a:gd name="connsiteY204" fmla="*/ 665395 h 2127094"/>
              <a:gd name="connsiteX205" fmla="*/ 209737 w 1683278"/>
              <a:gd name="connsiteY205" fmla="*/ 658858 h 2127094"/>
              <a:gd name="connsiteX206" fmla="*/ 211138 w 1683278"/>
              <a:gd name="connsiteY206" fmla="*/ 661426 h 2127094"/>
              <a:gd name="connsiteX207" fmla="*/ 218281 w 1683278"/>
              <a:gd name="connsiteY207" fmla="*/ 666189 h 2127094"/>
              <a:gd name="connsiteX208" fmla="*/ 256381 w 1683278"/>
              <a:gd name="connsiteY208" fmla="*/ 673333 h 2127094"/>
              <a:gd name="connsiteX209" fmla="*/ 284956 w 1683278"/>
              <a:gd name="connsiteY209" fmla="*/ 678095 h 2127094"/>
              <a:gd name="connsiteX210" fmla="*/ 296863 w 1683278"/>
              <a:gd name="connsiteY210" fmla="*/ 682858 h 2127094"/>
              <a:gd name="connsiteX211" fmla="*/ 351631 w 1683278"/>
              <a:gd name="connsiteY211" fmla="*/ 687620 h 2127094"/>
              <a:gd name="connsiteX212" fmla="*/ 365919 w 1683278"/>
              <a:gd name="connsiteY212" fmla="*/ 682858 h 2127094"/>
              <a:gd name="connsiteX213" fmla="*/ 377825 w 1683278"/>
              <a:gd name="connsiteY213" fmla="*/ 680476 h 2127094"/>
              <a:gd name="connsiteX214" fmla="*/ 387350 w 1683278"/>
              <a:gd name="connsiteY214" fmla="*/ 673333 h 2127094"/>
              <a:gd name="connsiteX215" fmla="*/ 406400 w 1683278"/>
              <a:gd name="connsiteY215" fmla="*/ 649520 h 2127094"/>
              <a:gd name="connsiteX216" fmla="*/ 413544 w 1683278"/>
              <a:gd name="connsiteY216" fmla="*/ 637614 h 2127094"/>
              <a:gd name="connsiteX217" fmla="*/ 415925 w 1683278"/>
              <a:gd name="connsiteY217" fmla="*/ 625708 h 2127094"/>
              <a:gd name="connsiteX218" fmla="*/ 420688 w 1683278"/>
              <a:gd name="connsiteY218" fmla="*/ 618564 h 2127094"/>
              <a:gd name="connsiteX219" fmla="*/ 423069 w 1683278"/>
              <a:gd name="connsiteY219" fmla="*/ 609039 h 2127094"/>
              <a:gd name="connsiteX220" fmla="*/ 430213 w 1683278"/>
              <a:gd name="connsiteY220" fmla="*/ 551889 h 2127094"/>
              <a:gd name="connsiteX221" fmla="*/ 423069 w 1683278"/>
              <a:gd name="connsiteY221" fmla="*/ 520933 h 2127094"/>
              <a:gd name="connsiteX222" fmla="*/ 415925 w 1683278"/>
              <a:gd name="connsiteY222" fmla="*/ 497120 h 2127094"/>
              <a:gd name="connsiteX223" fmla="*/ 401638 w 1683278"/>
              <a:gd name="connsiteY223" fmla="*/ 475689 h 2127094"/>
              <a:gd name="connsiteX224" fmla="*/ 382588 w 1683278"/>
              <a:gd name="connsiteY224" fmla="*/ 447114 h 2127094"/>
              <a:gd name="connsiteX225" fmla="*/ 363538 w 1683278"/>
              <a:gd name="connsiteY225" fmla="*/ 423301 h 2127094"/>
              <a:gd name="connsiteX226" fmla="*/ 354013 w 1683278"/>
              <a:gd name="connsiteY226" fmla="*/ 413776 h 2127094"/>
              <a:gd name="connsiteX227" fmla="*/ 346869 w 1683278"/>
              <a:gd name="connsiteY227" fmla="*/ 401870 h 2127094"/>
              <a:gd name="connsiteX228" fmla="*/ 339725 w 1683278"/>
              <a:gd name="connsiteY228" fmla="*/ 394726 h 2127094"/>
              <a:gd name="connsiteX229" fmla="*/ 323056 w 1683278"/>
              <a:gd name="connsiteY229" fmla="*/ 375676 h 2127094"/>
              <a:gd name="connsiteX230" fmla="*/ 308769 w 1683278"/>
              <a:gd name="connsiteY230" fmla="*/ 344720 h 2127094"/>
              <a:gd name="connsiteX231" fmla="*/ 301625 w 1683278"/>
              <a:gd name="connsiteY231" fmla="*/ 337576 h 2127094"/>
              <a:gd name="connsiteX232" fmla="*/ 292100 w 1683278"/>
              <a:gd name="connsiteY232" fmla="*/ 316145 h 2127094"/>
              <a:gd name="connsiteX233" fmla="*/ 284956 w 1683278"/>
              <a:gd name="connsiteY233" fmla="*/ 278045 h 2127094"/>
              <a:gd name="connsiteX234" fmla="*/ 289719 w 1683278"/>
              <a:gd name="connsiteY234" fmla="*/ 266139 h 2127094"/>
              <a:gd name="connsiteX235" fmla="*/ 323056 w 1683278"/>
              <a:gd name="connsiteY235" fmla="*/ 244708 h 2127094"/>
              <a:gd name="connsiteX236" fmla="*/ 337344 w 1683278"/>
              <a:gd name="connsiteY236" fmla="*/ 239945 h 2127094"/>
              <a:gd name="connsiteX237" fmla="*/ 346869 w 1683278"/>
              <a:gd name="connsiteY237" fmla="*/ 232801 h 2127094"/>
              <a:gd name="connsiteX238" fmla="*/ 359162 w 1683278"/>
              <a:gd name="connsiteY238" fmla="*/ 224438 h 2127094"/>
              <a:gd name="connsiteX239" fmla="*/ 358590 w 1683278"/>
              <a:gd name="connsiteY239" fmla="*/ 225209 h 2127094"/>
              <a:gd name="connsiteX240" fmla="*/ 361547 w 1683278"/>
              <a:gd name="connsiteY240" fmla="*/ 222816 h 2127094"/>
              <a:gd name="connsiteX241" fmla="*/ 359162 w 1683278"/>
              <a:gd name="connsiteY241" fmla="*/ 224438 h 2127094"/>
              <a:gd name="connsiteX242" fmla="*/ 359297 w 1683278"/>
              <a:gd name="connsiteY242" fmla="*/ 224255 h 2127094"/>
              <a:gd name="connsiteX243" fmla="*/ 384969 w 1683278"/>
              <a:gd name="connsiteY243" fmla="*/ 204226 h 2127094"/>
              <a:gd name="connsiteX244" fmla="*/ 399256 w 1683278"/>
              <a:gd name="connsiteY244" fmla="*/ 189939 h 2127094"/>
              <a:gd name="connsiteX245" fmla="*/ 418306 w 1683278"/>
              <a:gd name="connsiteY245" fmla="*/ 170889 h 2127094"/>
              <a:gd name="connsiteX246" fmla="*/ 427831 w 1683278"/>
              <a:gd name="connsiteY246" fmla="*/ 154220 h 2127094"/>
              <a:gd name="connsiteX247" fmla="*/ 430213 w 1683278"/>
              <a:gd name="connsiteY247" fmla="*/ 147076 h 2127094"/>
              <a:gd name="connsiteX248" fmla="*/ 434975 w 1683278"/>
              <a:gd name="connsiteY248" fmla="*/ 135170 h 2127094"/>
              <a:gd name="connsiteX249" fmla="*/ 437356 w 1683278"/>
              <a:gd name="connsiteY249" fmla="*/ 113739 h 2127094"/>
              <a:gd name="connsiteX250" fmla="*/ 446881 w 1683278"/>
              <a:gd name="connsiteY250" fmla="*/ 89926 h 2127094"/>
              <a:gd name="connsiteX251" fmla="*/ 454025 w 1683278"/>
              <a:gd name="connsiteY251" fmla="*/ 54208 h 2127094"/>
              <a:gd name="connsiteX252" fmla="*/ 461169 w 1683278"/>
              <a:gd name="connsiteY252" fmla="*/ 13726 h 2127094"/>
              <a:gd name="connsiteX253" fmla="*/ 461278 w 1683278"/>
              <a:gd name="connsiteY253" fmla="*/ 13408 h 2127094"/>
              <a:gd name="connsiteX254" fmla="*/ 459743 w 1683278"/>
              <a:gd name="connsiteY254" fmla="*/ 11342 h 212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683278" h="2127094">
                <a:moveTo>
                  <a:pt x="1601959" y="2112164"/>
                </a:moveTo>
                <a:lnTo>
                  <a:pt x="1610363" y="2122081"/>
                </a:lnTo>
                <a:lnTo>
                  <a:pt x="1632589" y="2127094"/>
                </a:lnTo>
                <a:lnTo>
                  <a:pt x="1632585" y="2127094"/>
                </a:lnTo>
                <a:lnTo>
                  <a:pt x="1610363" y="2122082"/>
                </a:lnTo>
                <a:cubicBezTo>
                  <a:pt x="1605433" y="2119617"/>
                  <a:pt x="1602930" y="2116143"/>
                  <a:pt x="1601959" y="2112165"/>
                </a:cubicBezTo>
                <a:close/>
                <a:moveTo>
                  <a:pt x="1605416" y="2091202"/>
                </a:moveTo>
                <a:lnTo>
                  <a:pt x="1605417" y="2091202"/>
                </a:lnTo>
                <a:lnTo>
                  <a:pt x="1602743" y="2099222"/>
                </a:lnTo>
                <a:lnTo>
                  <a:pt x="1602743" y="2099221"/>
                </a:lnTo>
                <a:close/>
                <a:moveTo>
                  <a:pt x="1063879" y="309151"/>
                </a:moveTo>
                <a:lnTo>
                  <a:pt x="1070384" y="310677"/>
                </a:lnTo>
                <a:lnTo>
                  <a:pt x="1071032" y="311640"/>
                </a:lnTo>
                <a:close/>
                <a:moveTo>
                  <a:pt x="1068820" y="308353"/>
                </a:moveTo>
                <a:lnTo>
                  <a:pt x="1071758" y="310999"/>
                </a:lnTo>
                <a:lnTo>
                  <a:pt x="1070384" y="310677"/>
                </a:lnTo>
                <a:close/>
                <a:moveTo>
                  <a:pt x="1068600" y="307793"/>
                </a:moveTo>
                <a:lnTo>
                  <a:pt x="1092203" y="323761"/>
                </a:lnTo>
                <a:cubicBezTo>
                  <a:pt x="1084014" y="318302"/>
                  <a:pt x="1078143" y="314343"/>
                  <a:pt x="1074017" y="311533"/>
                </a:cubicBezTo>
                <a:close/>
                <a:moveTo>
                  <a:pt x="1067140" y="306785"/>
                </a:moveTo>
                <a:lnTo>
                  <a:pt x="1068600" y="307793"/>
                </a:lnTo>
                <a:lnTo>
                  <a:pt x="1067432" y="307002"/>
                </a:lnTo>
                <a:close/>
                <a:moveTo>
                  <a:pt x="1067050" y="306759"/>
                </a:moveTo>
                <a:lnTo>
                  <a:pt x="1068436" y="307783"/>
                </a:lnTo>
                <a:lnTo>
                  <a:pt x="1068820" y="308353"/>
                </a:lnTo>
                <a:close/>
                <a:moveTo>
                  <a:pt x="1066780" y="306516"/>
                </a:moveTo>
                <a:lnTo>
                  <a:pt x="1067140" y="306785"/>
                </a:lnTo>
                <a:lnTo>
                  <a:pt x="1066876" y="306602"/>
                </a:lnTo>
                <a:close/>
                <a:moveTo>
                  <a:pt x="1066293" y="306200"/>
                </a:moveTo>
                <a:lnTo>
                  <a:pt x="1066876" y="306602"/>
                </a:lnTo>
                <a:lnTo>
                  <a:pt x="1067050" y="306759"/>
                </a:lnTo>
                <a:close/>
                <a:moveTo>
                  <a:pt x="450922" y="0"/>
                </a:moveTo>
                <a:lnTo>
                  <a:pt x="459743" y="11341"/>
                </a:lnTo>
                <a:cubicBezTo>
                  <a:pt x="496573" y="59601"/>
                  <a:pt x="478024" y="39678"/>
                  <a:pt x="520703" y="95161"/>
                </a:cubicBezTo>
                <a:cubicBezTo>
                  <a:pt x="533910" y="112330"/>
                  <a:pt x="561108" y="144338"/>
                  <a:pt x="574043" y="163741"/>
                </a:cubicBezTo>
                <a:cubicBezTo>
                  <a:pt x="589283" y="186601"/>
                  <a:pt x="603278" y="210342"/>
                  <a:pt x="619763" y="232321"/>
                </a:cubicBezTo>
                <a:cubicBezTo>
                  <a:pt x="634099" y="251435"/>
                  <a:pt x="663722" y="289759"/>
                  <a:pt x="673103" y="308521"/>
                </a:cubicBezTo>
                <a:cubicBezTo>
                  <a:pt x="682963" y="328241"/>
                  <a:pt x="693892" y="354643"/>
                  <a:pt x="711203" y="369481"/>
                </a:cubicBezTo>
                <a:cubicBezTo>
                  <a:pt x="719828" y="376873"/>
                  <a:pt x="731523" y="379641"/>
                  <a:pt x="741683" y="384721"/>
                </a:cubicBezTo>
                <a:cubicBezTo>
                  <a:pt x="749303" y="377101"/>
                  <a:pt x="757644" y="370140"/>
                  <a:pt x="764543" y="361861"/>
                </a:cubicBezTo>
                <a:cubicBezTo>
                  <a:pt x="778006" y="345705"/>
                  <a:pt x="785707" y="327154"/>
                  <a:pt x="795023" y="308521"/>
                </a:cubicBezTo>
                <a:cubicBezTo>
                  <a:pt x="805327" y="164261"/>
                  <a:pt x="767536" y="192996"/>
                  <a:pt x="932183" y="209461"/>
                </a:cubicBezTo>
                <a:cubicBezTo>
                  <a:pt x="940175" y="210260"/>
                  <a:pt x="947423" y="214541"/>
                  <a:pt x="955043" y="217081"/>
                </a:cubicBezTo>
                <a:cubicBezTo>
                  <a:pt x="970283" y="237401"/>
                  <a:pt x="976666" y="270009"/>
                  <a:pt x="1000763" y="278041"/>
                </a:cubicBezTo>
                <a:cubicBezTo>
                  <a:pt x="1058222" y="297194"/>
                  <a:pt x="987397" y="271358"/>
                  <a:pt x="1046483" y="300901"/>
                </a:cubicBezTo>
                <a:cubicBezTo>
                  <a:pt x="1054370" y="304845"/>
                  <a:pt x="1059976" y="307477"/>
                  <a:pt x="1063876" y="309150"/>
                </a:cubicBezTo>
                <a:lnTo>
                  <a:pt x="1049223" y="302201"/>
                </a:lnTo>
                <a:lnTo>
                  <a:pt x="1044575" y="316145"/>
                </a:lnTo>
                <a:cubicBezTo>
                  <a:pt x="1042082" y="322792"/>
                  <a:pt x="1037847" y="328669"/>
                  <a:pt x="1035050" y="335195"/>
                </a:cubicBezTo>
                <a:cubicBezTo>
                  <a:pt x="1033073" y="339809"/>
                  <a:pt x="1031875" y="344720"/>
                  <a:pt x="1030288" y="349483"/>
                </a:cubicBezTo>
                <a:cubicBezTo>
                  <a:pt x="1033463" y="374883"/>
                  <a:pt x="1036016" y="400369"/>
                  <a:pt x="1039813" y="425683"/>
                </a:cubicBezTo>
                <a:cubicBezTo>
                  <a:pt x="1042177" y="441442"/>
                  <a:pt x="1053332" y="448836"/>
                  <a:pt x="1030288" y="454258"/>
                </a:cubicBezTo>
                <a:cubicBezTo>
                  <a:pt x="1008434" y="459400"/>
                  <a:pt x="985838" y="460608"/>
                  <a:pt x="963613" y="463783"/>
                </a:cubicBezTo>
                <a:cubicBezTo>
                  <a:pt x="965200" y="482833"/>
                  <a:pt x="966004" y="501965"/>
                  <a:pt x="968375" y="520933"/>
                </a:cubicBezTo>
                <a:cubicBezTo>
                  <a:pt x="969187" y="527428"/>
                  <a:pt x="969049" y="534872"/>
                  <a:pt x="973138" y="539983"/>
                </a:cubicBezTo>
                <a:cubicBezTo>
                  <a:pt x="976274" y="543903"/>
                  <a:pt x="982663" y="543158"/>
                  <a:pt x="987425" y="544745"/>
                </a:cubicBezTo>
                <a:cubicBezTo>
                  <a:pt x="994056" y="551376"/>
                  <a:pt x="1006055" y="565243"/>
                  <a:pt x="1016000" y="568558"/>
                </a:cubicBezTo>
                <a:cubicBezTo>
                  <a:pt x="1025161" y="571612"/>
                  <a:pt x="1035166" y="571149"/>
                  <a:pt x="1044575" y="573320"/>
                </a:cubicBezTo>
                <a:cubicBezTo>
                  <a:pt x="1055836" y="575919"/>
                  <a:pt x="1066800" y="579670"/>
                  <a:pt x="1077913" y="582845"/>
                </a:cubicBezTo>
                <a:cubicBezTo>
                  <a:pt x="1085850" y="590783"/>
                  <a:pt x="1094990" y="597678"/>
                  <a:pt x="1101725" y="606658"/>
                </a:cubicBezTo>
                <a:cubicBezTo>
                  <a:pt x="1104737" y="610674"/>
                  <a:pt x="1104725" y="616245"/>
                  <a:pt x="1106488" y="620945"/>
                </a:cubicBezTo>
                <a:cubicBezTo>
                  <a:pt x="1114258" y="641665"/>
                  <a:pt x="1117247" y="652981"/>
                  <a:pt x="1135063" y="668570"/>
                </a:cubicBezTo>
                <a:cubicBezTo>
                  <a:pt x="1148740" y="680537"/>
                  <a:pt x="1185246" y="685013"/>
                  <a:pt x="1196975" y="687620"/>
                </a:cubicBezTo>
                <a:cubicBezTo>
                  <a:pt x="1208286" y="695160"/>
                  <a:pt x="1219971" y="702568"/>
                  <a:pt x="1230313" y="711433"/>
                </a:cubicBezTo>
                <a:cubicBezTo>
                  <a:pt x="1235427" y="715816"/>
                  <a:pt x="1238576" y="722708"/>
                  <a:pt x="1244600" y="725720"/>
                </a:cubicBezTo>
                <a:cubicBezTo>
                  <a:pt x="1251840" y="729340"/>
                  <a:pt x="1260560" y="728520"/>
                  <a:pt x="1268413" y="730483"/>
                </a:cubicBezTo>
                <a:cubicBezTo>
                  <a:pt x="1273283" y="731701"/>
                  <a:pt x="1277938" y="733658"/>
                  <a:pt x="1282700" y="735245"/>
                </a:cubicBezTo>
                <a:cubicBezTo>
                  <a:pt x="1287463" y="740008"/>
                  <a:pt x="1292676" y="744359"/>
                  <a:pt x="1296988" y="749533"/>
                </a:cubicBezTo>
                <a:cubicBezTo>
                  <a:pt x="1300652" y="753930"/>
                  <a:pt x="1302205" y="760051"/>
                  <a:pt x="1306513" y="763820"/>
                </a:cubicBezTo>
                <a:cubicBezTo>
                  <a:pt x="1315128" y="771358"/>
                  <a:pt x="1325676" y="776354"/>
                  <a:pt x="1335088" y="782870"/>
                </a:cubicBezTo>
                <a:cubicBezTo>
                  <a:pt x="1351638" y="794328"/>
                  <a:pt x="1374613" y="808584"/>
                  <a:pt x="1387475" y="825733"/>
                </a:cubicBezTo>
                <a:cubicBezTo>
                  <a:pt x="1391735" y="831413"/>
                  <a:pt x="1394203" y="838258"/>
                  <a:pt x="1397000" y="844783"/>
                </a:cubicBezTo>
                <a:cubicBezTo>
                  <a:pt x="1398978" y="849397"/>
                  <a:pt x="1398751" y="855054"/>
                  <a:pt x="1401763" y="859070"/>
                </a:cubicBezTo>
                <a:cubicBezTo>
                  <a:pt x="1408498" y="868050"/>
                  <a:pt x="1416105" y="876856"/>
                  <a:pt x="1425575" y="882883"/>
                </a:cubicBezTo>
                <a:cubicBezTo>
                  <a:pt x="1434045" y="888273"/>
                  <a:pt x="1444625" y="889233"/>
                  <a:pt x="1454150" y="892408"/>
                </a:cubicBezTo>
                <a:cubicBezTo>
                  <a:pt x="1466522" y="896532"/>
                  <a:pt x="1480851" y="900995"/>
                  <a:pt x="1492250" y="906695"/>
                </a:cubicBezTo>
                <a:cubicBezTo>
                  <a:pt x="1508499" y="914819"/>
                  <a:pt x="1506778" y="918216"/>
                  <a:pt x="1520825" y="930508"/>
                </a:cubicBezTo>
                <a:cubicBezTo>
                  <a:pt x="1567349" y="971217"/>
                  <a:pt x="1525887" y="930807"/>
                  <a:pt x="1558925" y="963845"/>
                </a:cubicBezTo>
                <a:cubicBezTo>
                  <a:pt x="1560513" y="973370"/>
                  <a:pt x="1560634" y="983259"/>
                  <a:pt x="1563688" y="992420"/>
                </a:cubicBezTo>
                <a:cubicBezTo>
                  <a:pt x="1565498" y="997850"/>
                  <a:pt x="1570373" y="1001738"/>
                  <a:pt x="1573213" y="1006708"/>
                </a:cubicBezTo>
                <a:cubicBezTo>
                  <a:pt x="1576735" y="1012872"/>
                  <a:pt x="1579563" y="1019408"/>
                  <a:pt x="1582738" y="1025758"/>
                </a:cubicBezTo>
                <a:cubicBezTo>
                  <a:pt x="1581271" y="1044821"/>
                  <a:pt x="1584030" y="1089671"/>
                  <a:pt x="1568450" y="1111483"/>
                </a:cubicBezTo>
                <a:cubicBezTo>
                  <a:pt x="1565123" y="1116141"/>
                  <a:pt x="1558925" y="1117833"/>
                  <a:pt x="1554163" y="1121008"/>
                </a:cubicBezTo>
                <a:cubicBezTo>
                  <a:pt x="1557338" y="1147995"/>
                  <a:pt x="1559657" y="1175097"/>
                  <a:pt x="1563688" y="1201970"/>
                </a:cubicBezTo>
                <a:cubicBezTo>
                  <a:pt x="1564433" y="1206935"/>
                  <a:pt x="1567071" y="1211431"/>
                  <a:pt x="1568450" y="1216258"/>
                </a:cubicBezTo>
                <a:cubicBezTo>
                  <a:pt x="1570248" y="1222552"/>
                  <a:pt x="1572042" y="1228868"/>
                  <a:pt x="1573213" y="1235308"/>
                </a:cubicBezTo>
                <a:cubicBezTo>
                  <a:pt x="1580875" y="1277447"/>
                  <a:pt x="1570683" y="1257706"/>
                  <a:pt x="1587500" y="1282933"/>
                </a:cubicBezTo>
                <a:cubicBezTo>
                  <a:pt x="1591984" y="1298626"/>
                  <a:pt x="1605332" y="1347170"/>
                  <a:pt x="1611313" y="1359133"/>
                </a:cubicBezTo>
                <a:lnTo>
                  <a:pt x="1620838" y="1378183"/>
                </a:lnTo>
                <a:cubicBezTo>
                  <a:pt x="1631810" y="1422075"/>
                  <a:pt x="1617739" y="1367858"/>
                  <a:pt x="1635125" y="1425808"/>
                </a:cubicBezTo>
                <a:cubicBezTo>
                  <a:pt x="1637006" y="1432077"/>
                  <a:pt x="1637818" y="1438648"/>
                  <a:pt x="1639888" y="1444858"/>
                </a:cubicBezTo>
                <a:cubicBezTo>
                  <a:pt x="1644678" y="1459227"/>
                  <a:pt x="1656415" y="1485104"/>
                  <a:pt x="1663700" y="1497245"/>
                </a:cubicBezTo>
                <a:lnTo>
                  <a:pt x="1683278" y="1520528"/>
                </a:lnTo>
                <a:lnTo>
                  <a:pt x="1678943" y="1520101"/>
                </a:lnTo>
                <a:cubicBezTo>
                  <a:pt x="1669830" y="1521012"/>
                  <a:pt x="1663703" y="1530261"/>
                  <a:pt x="1656083" y="1535341"/>
                </a:cubicBezTo>
                <a:cubicBezTo>
                  <a:pt x="1651003" y="1593761"/>
                  <a:pt x="1650483" y="1652758"/>
                  <a:pt x="1640843" y="1710601"/>
                </a:cubicBezTo>
                <a:lnTo>
                  <a:pt x="1610363" y="2076361"/>
                </a:lnTo>
                <a:lnTo>
                  <a:pt x="1605416" y="2091202"/>
                </a:lnTo>
                <a:lnTo>
                  <a:pt x="1587500" y="2087796"/>
                </a:lnTo>
                <a:cubicBezTo>
                  <a:pt x="1584325" y="2083563"/>
                  <a:pt x="1582040" y="2078484"/>
                  <a:pt x="1577975" y="2075096"/>
                </a:cubicBezTo>
                <a:cubicBezTo>
                  <a:pt x="1575404" y="2072953"/>
                  <a:pt x="1571526" y="2073239"/>
                  <a:pt x="1568450" y="2071921"/>
                </a:cubicBezTo>
                <a:cubicBezTo>
                  <a:pt x="1564100" y="2070057"/>
                  <a:pt x="1559446" y="2068528"/>
                  <a:pt x="1555750" y="2065571"/>
                </a:cubicBezTo>
                <a:lnTo>
                  <a:pt x="1527175" y="2036996"/>
                </a:lnTo>
                <a:cubicBezTo>
                  <a:pt x="1522942" y="2032763"/>
                  <a:pt x="1517796" y="2029277"/>
                  <a:pt x="1514475" y="2024296"/>
                </a:cubicBezTo>
                <a:cubicBezTo>
                  <a:pt x="1510242" y="2017946"/>
                  <a:pt x="1507171" y="2010642"/>
                  <a:pt x="1501775" y="2005246"/>
                </a:cubicBezTo>
                <a:cubicBezTo>
                  <a:pt x="1490757" y="1994228"/>
                  <a:pt x="1490615" y="1995626"/>
                  <a:pt x="1482725" y="1979846"/>
                </a:cubicBezTo>
                <a:cubicBezTo>
                  <a:pt x="1475816" y="1966027"/>
                  <a:pt x="1484211" y="1973037"/>
                  <a:pt x="1473200" y="1957621"/>
                </a:cubicBezTo>
                <a:cubicBezTo>
                  <a:pt x="1470590" y="1953967"/>
                  <a:pt x="1466432" y="1951640"/>
                  <a:pt x="1463675" y="1948096"/>
                </a:cubicBezTo>
                <a:cubicBezTo>
                  <a:pt x="1458990" y="1942072"/>
                  <a:pt x="1456371" y="1934442"/>
                  <a:pt x="1450975" y="1929046"/>
                </a:cubicBezTo>
                <a:cubicBezTo>
                  <a:pt x="1446742" y="1924813"/>
                  <a:pt x="1442108" y="1920945"/>
                  <a:pt x="1438275" y="1916346"/>
                </a:cubicBezTo>
                <a:cubicBezTo>
                  <a:pt x="1431500" y="1908216"/>
                  <a:pt x="1427692" y="1897296"/>
                  <a:pt x="1419225" y="1890946"/>
                </a:cubicBezTo>
                <a:cubicBezTo>
                  <a:pt x="1399082" y="1875839"/>
                  <a:pt x="1373355" y="1857010"/>
                  <a:pt x="1358900" y="1840146"/>
                </a:cubicBezTo>
                <a:cubicBezTo>
                  <a:pt x="1352550" y="1832738"/>
                  <a:pt x="1345704" y="1825727"/>
                  <a:pt x="1339850" y="1817921"/>
                </a:cubicBezTo>
                <a:cubicBezTo>
                  <a:pt x="1325457" y="1798730"/>
                  <a:pt x="1336550" y="1806021"/>
                  <a:pt x="1320800" y="1792521"/>
                </a:cubicBezTo>
                <a:cubicBezTo>
                  <a:pt x="1316782" y="1789077"/>
                  <a:pt x="1313371" y="1783461"/>
                  <a:pt x="1308100" y="1782996"/>
                </a:cubicBezTo>
                <a:cubicBezTo>
                  <a:pt x="1240555" y="1777036"/>
                  <a:pt x="1172633" y="1776646"/>
                  <a:pt x="1104900" y="1773471"/>
                </a:cubicBezTo>
                <a:cubicBezTo>
                  <a:pt x="1095375" y="1769238"/>
                  <a:pt x="1085648" y="1765432"/>
                  <a:pt x="1076325" y="1760771"/>
                </a:cubicBezTo>
                <a:cubicBezTo>
                  <a:pt x="1068693" y="1756955"/>
                  <a:pt x="1061943" y="1751432"/>
                  <a:pt x="1054100" y="1748071"/>
                </a:cubicBezTo>
                <a:cubicBezTo>
                  <a:pt x="1047018" y="1745036"/>
                  <a:pt x="1039283" y="1743838"/>
                  <a:pt x="1031875" y="1741721"/>
                </a:cubicBezTo>
                <a:cubicBezTo>
                  <a:pt x="1010040" y="1727165"/>
                  <a:pt x="1020065" y="1731434"/>
                  <a:pt x="1003300" y="1725846"/>
                </a:cubicBezTo>
                <a:cubicBezTo>
                  <a:pt x="1001183" y="1722671"/>
                  <a:pt x="999881" y="1718764"/>
                  <a:pt x="996950" y="1716321"/>
                </a:cubicBezTo>
                <a:cubicBezTo>
                  <a:pt x="980538" y="1702644"/>
                  <a:pt x="958924" y="1711780"/>
                  <a:pt x="939800" y="1713146"/>
                </a:cubicBezTo>
                <a:cubicBezTo>
                  <a:pt x="928631" y="1715938"/>
                  <a:pt x="924362" y="1716030"/>
                  <a:pt x="914400" y="1722671"/>
                </a:cubicBezTo>
                <a:cubicBezTo>
                  <a:pt x="905594" y="1728542"/>
                  <a:pt x="899439" y="1739981"/>
                  <a:pt x="889000" y="1741721"/>
                </a:cubicBezTo>
                <a:lnTo>
                  <a:pt x="869950" y="1744896"/>
                </a:lnTo>
                <a:lnTo>
                  <a:pt x="828675" y="1738546"/>
                </a:lnTo>
                <a:cubicBezTo>
                  <a:pt x="815101" y="1736284"/>
                  <a:pt x="811538" y="1736170"/>
                  <a:pt x="800100" y="1729021"/>
                </a:cubicBezTo>
                <a:cubicBezTo>
                  <a:pt x="774396" y="1712956"/>
                  <a:pt x="799128" y="1726501"/>
                  <a:pt x="777875" y="1709971"/>
                </a:cubicBezTo>
                <a:cubicBezTo>
                  <a:pt x="771851" y="1705286"/>
                  <a:pt x="765651" y="1700684"/>
                  <a:pt x="758825" y="1697271"/>
                </a:cubicBezTo>
                <a:cubicBezTo>
                  <a:pt x="752838" y="1694278"/>
                  <a:pt x="739775" y="1690921"/>
                  <a:pt x="739775" y="1690921"/>
                </a:cubicBezTo>
                <a:cubicBezTo>
                  <a:pt x="729192" y="1691979"/>
                  <a:pt x="718115" y="1690733"/>
                  <a:pt x="708025" y="1694096"/>
                </a:cubicBezTo>
                <a:cubicBezTo>
                  <a:pt x="704405" y="1695303"/>
                  <a:pt x="704118" y="1700690"/>
                  <a:pt x="701675" y="1703621"/>
                </a:cubicBezTo>
                <a:cubicBezTo>
                  <a:pt x="698800" y="1707070"/>
                  <a:pt x="695325" y="1709971"/>
                  <a:pt x="692150" y="1713146"/>
                </a:cubicBezTo>
                <a:cubicBezTo>
                  <a:pt x="656167" y="1712088"/>
                  <a:pt x="620098" y="1712663"/>
                  <a:pt x="584200" y="1709971"/>
                </a:cubicBezTo>
                <a:cubicBezTo>
                  <a:pt x="576293" y="1709378"/>
                  <a:pt x="557273" y="1699670"/>
                  <a:pt x="549275" y="1697271"/>
                </a:cubicBezTo>
                <a:cubicBezTo>
                  <a:pt x="544106" y="1695720"/>
                  <a:pt x="538692" y="1695154"/>
                  <a:pt x="533400" y="1694096"/>
                </a:cubicBezTo>
                <a:cubicBezTo>
                  <a:pt x="528108" y="1690921"/>
                  <a:pt x="523696" y="1684571"/>
                  <a:pt x="517525" y="1684571"/>
                </a:cubicBezTo>
                <a:cubicBezTo>
                  <a:pt x="502084" y="1684571"/>
                  <a:pt x="476122" y="1690604"/>
                  <a:pt x="460375" y="1700446"/>
                </a:cubicBezTo>
                <a:cubicBezTo>
                  <a:pt x="455888" y="1703251"/>
                  <a:pt x="451807" y="1706665"/>
                  <a:pt x="447675" y="1709971"/>
                </a:cubicBezTo>
                <a:cubicBezTo>
                  <a:pt x="441220" y="1715135"/>
                  <a:pt x="435578" y="1721376"/>
                  <a:pt x="428625" y="1725846"/>
                </a:cubicBezTo>
                <a:cubicBezTo>
                  <a:pt x="409614" y="1738068"/>
                  <a:pt x="399322" y="1740290"/>
                  <a:pt x="377825" y="1744896"/>
                </a:cubicBezTo>
                <a:cubicBezTo>
                  <a:pt x="371530" y="1746245"/>
                  <a:pt x="365059" y="1746674"/>
                  <a:pt x="358775" y="1748071"/>
                </a:cubicBezTo>
                <a:cubicBezTo>
                  <a:pt x="352332" y="1749503"/>
                  <a:pt x="349519" y="1750909"/>
                  <a:pt x="346549" y="1752842"/>
                </a:cubicBezTo>
                <a:lnTo>
                  <a:pt x="343320" y="1754785"/>
                </a:lnTo>
                <a:lnTo>
                  <a:pt x="323850" y="1751245"/>
                </a:lnTo>
                <a:cubicBezTo>
                  <a:pt x="321996" y="1751451"/>
                  <a:pt x="290431" y="1753667"/>
                  <a:pt x="282575" y="1757595"/>
                </a:cubicBezTo>
                <a:cubicBezTo>
                  <a:pt x="277842" y="1759962"/>
                  <a:pt x="274362" y="1764315"/>
                  <a:pt x="269875" y="1767120"/>
                </a:cubicBezTo>
                <a:cubicBezTo>
                  <a:pt x="265861" y="1769628"/>
                  <a:pt x="261113" y="1770845"/>
                  <a:pt x="257175" y="1773470"/>
                </a:cubicBezTo>
                <a:cubicBezTo>
                  <a:pt x="251536" y="1777229"/>
                  <a:pt x="247645" y="1783791"/>
                  <a:pt x="241300" y="1786170"/>
                </a:cubicBezTo>
                <a:cubicBezTo>
                  <a:pt x="230221" y="1790325"/>
                  <a:pt x="218017" y="1790403"/>
                  <a:pt x="206375" y="1792520"/>
                </a:cubicBezTo>
                <a:cubicBezTo>
                  <a:pt x="182726" y="1776754"/>
                  <a:pt x="211771" y="1797017"/>
                  <a:pt x="187325" y="1776645"/>
                </a:cubicBezTo>
                <a:cubicBezTo>
                  <a:pt x="173010" y="1764716"/>
                  <a:pt x="174187" y="1774401"/>
                  <a:pt x="158750" y="1751245"/>
                </a:cubicBezTo>
                <a:cubicBezTo>
                  <a:pt x="155037" y="1745676"/>
                  <a:pt x="154517" y="1738545"/>
                  <a:pt x="152400" y="1732195"/>
                </a:cubicBezTo>
                <a:cubicBezTo>
                  <a:pt x="154879" y="1722281"/>
                  <a:pt x="158905" y="1705574"/>
                  <a:pt x="161925" y="1697270"/>
                </a:cubicBezTo>
                <a:cubicBezTo>
                  <a:pt x="163542" y="1692822"/>
                  <a:pt x="166411" y="1688920"/>
                  <a:pt x="168275" y="1684570"/>
                </a:cubicBezTo>
                <a:cubicBezTo>
                  <a:pt x="169593" y="1681494"/>
                  <a:pt x="170275" y="1678179"/>
                  <a:pt x="171450" y="1675045"/>
                </a:cubicBezTo>
                <a:cubicBezTo>
                  <a:pt x="173451" y="1669709"/>
                  <a:pt x="177251" y="1664843"/>
                  <a:pt x="177800" y="1659170"/>
                </a:cubicBezTo>
                <a:cubicBezTo>
                  <a:pt x="180452" y="1631761"/>
                  <a:pt x="179917" y="1604137"/>
                  <a:pt x="180975" y="1576620"/>
                </a:cubicBezTo>
                <a:cubicBezTo>
                  <a:pt x="182917" y="1571764"/>
                  <a:pt x="188841" y="1557856"/>
                  <a:pt x="190500" y="1551220"/>
                </a:cubicBezTo>
                <a:cubicBezTo>
                  <a:pt x="199475" y="1515318"/>
                  <a:pt x="186402" y="1557163"/>
                  <a:pt x="200025" y="1516295"/>
                </a:cubicBezTo>
                <a:cubicBezTo>
                  <a:pt x="205581" y="1499626"/>
                  <a:pt x="214313" y="1511532"/>
                  <a:pt x="219075" y="1487720"/>
                </a:cubicBezTo>
                <a:cubicBezTo>
                  <a:pt x="229956" y="1433313"/>
                  <a:pt x="227632" y="1442805"/>
                  <a:pt x="215900" y="1411520"/>
                </a:cubicBezTo>
                <a:cubicBezTo>
                  <a:pt x="214725" y="1408386"/>
                  <a:pt x="213783" y="1405170"/>
                  <a:pt x="212725" y="1401995"/>
                </a:cubicBezTo>
                <a:cubicBezTo>
                  <a:pt x="207433" y="1398820"/>
                  <a:pt x="201787" y="1396173"/>
                  <a:pt x="196850" y="1392470"/>
                </a:cubicBezTo>
                <a:cubicBezTo>
                  <a:pt x="189044" y="1386616"/>
                  <a:pt x="182833" y="1378696"/>
                  <a:pt x="174625" y="1373420"/>
                </a:cubicBezTo>
                <a:cubicBezTo>
                  <a:pt x="167845" y="1369061"/>
                  <a:pt x="159704" y="1367303"/>
                  <a:pt x="152400" y="1363895"/>
                </a:cubicBezTo>
                <a:cubicBezTo>
                  <a:pt x="125812" y="1351487"/>
                  <a:pt x="132591" y="1355388"/>
                  <a:pt x="114300" y="1341670"/>
                </a:cubicBezTo>
                <a:cubicBezTo>
                  <a:pt x="110067" y="1340612"/>
                  <a:pt x="104686" y="1341581"/>
                  <a:pt x="101600" y="1338495"/>
                </a:cubicBezTo>
                <a:cubicBezTo>
                  <a:pt x="86077" y="1322972"/>
                  <a:pt x="92208" y="1319114"/>
                  <a:pt x="98425" y="1303570"/>
                </a:cubicBezTo>
                <a:lnTo>
                  <a:pt x="123825" y="1287695"/>
                </a:lnTo>
                <a:cubicBezTo>
                  <a:pt x="133491" y="1281654"/>
                  <a:pt x="144992" y="1279228"/>
                  <a:pt x="155575" y="1274995"/>
                </a:cubicBezTo>
                <a:cubicBezTo>
                  <a:pt x="170924" y="1268855"/>
                  <a:pt x="181561" y="1254494"/>
                  <a:pt x="193675" y="1243245"/>
                </a:cubicBezTo>
                <a:cubicBezTo>
                  <a:pt x="196471" y="1240648"/>
                  <a:pt x="198685" y="1237293"/>
                  <a:pt x="200025" y="1233720"/>
                </a:cubicBezTo>
                <a:cubicBezTo>
                  <a:pt x="201920" y="1228667"/>
                  <a:pt x="202235" y="1223154"/>
                  <a:pt x="203200" y="1217845"/>
                </a:cubicBezTo>
                <a:cubicBezTo>
                  <a:pt x="207577" y="1193774"/>
                  <a:pt x="206638" y="1196162"/>
                  <a:pt x="209550" y="1167045"/>
                </a:cubicBezTo>
                <a:cubicBezTo>
                  <a:pt x="207433" y="1163870"/>
                  <a:pt x="205898" y="1160218"/>
                  <a:pt x="203200" y="1157520"/>
                </a:cubicBezTo>
                <a:cubicBezTo>
                  <a:pt x="199458" y="1153778"/>
                  <a:pt x="195413" y="1149960"/>
                  <a:pt x="190500" y="1147995"/>
                </a:cubicBezTo>
                <a:cubicBezTo>
                  <a:pt x="175009" y="1141799"/>
                  <a:pt x="158477" y="1146261"/>
                  <a:pt x="142875" y="1147995"/>
                </a:cubicBezTo>
                <a:cubicBezTo>
                  <a:pt x="136525" y="1146937"/>
                  <a:pt x="130109" y="1146217"/>
                  <a:pt x="123825" y="1144820"/>
                </a:cubicBezTo>
                <a:cubicBezTo>
                  <a:pt x="120558" y="1144094"/>
                  <a:pt x="115543" y="1144752"/>
                  <a:pt x="114300" y="1141645"/>
                </a:cubicBezTo>
                <a:cubicBezTo>
                  <a:pt x="100594" y="1107380"/>
                  <a:pt x="104476" y="1099887"/>
                  <a:pt x="107950" y="1068620"/>
                </a:cubicBezTo>
                <a:cubicBezTo>
                  <a:pt x="104775" y="1065445"/>
                  <a:pt x="101874" y="1061970"/>
                  <a:pt x="98425" y="1059095"/>
                </a:cubicBezTo>
                <a:cubicBezTo>
                  <a:pt x="95494" y="1056652"/>
                  <a:pt x="91343" y="1055676"/>
                  <a:pt x="88900" y="1052745"/>
                </a:cubicBezTo>
                <a:cubicBezTo>
                  <a:pt x="85870" y="1049109"/>
                  <a:pt x="84667" y="1044278"/>
                  <a:pt x="82550" y="1040045"/>
                </a:cubicBezTo>
                <a:cubicBezTo>
                  <a:pt x="77865" y="1030674"/>
                  <a:pt x="67405" y="1025543"/>
                  <a:pt x="60325" y="1017820"/>
                </a:cubicBezTo>
                <a:cubicBezTo>
                  <a:pt x="55746" y="1012825"/>
                  <a:pt x="51858" y="1007237"/>
                  <a:pt x="47625" y="1001945"/>
                </a:cubicBezTo>
                <a:cubicBezTo>
                  <a:pt x="42015" y="994933"/>
                  <a:pt x="33857" y="990158"/>
                  <a:pt x="28575" y="982895"/>
                </a:cubicBezTo>
                <a:cubicBezTo>
                  <a:pt x="25223" y="978286"/>
                  <a:pt x="24993" y="972002"/>
                  <a:pt x="22225" y="967020"/>
                </a:cubicBezTo>
                <a:cubicBezTo>
                  <a:pt x="19655" y="962394"/>
                  <a:pt x="15423" y="958858"/>
                  <a:pt x="12700" y="954320"/>
                </a:cubicBezTo>
                <a:cubicBezTo>
                  <a:pt x="3793" y="939475"/>
                  <a:pt x="0" y="930810"/>
                  <a:pt x="0" y="913045"/>
                </a:cubicBezTo>
                <a:cubicBezTo>
                  <a:pt x="0" y="907649"/>
                  <a:pt x="2117" y="902462"/>
                  <a:pt x="3175" y="897170"/>
                </a:cubicBezTo>
                <a:cubicBezTo>
                  <a:pt x="6350" y="896112"/>
                  <a:pt x="9453" y="894807"/>
                  <a:pt x="12700" y="893995"/>
                </a:cubicBezTo>
                <a:cubicBezTo>
                  <a:pt x="22166" y="891628"/>
                  <a:pt x="32018" y="890731"/>
                  <a:pt x="41275" y="887645"/>
                </a:cubicBezTo>
                <a:cubicBezTo>
                  <a:pt x="44895" y="886438"/>
                  <a:pt x="47387" y="883002"/>
                  <a:pt x="50800" y="881295"/>
                </a:cubicBezTo>
                <a:cubicBezTo>
                  <a:pt x="79243" y="867073"/>
                  <a:pt x="56065" y="885259"/>
                  <a:pt x="92075" y="859070"/>
                </a:cubicBezTo>
                <a:cubicBezTo>
                  <a:pt x="95706" y="856429"/>
                  <a:pt x="99220" y="853353"/>
                  <a:pt x="101600" y="849545"/>
                </a:cubicBezTo>
                <a:cubicBezTo>
                  <a:pt x="104312" y="845206"/>
                  <a:pt x="109014" y="830478"/>
                  <a:pt x="111125" y="824145"/>
                </a:cubicBezTo>
                <a:cubicBezTo>
                  <a:pt x="105142" y="806197"/>
                  <a:pt x="101791" y="798710"/>
                  <a:pt x="104775" y="773345"/>
                </a:cubicBezTo>
                <a:cubicBezTo>
                  <a:pt x="105393" y="768090"/>
                  <a:pt x="111265" y="764980"/>
                  <a:pt x="114300" y="760645"/>
                </a:cubicBezTo>
                <a:cubicBezTo>
                  <a:pt x="118677" y="754393"/>
                  <a:pt x="122767" y="747945"/>
                  <a:pt x="127000" y="741595"/>
                </a:cubicBezTo>
                <a:cubicBezTo>
                  <a:pt x="136977" y="734944"/>
                  <a:pt x="140934" y="733205"/>
                  <a:pt x="149225" y="722545"/>
                </a:cubicBezTo>
                <a:cubicBezTo>
                  <a:pt x="159806" y="708941"/>
                  <a:pt x="156477" y="705768"/>
                  <a:pt x="168275" y="693970"/>
                </a:cubicBezTo>
                <a:cubicBezTo>
                  <a:pt x="170973" y="691272"/>
                  <a:pt x="175102" y="690318"/>
                  <a:pt x="177800" y="687620"/>
                </a:cubicBezTo>
                <a:cubicBezTo>
                  <a:pt x="182592" y="682828"/>
                  <a:pt x="185400" y="676207"/>
                  <a:pt x="190500" y="671745"/>
                </a:cubicBezTo>
                <a:cubicBezTo>
                  <a:pt x="194062" y="668628"/>
                  <a:pt x="199349" y="668146"/>
                  <a:pt x="203200" y="665395"/>
                </a:cubicBezTo>
                <a:lnTo>
                  <a:pt x="209737" y="658858"/>
                </a:lnTo>
                <a:lnTo>
                  <a:pt x="211138" y="661426"/>
                </a:lnTo>
                <a:cubicBezTo>
                  <a:pt x="213022" y="663580"/>
                  <a:pt x="215900" y="664601"/>
                  <a:pt x="218281" y="666189"/>
                </a:cubicBezTo>
                <a:lnTo>
                  <a:pt x="256381" y="673333"/>
                </a:lnTo>
                <a:cubicBezTo>
                  <a:pt x="265887" y="675030"/>
                  <a:pt x="275556" y="675883"/>
                  <a:pt x="284956" y="678095"/>
                </a:cubicBezTo>
                <a:cubicBezTo>
                  <a:pt x="289117" y="679074"/>
                  <a:pt x="292631" y="682253"/>
                  <a:pt x="296863" y="682858"/>
                </a:cubicBezTo>
                <a:cubicBezTo>
                  <a:pt x="315004" y="685450"/>
                  <a:pt x="333375" y="686033"/>
                  <a:pt x="351631" y="687620"/>
                </a:cubicBezTo>
                <a:cubicBezTo>
                  <a:pt x="356394" y="686033"/>
                  <a:pt x="361076" y="684179"/>
                  <a:pt x="365919" y="682858"/>
                </a:cubicBezTo>
                <a:cubicBezTo>
                  <a:pt x="369824" y="681793"/>
                  <a:pt x="374127" y="682120"/>
                  <a:pt x="377825" y="680476"/>
                </a:cubicBezTo>
                <a:cubicBezTo>
                  <a:pt x="381452" y="678864"/>
                  <a:pt x="384175" y="675714"/>
                  <a:pt x="387350" y="673333"/>
                </a:cubicBezTo>
                <a:cubicBezTo>
                  <a:pt x="402960" y="661627"/>
                  <a:pt x="399252" y="662386"/>
                  <a:pt x="406400" y="649520"/>
                </a:cubicBezTo>
                <a:cubicBezTo>
                  <a:pt x="408648" y="645474"/>
                  <a:pt x="411825" y="641911"/>
                  <a:pt x="413544" y="637614"/>
                </a:cubicBezTo>
                <a:cubicBezTo>
                  <a:pt x="415047" y="633856"/>
                  <a:pt x="415131" y="629677"/>
                  <a:pt x="415925" y="625708"/>
                </a:cubicBezTo>
                <a:cubicBezTo>
                  <a:pt x="417513" y="623327"/>
                  <a:pt x="419561" y="621195"/>
                  <a:pt x="420688" y="618564"/>
                </a:cubicBezTo>
                <a:cubicBezTo>
                  <a:pt x="421977" y="615556"/>
                  <a:pt x="422359" y="612234"/>
                  <a:pt x="423069" y="609039"/>
                </a:cubicBezTo>
                <a:cubicBezTo>
                  <a:pt x="427888" y="587351"/>
                  <a:pt x="427033" y="582094"/>
                  <a:pt x="430213" y="551889"/>
                </a:cubicBezTo>
                <a:cubicBezTo>
                  <a:pt x="428056" y="538950"/>
                  <a:pt x="427751" y="533809"/>
                  <a:pt x="423069" y="520933"/>
                </a:cubicBezTo>
                <a:cubicBezTo>
                  <a:pt x="414549" y="497504"/>
                  <a:pt x="421062" y="527947"/>
                  <a:pt x="415925" y="497120"/>
                </a:cubicBezTo>
                <a:cubicBezTo>
                  <a:pt x="415925" y="497120"/>
                  <a:pt x="406138" y="483001"/>
                  <a:pt x="401638" y="475689"/>
                </a:cubicBezTo>
                <a:cubicBezTo>
                  <a:pt x="385171" y="448931"/>
                  <a:pt x="417236" y="491663"/>
                  <a:pt x="382588" y="447114"/>
                </a:cubicBezTo>
                <a:cubicBezTo>
                  <a:pt x="376347" y="439090"/>
                  <a:pt x="370153" y="431019"/>
                  <a:pt x="363538" y="423301"/>
                </a:cubicBezTo>
                <a:cubicBezTo>
                  <a:pt x="360616" y="419892"/>
                  <a:pt x="356770" y="417320"/>
                  <a:pt x="354013" y="413776"/>
                </a:cubicBezTo>
                <a:cubicBezTo>
                  <a:pt x="351171" y="410123"/>
                  <a:pt x="349646" y="405573"/>
                  <a:pt x="346869" y="401870"/>
                </a:cubicBezTo>
                <a:cubicBezTo>
                  <a:pt x="344848" y="399176"/>
                  <a:pt x="341943" y="397260"/>
                  <a:pt x="339725" y="394726"/>
                </a:cubicBezTo>
                <a:cubicBezTo>
                  <a:pt x="319374" y="371468"/>
                  <a:pt x="339573" y="392193"/>
                  <a:pt x="323056" y="375676"/>
                </a:cubicBezTo>
                <a:cubicBezTo>
                  <a:pt x="316540" y="369160"/>
                  <a:pt x="312114" y="354756"/>
                  <a:pt x="308769" y="344720"/>
                </a:cubicBezTo>
                <a:cubicBezTo>
                  <a:pt x="306388" y="342339"/>
                  <a:pt x="303493" y="340378"/>
                  <a:pt x="301625" y="337576"/>
                </a:cubicBezTo>
                <a:cubicBezTo>
                  <a:pt x="291420" y="322269"/>
                  <a:pt x="297079" y="327763"/>
                  <a:pt x="292100" y="316145"/>
                </a:cubicBezTo>
                <a:cubicBezTo>
                  <a:pt x="284711" y="298901"/>
                  <a:pt x="283199" y="307922"/>
                  <a:pt x="284956" y="278045"/>
                </a:cubicBezTo>
                <a:cubicBezTo>
                  <a:pt x="285207" y="273778"/>
                  <a:pt x="288131" y="270108"/>
                  <a:pt x="289719" y="266139"/>
                </a:cubicBezTo>
                <a:cubicBezTo>
                  <a:pt x="300285" y="258214"/>
                  <a:pt x="310973" y="250285"/>
                  <a:pt x="323056" y="244708"/>
                </a:cubicBezTo>
                <a:cubicBezTo>
                  <a:pt x="327614" y="242604"/>
                  <a:pt x="332854" y="242190"/>
                  <a:pt x="337344" y="239945"/>
                </a:cubicBezTo>
                <a:cubicBezTo>
                  <a:pt x="340894" y="238170"/>
                  <a:pt x="343618" y="235077"/>
                  <a:pt x="346869" y="232801"/>
                </a:cubicBezTo>
                <a:lnTo>
                  <a:pt x="359162" y="224438"/>
                </a:lnTo>
                <a:lnTo>
                  <a:pt x="358590" y="225209"/>
                </a:lnTo>
                <a:cubicBezTo>
                  <a:pt x="360148" y="224096"/>
                  <a:pt x="362317" y="222424"/>
                  <a:pt x="361547" y="222816"/>
                </a:cubicBezTo>
                <a:lnTo>
                  <a:pt x="359162" y="224438"/>
                </a:lnTo>
                <a:lnTo>
                  <a:pt x="359297" y="224255"/>
                </a:lnTo>
                <a:cubicBezTo>
                  <a:pt x="362511" y="221632"/>
                  <a:pt x="369884" y="215829"/>
                  <a:pt x="384969" y="204226"/>
                </a:cubicBezTo>
                <a:cubicBezTo>
                  <a:pt x="397315" y="194729"/>
                  <a:pt x="387762" y="205267"/>
                  <a:pt x="399256" y="189939"/>
                </a:cubicBezTo>
                <a:cubicBezTo>
                  <a:pt x="404644" y="182755"/>
                  <a:pt x="412265" y="177534"/>
                  <a:pt x="418306" y="170889"/>
                </a:cubicBezTo>
                <a:cubicBezTo>
                  <a:pt x="421540" y="167332"/>
                  <a:pt x="426128" y="158193"/>
                  <a:pt x="427831" y="154220"/>
                </a:cubicBezTo>
                <a:cubicBezTo>
                  <a:pt x="428820" y="151913"/>
                  <a:pt x="429332" y="149426"/>
                  <a:pt x="430213" y="147076"/>
                </a:cubicBezTo>
                <a:cubicBezTo>
                  <a:pt x="431714" y="143074"/>
                  <a:pt x="434079" y="139349"/>
                  <a:pt x="434975" y="135170"/>
                </a:cubicBezTo>
                <a:cubicBezTo>
                  <a:pt x="436481" y="128142"/>
                  <a:pt x="436562" y="120883"/>
                  <a:pt x="437356" y="113739"/>
                </a:cubicBezTo>
                <a:cubicBezTo>
                  <a:pt x="437356" y="113739"/>
                  <a:pt x="444307" y="98078"/>
                  <a:pt x="446881" y="89926"/>
                </a:cubicBezTo>
                <a:cubicBezTo>
                  <a:pt x="449959" y="80181"/>
                  <a:pt x="452244" y="64894"/>
                  <a:pt x="454025" y="54208"/>
                </a:cubicBezTo>
                <a:cubicBezTo>
                  <a:pt x="468763" y="24735"/>
                  <a:pt x="442928" y="79394"/>
                  <a:pt x="461169" y="13726"/>
                </a:cubicBezTo>
                <a:lnTo>
                  <a:pt x="461278" y="13408"/>
                </a:lnTo>
                <a:lnTo>
                  <a:pt x="459743" y="1134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Полилиния: фигура 100">
            <a:extLst>
              <a:ext uri="{FF2B5EF4-FFF2-40B4-BE49-F238E27FC236}">
                <a16:creationId xmlns:a16="http://schemas.microsoft.com/office/drawing/2014/main" id="{872B7B04-3A5C-67F7-AA4F-31273EB8B27D}"/>
              </a:ext>
            </a:extLst>
          </p:cNvPr>
          <p:cNvSpPr/>
          <p:nvPr/>
        </p:nvSpPr>
        <p:spPr>
          <a:xfrm>
            <a:off x="4937626" y="3147015"/>
            <a:ext cx="2184406" cy="1540863"/>
          </a:xfrm>
          <a:custGeom>
            <a:avLst/>
            <a:gdLst>
              <a:gd name="connsiteX0" fmla="*/ 1091528 w 2184406"/>
              <a:gd name="connsiteY0" fmla="*/ 0 h 1540863"/>
              <a:gd name="connsiteX1" fmla="*/ 1104906 w 2184406"/>
              <a:gd name="connsiteY1" fmla="*/ 10512 h 1540863"/>
              <a:gd name="connsiteX2" fmla="*/ 1130306 w 2184406"/>
              <a:gd name="connsiteY2" fmla="*/ 35912 h 1540863"/>
              <a:gd name="connsiteX3" fmla="*/ 1136656 w 2184406"/>
              <a:gd name="connsiteY3" fmla="*/ 54962 h 1540863"/>
              <a:gd name="connsiteX4" fmla="*/ 1149356 w 2184406"/>
              <a:gd name="connsiteY4" fmla="*/ 80362 h 1540863"/>
              <a:gd name="connsiteX5" fmla="*/ 1155706 w 2184406"/>
              <a:gd name="connsiteY5" fmla="*/ 93062 h 1540863"/>
              <a:gd name="connsiteX6" fmla="*/ 1162056 w 2184406"/>
              <a:gd name="connsiteY6" fmla="*/ 115287 h 1540863"/>
              <a:gd name="connsiteX7" fmla="*/ 1171581 w 2184406"/>
              <a:gd name="connsiteY7" fmla="*/ 175612 h 1540863"/>
              <a:gd name="connsiteX8" fmla="*/ 1174756 w 2184406"/>
              <a:gd name="connsiteY8" fmla="*/ 188312 h 1540863"/>
              <a:gd name="connsiteX9" fmla="*/ 1184281 w 2184406"/>
              <a:gd name="connsiteY9" fmla="*/ 207362 h 1540863"/>
              <a:gd name="connsiteX10" fmla="*/ 1190631 w 2184406"/>
              <a:gd name="connsiteY10" fmla="*/ 223237 h 1540863"/>
              <a:gd name="connsiteX11" fmla="*/ 1212856 w 2184406"/>
              <a:gd name="connsiteY11" fmla="*/ 248637 h 1540863"/>
              <a:gd name="connsiteX12" fmla="*/ 1222381 w 2184406"/>
              <a:gd name="connsiteY12" fmla="*/ 251812 h 1540863"/>
              <a:gd name="connsiteX13" fmla="*/ 1238256 w 2184406"/>
              <a:gd name="connsiteY13" fmla="*/ 258162 h 1540863"/>
              <a:gd name="connsiteX14" fmla="*/ 1260481 w 2184406"/>
              <a:gd name="connsiteY14" fmla="*/ 270862 h 1540863"/>
              <a:gd name="connsiteX15" fmla="*/ 1276356 w 2184406"/>
              <a:gd name="connsiteY15" fmla="*/ 277212 h 1540863"/>
              <a:gd name="connsiteX16" fmla="*/ 1289056 w 2184406"/>
              <a:gd name="connsiteY16" fmla="*/ 283562 h 1540863"/>
              <a:gd name="connsiteX17" fmla="*/ 1308106 w 2184406"/>
              <a:gd name="connsiteY17" fmla="*/ 286737 h 1540863"/>
              <a:gd name="connsiteX18" fmla="*/ 1330331 w 2184406"/>
              <a:gd name="connsiteY18" fmla="*/ 296262 h 1540863"/>
              <a:gd name="connsiteX19" fmla="*/ 1343031 w 2184406"/>
              <a:gd name="connsiteY19" fmla="*/ 308962 h 1540863"/>
              <a:gd name="connsiteX20" fmla="*/ 1352556 w 2184406"/>
              <a:gd name="connsiteY20" fmla="*/ 315312 h 1540863"/>
              <a:gd name="connsiteX21" fmla="*/ 1371606 w 2184406"/>
              <a:gd name="connsiteY21" fmla="*/ 334362 h 1540863"/>
              <a:gd name="connsiteX22" fmla="*/ 1374781 w 2184406"/>
              <a:gd name="connsiteY22" fmla="*/ 347062 h 1540863"/>
              <a:gd name="connsiteX23" fmla="*/ 1390656 w 2184406"/>
              <a:gd name="connsiteY23" fmla="*/ 366112 h 1540863"/>
              <a:gd name="connsiteX24" fmla="*/ 1400181 w 2184406"/>
              <a:gd name="connsiteY24" fmla="*/ 378812 h 1540863"/>
              <a:gd name="connsiteX25" fmla="*/ 1425581 w 2184406"/>
              <a:gd name="connsiteY25" fmla="*/ 407387 h 1540863"/>
              <a:gd name="connsiteX26" fmla="*/ 1463681 w 2184406"/>
              <a:gd name="connsiteY26" fmla="*/ 410562 h 1540863"/>
              <a:gd name="connsiteX27" fmla="*/ 1482731 w 2184406"/>
              <a:gd name="connsiteY27" fmla="*/ 423262 h 1540863"/>
              <a:gd name="connsiteX28" fmla="*/ 1495431 w 2184406"/>
              <a:gd name="connsiteY28" fmla="*/ 429612 h 1540863"/>
              <a:gd name="connsiteX29" fmla="*/ 1527181 w 2184406"/>
              <a:gd name="connsiteY29" fmla="*/ 461362 h 1540863"/>
              <a:gd name="connsiteX30" fmla="*/ 1555756 w 2184406"/>
              <a:gd name="connsiteY30" fmla="*/ 474062 h 1540863"/>
              <a:gd name="connsiteX31" fmla="*/ 1612906 w 2184406"/>
              <a:gd name="connsiteY31" fmla="*/ 467712 h 1540863"/>
              <a:gd name="connsiteX32" fmla="*/ 1622431 w 2184406"/>
              <a:gd name="connsiteY32" fmla="*/ 461362 h 1540863"/>
              <a:gd name="connsiteX33" fmla="*/ 1635131 w 2184406"/>
              <a:gd name="connsiteY33" fmla="*/ 458187 h 1540863"/>
              <a:gd name="connsiteX34" fmla="*/ 1644656 w 2184406"/>
              <a:gd name="connsiteY34" fmla="*/ 448662 h 1540863"/>
              <a:gd name="connsiteX35" fmla="*/ 1682756 w 2184406"/>
              <a:gd name="connsiteY35" fmla="*/ 432787 h 1540863"/>
              <a:gd name="connsiteX36" fmla="*/ 1704981 w 2184406"/>
              <a:gd name="connsiteY36" fmla="*/ 429612 h 1540863"/>
              <a:gd name="connsiteX37" fmla="*/ 1739906 w 2184406"/>
              <a:gd name="connsiteY37" fmla="*/ 423262 h 1540863"/>
              <a:gd name="connsiteX38" fmla="*/ 1771656 w 2184406"/>
              <a:gd name="connsiteY38" fmla="*/ 420087 h 1540863"/>
              <a:gd name="connsiteX39" fmla="*/ 1803406 w 2184406"/>
              <a:gd name="connsiteY39" fmla="*/ 375637 h 1540863"/>
              <a:gd name="connsiteX40" fmla="*/ 1816106 w 2184406"/>
              <a:gd name="connsiteY40" fmla="*/ 353412 h 1540863"/>
              <a:gd name="connsiteX41" fmla="*/ 1822456 w 2184406"/>
              <a:gd name="connsiteY41" fmla="*/ 337537 h 1540863"/>
              <a:gd name="connsiteX42" fmla="*/ 1825631 w 2184406"/>
              <a:gd name="connsiteY42" fmla="*/ 207362 h 1540863"/>
              <a:gd name="connsiteX43" fmla="*/ 1835156 w 2184406"/>
              <a:gd name="connsiteY43" fmla="*/ 201012 h 1540863"/>
              <a:gd name="connsiteX44" fmla="*/ 1854206 w 2184406"/>
              <a:gd name="connsiteY44" fmla="*/ 197837 h 1540863"/>
              <a:gd name="connsiteX45" fmla="*/ 1870081 w 2184406"/>
              <a:gd name="connsiteY45" fmla="*/ 204187 h 1540863"/>
              <a:gd name="connsiteX46" fmla="*/ 1879606 w 2184406"/>
              <a:gd name="connsiteY46" fmla="*/ 216887 h 1540863"/>
              <a:gd name="connsiteX47" fmla="*/ 1908181 w 2184406"/>
              <a:gd name="connsiteY47" fmla="*/ 239112 h 1540863"/>
              <a:gd name="connsiteX48" fmla="*/ 1914531 w 2184406"/>
              <a:gd name="connsiteY48" fmla="*/ 248637 h 1540863"/>
              <a:gd name="connsiteX49" fmla="*/ 1958981 w 2184406"/>
              <a:gd name="connsiteY49" fmla="*/ 258162 h 1540863"/>
              <a:gd name="connsiteX50" fmla="*/ 2060581 w 2184406"/>
              <a:gd name="connsiteY50" fmla="*/ 261337 h 1540863"/>
              <a:gd name="connsiteX51" fmla="*/ 2098681 w 2184406"/>
              <a:gd name="connsiteY51" fmla="*/ 267687 h 1540863"/>
              <a:gd name="connsiteX52" fmla="*/ 2139956 w 2184406"/>
              <a:gd name="connsiteY52" fmla="*/ 302612 h 1540863"/>
              <a:gd name="connsiteX53" fmla="*/ 2152656 w 2184406"/>
              <a:gd name="connsiteY53" fmla="*/ 318487 h 1540863"/>
              <a:gd name="connsiteX54" fmla="*/ 2162181 w 2184406"/>
              <a:gd name="connsiteY54" fmla="*/ 343887 h 1540863"/>
              <a:gd name="connsiteX55" fmla="*/ 2174881 w 2184406"/>
              <a:gd name="connsiteY55" fmla="*/ 369287 h 1540863"/>
              <a:gd name="connsiteX56" fmla="*/ 2178056 w 2184406"/>
              <a:gd name="connsiteY56" fmla="*/ 391512 h 1540863"/>
              <a:gd name="connsiteX57" fmla="*/ 2184406 w 2184406"/>
              <a:gd name="connsiteY57" fmla="*/ 410562 h 1540863"/>
              <a:gd name="connsiteX58" fmla="*/ 2181231 w 2184406"/>
              <a:gd name="connsiteY58" fmla="*/ 477237 h 1540863"/>
              <a:gd name="connsiteX59" fmla="*/ 2178056 w 2184406"/>
              <a:gd name="connsiteY59" fmla="*/ 493112 h 1540863"/>
              <a:gd name="connsiteX60" fmla="*/ 2168531 w 2184406"/>
              <a:gd name="connsiteY60" fmla="*/ 512162 h 1540863"/>
              <a:gd name="connsiteX61" fmla="*/ 2162181 w 2184406"/>
              <a:gd name="connsiteY61" fmla="*/ 534387 h 1540863"/>
              <a:gd name="connsiteX62" fmla="*/ 2159006 w 2184406"/>
              <a:gd name="connsiteY62" fmla="*/ 543912 h 1540863"/>
              <a:gd name="connsiteX63" fmla="*/ 2152656 w 2184406"/>
              <a:gd name="connsiteY63" fmla="*/ 566137 h 1540863"/>
              <a:gd name="connsiteX64" fmla="*/ 2155831 w 2184406"/>
              <a:gd name="connsiteY64" fmla="*/ 686787 h 1540863"/>
              <a:gd name="connsiteX65" fmla="*/ 2159006 w 2184406"/>
              <a:gd name="connsiteY65" fmla="*/ 712187 h 1540863"/>
              <a:gd name="connsiteX66" fmla="*/ 2165356 w 2184406"/>
              <a:gd name="connsiteY66" fmla="*/ 731237 h 1540863"/>
              <a:gd name="connsiteX67" fmla="*/ 2174881 w 2184406"/>
              <a:gd name="connsiteY67" fmla="*/ 759812 h 1540863"/>
              <a:gd name="connsiteX68" fmla="*/ 2171706 w 2184406"/>
              <a:gd name="connsiteY68" fmla="*/ 816962 h 1540863"/>
              <a:gd name="connsiteX69" fmla="*/ 2168531 w 2184406"/>
              <a:gd name="connsiteY69" fmla="*/ 826487 h 1540863"/>
              <a:gd name="connsiteX70" fmla="*/ 2159006 w 2184406"/>
              <a:gd name="connsiteY70" fmla="*/ 832837 h 1540863"/>
              <a:gd name="connsiteX71" fmla="*/ 2146306 w 2184406"/>
              <a:gd name="connsiteY71" fmla="*/ 845537 h 1540863"/>
              <a:gd name="connsiteX72" fmla="*/ 2133606 w 2184406"/>
              <a:gd name="connsiteY72" fmla="*/ 848712 h 1540863"/>
              <a:gd name="connsiteX73" fmla="*/ 2111381 w 2184406"/>
              <a:gd name="connsiteY73" fmla="*/ 851887 h 1540863"/>
              <a:gd name="connsiteX74" fmla="*/ 2098681 w 2184406"/>
              <a:gd name="connsiteY74" fmla="*/ 858237 h 1540863"/>
              <a:gd name="connsiteX75" fmla="*/ 2063756 w 2184406"/>
              <a:gd name="connsiteY75" fmla="*/ 851887 h 1540863"/>
              <a:gd name="connsiteX76" fmla="*/ 2028831 w 2184406"/>
              <a:gd name="connsiteY76" fmla="*/ 858237 h 1540863"/>
              <a:gd name="connsiteX77" fmla="*/ 2019306 w 2184406"/>
              <a:gd name="connsiteY77" fmla="*/ 861412 h 1540863"/>
              <a:gd name="connsiteX78" fmla="*/ 2000256 w 2184406"/>
              <a:gd name="connsiteY78" fmla="*/ 889987 h 1540863"/>
              <a:gd name="connsiteX79" fmla="*/ 2004225 w 2184406"/>
              <a:gd name="connsiteY79" fmla="*/ 913800 h 1540863"/>
              <a:gd name="connsiteX80" fmla="*/ 2009781 w 2184406"/>
              <a:gd name="connsiteY80" fmla="*/ 994762 h 1540863"/>
              <a:gd name="connsiteX81" fmla="*/ 2025656 w 2184406"/>
              <a:gd name="connsiteY81" fmla="*/ 1124937 h 1540863"/>
              <a:gd name="connsiteX82" fmla="*/ 2014543 w 2184406"/>
              <a:gd name="connsiteY82" fmla="*/ 1222568 h 1540863"/>
              <a:gd name="connsiteX83" fmla="*/ 2016131 w 2184406"/>
              <a:gd name="connsiteY83" fmla="*/ 1299562 h 1540863"/>
              <a:gd name="connsiteX84" fmla="*/ 2028831 w 2184406"/>
              <a:gd name="connsiteY84" fmla="*/ 1344012 h 1540863"/>
              <a:gd name="connsiteX85" fmla="*/ 2035181 w 2184406"/>
              <a:gd name="connsiteY85" fmla="*/ 1417037 h 1540863"/>
              <a:gd name="connsiteX86" fmla="*/ 2038356 w 2184406"/>
              <a:gd name="connsiteY86" fmla="*/ 1442437 h 1540863"/>
              <a:gd name="connsiteX87" fmla="*/ 2041531 w 2184406"/>
              <a:gd name="connsiteY87" fmla="*/ 1464662 h 1540863"/>
              <a:gd name="connsiteX88" fmla="*/ 2041573 w 2184406"/>
              <a:gd name="connsiteY88" fmla="*/ 1465242 h 1540863"/>
              <a:gd name="connsiteX89" fmla="*/ 1628781 w 2184406"/>
              <a:gd name="connsiteY89" fmla="*/ 1467838 h 1540863"/>
              <a:gd name="connsiteX90" fmla="*/ 1562106 w 2184406"/>
              <a:gd name="connsiteY90" fmla="*/ 1505938 h 1540863"/>
              <a:gd name="connsiteX91" fmla="*/ 1547028 w 2184406"/>
              <a:gd name="connsiteY91" fmla="*/ 1513595 h 1540863"/>
              <a:gd name="connsiteX92" fmla="*/ 1542336 w 2184406"/>
              <a:gd name="connsiteY92" fmla="*/ 1516452 h 1540863"/>
              <a:gd name="connsiteX93" fmla="*/ 1547819 w 2184406"/>
              <a:gd name="connsiteY93" fmla="*/ 1523599 h 1540863"/>
              <a:gd name="connsiteX94" fmla="*/ 1555756 w 2184406"/>
              <a:gd name="connsiteY94" fmla="*/ 1540863 h 1540863"/>
              <a:gd name="connsiteX95" fmla="*/ 1536706 w 2184406"/>
              <a:gd name="connsiteY95" fmla="*/ 1509113 h 1540863"/>
              <a:gd name="connsiteX96" fmla="*/ 1495431 w 2184406"/>
              <a:gd name="connsiteY96" fmla="*/ 1499588 h 1540863"/>
              <a:gd name="connsiteX97" fmla="*/ 1093339 w 2184406"/>
              <a:gd name="connsiteY97" fmla="*/ 1504462 h 1540863"/>
              <a:gd name="connsiteX98" fmla="*/ 1098556 w 2184406"/>
              <a:gd name="connsiteY98" fmla="*/ 1513082 h 1540863"/>
              <a:gd name="connsiteX99" fmla="*/ 1080300 w 2184406"/>
              <a:gd name="connsiteY99" fmla="*/ 1482919 h 1540863"/>
              <a:gd name="connsiteX100" fmla="*/ 1049343 w 2184406"/>
              <a:gd name="connsiteY100" fmla="*/ 1444819 h 1540863"/>
              <a:gd name="connsiteX101" fmla="*/ 981081 w 2184406"/>
              <a:gd name="connsiteY101" fmla="*/ 1432913 h 1540863"/>
              <a:gd name="connsiteX102" fmla="*/ 920756 w 2184406"/>
              <a:gd name="connsiteY102" fmla="*/ 1442438 h 1540863"/>
              <a:gd name="connsiteX103" fmla="*/ 869956 w 2184406"/>
              <a:gd name="connsiteY103" fmla="*/ 1448788 h 1540863"/>
              <a:gd name="connsiteX104" fmla="*/ 847731 w 2184406"/>
              <a:gd name="connsiteY104" fmla="*/ 1455138 h 1540863"/>
              <a:gd name="connsiteX105" fmla="*/ 711206 w 2184406"/>
              <a:gd name="connsiteY105" fmla="*/ 1455138 h 1540863"/>
              <a:gd name="connsiteX106" fmla="*/ 666756 w 2184406"/>
              <a:gd name="connsiteY106" fmla="*/ 1439263 h 1540863"/>
              <a:gd name="connsiteX107" fmla="*/ 584206 w 2184406"/>
              <a:gd name="connsiteY107" fmla="*/ 1385288 h 1540863"/>
              <a:gd name="connsiteX108" fmla="*/ 523881 w 2184406"/>
              <a:gd name="connsiteY108" fmla="*/ 1350363 h 1540863"/>
              <a:gd name="connsiteX109" fmla="*/ 508006 w 2184406"/>
              <a:gd name="connsiteY109" fmla="*/ 1340838 h 1540863"/>
              <a:gd name="connsiteX110" fmla="*/ 438950 w 2184406"/>
              <a:gd name="connsiteY110" fmla="*/ 1294007 h 1540863"/>
              <a:gd name="connsiteX111" fmla="*/ 259562 w 2184406"/>
              <a:gd name="connsiteY111" fmla="*/ 1208282 h 1540863"/>
              <a:gd name="connsiteX112" fmla="*/ 61918 w 2184406"/>
              <a:gd name="connsiteY112" fmla="*/ 1093188 h 1540863"/>
              <a:gd name="connsiteX113" fmla="*/ 19056 w 2184406"/>
              <a:gd name="connsiteY113" fmla="*/ 1070963 h 1540863"/>
              <a:gd name="connsiteX114" fmla="*/ 12706 w 2184406"/>
              <a:gd name="connsiteY114" fmla="*/ 1061438 h 1540863"/>
              <a:gd name="connsiteX115" fmla="*/ 3181 w 2184406"/>
              <a:gd name="connsiteY115" fmla="*/ 1048738 h 1540863"/>
              <a:gd name="connsiteX116" fmla="*/ 0 w 2184406"/>
              <a:gd name="connsiteY116" fmla="*/ 1042376 h 1540863"/>
              <a:gd name="connsiteX117" fmla="*/ 10 w 2184406"/>
              <a:gd name="connsiteY117" fmla="*/ 1042386 h 1540863"/>
              <a:gd name="connsiteX118" fmla="*/ 41285 w 2184406"/>
              <a:gd name="connsiteY118" fmla="*/ 1026511 h 1540863"/>
              <a:gd name="connsiteX119" fmla="*/ 50810 w 2184406"/>
              <a:gd name="connsiteY119" fmla="*/ 1016986 h 1540863"/>
              <a:gd name="connsiteX120" fmla="*/ 88910 w 2184406"/>
              <a:gd name="connsiteY120" fmla="*/ 997936 h 1540863"/>
              <a:gd name="connsiteX121" fmla="*/ 104785 w 2184406"/>
              <a:gd name="connsiteY121" fmla="*/ 985236 h 1540863"/>
              <a:gd name="connsiteX122" fmla="*/ 114310 w 2184406"/>
              <a:gd name="connsiteY122" fmla="*/ 975711 h 1540863"/>
              <a:gd name="connsiteX123" fmla="*/ 133360 w 2184406"/>
              <a:gd name="connsiteY123" fmla="*/ 966186 h 1540863"/>
              <a:gd name="connsiteX124" fmla="*/ 149235 w 2184406"/>
              <a:gd name="connsiteY124" fmla="*/ 956661 h 1540863"/>
              <a:gd name="connsiteX125" fmla="*/ 168285 w 2184406"/>
              <a:gd name="connsiteY125" fmla="*/ 947136 h 1540863"/>
              <a:gd name="connsiteX126" fmla="*/ 184160 w 2184406"/>
              <a:gd name="connsiteY126" fmla="*/ 937611 h 1540863"/>
              <a:gd name="connsiteX127" fmla="*/ 196860 w 2184406"/>
              <a:gd name="connsiteY127" fmla="*/ 928086 h 1540863"/>
              <a:gd name="connsiteX128" fmla="*/ 228610 w 2184406"/>
              <a:gd name="connsiteY128" fmla="*/ 912211 h 1540863"/>
              <a:gd name="connsiteX129" fmla="*/ 257185 w 2184406"/>
              <a:gd name="connsiteY129" fmla="*/ 893161 h 1540863"/>
              <a:gd name="connsiteX130" fmla="*/ 273060 w 2184406"/>
              <a:gd name="connsiteY130" fmla="*/ 883636 h 1540863"/>
              <a:gd name="connsiteX131" fmla="*/ 282585 w 2184406"/>
              <a:gd name="connsiteY131" fmla="*/ 877286 h 1540863"/>
              <a:gd name="connsiteX132" fmla="*/ 295285 w 2184406"/>
              <a:gd name="connsiteY132" fmla="*/ 870936 h 1540863"/>
              <a:gd name="connsiteX133" fmla="*/ 314335 w 2184406"/>
              <a:gd name="connsiteY133" fmla="*/ 851886 h 1540863"/>
              <a:gd name="connsiteX134" fmla="*/ 323860 w 2184406"/>
              <a:gd name="connsiteY134" fmla="*/ 832836 h 1540863"/>
              <a:gd name="connsiteX135" fmla="*/ 330210 w 2184406"/>
              <a:gd name="connsiteY135" fmla="*/ 813786 h 1540863"/>
              <a:gd name="connsiteX136" fmla="*/ 327035 w 2184406"/>
              <a:gd name="connsiteY136" fmla="*/ 753461 h 1540863"/>
              <a:gd name="connsiteX137" fmla="*/ 323860 w 2184406"/>
              <a:gd name="connsiteY137" fmla="*/ 737586 h 1540863"/>
              <a:gd name="connsiteX138" fmla="*/ 314335 w 2184406"/>
              <a:gd name="connsiteY138" fmla="*/ 721711 h 1540863"/>
              <a:gd name="connsiteX139" fmla="*/ 310830 w 2184406"/>
              <a:gd name="connsiteY139" fmla="*/ 712949 h 1540863"/>
              <a:gd name="connsiteX140" fmla="*/ 322269 w 2184406"/>
              <a:gd name="connsiteY140" fmla="*/ 712186 h 1540863"/>
              <a:gd name="connsiteX141" fmla="*/ 341319 w 2184406"/>
              <a:gd name="connsiteY141" fmla="*/ 688374 h 1540863"/>
              <a:gd name="connsiteX142" fmla="*/ 346081 w 2184406"/>
              <a:gd name="connsiteY142" fmla="*/ 659799 h 1540863"/>
              <a:gd name="connsiteX143" fmla="*/ 350844 w 2184406"/>
              <a:gd name="connsiteY143" fmla="*/ 640749 h 1540863"/>
              <a:gd name="connsiteX144" fmla="*/ 365131 w 2184406"/>
              <a:gd name="connsiteY144" fmla="*/ 626461 h 1540863"/>
              <a:gd name="connsiteX145" fmla="*/ 379419 w 2184406"/>
              <a:gd name="connsiteY145" fmla="*/ 616936 h 1540863"/>
              <a:gd name="connsiteX146" fmla="*/ 427044 w 2184406"/>
              <a:gd name="connsiteY146" fmla="*/ 545499 h 1540863"/>
              <a:gd name="connsiteX147" fmla="*/ 455619 w 2184406"/>
              <a:gd name="connsiteY147" fmla="*/ 502636 h 1540863"/>
              <a:gd name="connsiteX148" fmla="*/ 460381 w 2184406"/>
              <a:gd name="connsiteY148" fmla="*/ 445486 h 1540863"/>
              <a:gd name="connsiteX149" fmla="*/ 469906 w 2184406"/>
              <a:gd name="connsiteY149" fmla="*/ 431199 h 1540863"/>
              <a:gd name="connsiteX150" fmla="*/ 493719 w 2184406"/>
              <a:gd name="connsiteY150" fmla="*/ 426436 h 1540863"/>
              <a:gd name="connsiteX151" fmla="*/ 512769 w 2184406"/>
              <a:gd name="connsiteY151" fmla="*/ 431199 h 1540863"/>
              <a:gd name="connsiteX152" fmla="*/ 531819 w 2184406"/>
              <a:gd name="connsiteY152" fmla="*/ 445486 h 1540863"/>
              <a:gd name="connsiteX153" fmla="*/ 546106 w 2184406"/>
              <a:gd name="connsiteY153" fmla="*/ 455011 h 1540863"/>
              <a:gd name="connsiteX154" fmla="*/ 650881 w 2184406"/>
              <a:gd name="connsiteY154" fmla="*/ 450249 h 1540863"/>
              <a:gd name="connsiteX155" fmla="*/ 731844 w 2184406"/>
              <a:gd name="connsiteY155" fmla="*/ 445486 h 1540863"/>
              <a:gd name="connsiteX156" fmla="*/ 788994 w 2184406"/>
              <a:gd name="connsiteY156" fmla="*/ 416911 h 1540863"/>
              <a:gd name="connsiteX157" fmla="*/ 817569 w 2184406"/>
              <a:gd name="connsiteY157" fmla="*/ 374049 h 1540863"/>
              <a:gd name="connsiteX158" fmla="*/ 836619 w 2184406"/>
              <a:gd name="connsiteY158" fmla="*/ 350236 h 1540863"/>
              <a:gd name="connsiteX159" fmla="*/ 865194 w 2184406"/>
              <a:gd name="connsiteY159" fmla="*/ 316899 h 1540863"/>
              <a:gd name="connsiteX160" fmla="*/ 869956 w 2184406"/>
              <a:gd name="connsiteY160" fmla="*/ 283561 h 1540863"/>
              <a:gd name="connsiteX161" fmla="*/ 884244 w 2184406"/>
              <a:gd name="connsiteY161" fmla="*/ 245461 h 1540863"/>
              <a:gd name="connsiteX162" fmla="*/ 908056 w 2184406"/>
              <a:gd name="connsiteY162" fmla="*/ 235936 h 1540863"/>
              <a:gd name="connsiteX163" fmla="*/ 922344 w 2184406"/>
              <a:gd name="connsiteY163" fmla="*/ 226411 h 1540863"/>
              <a:gd name="connsiteX164" fmla="*/ 960444 w 2184406"/>
              <a:gd name="connsiteY164" fmla="*/ 197836 h 1540863"/>
              <a:gd name="connsiteX165" fmla="*/ 993781 w 2184406"/>
              <a:gd name="connsiteY165" fmla="*/ 174024 h 1540863"/>
              <a:gd name="connsiteX166" fmla="*/ 1036644 w 2184406"/>
              <a:gd name="connsiteY166" fmla="*/ 121636 h 1540863"/>
              <a:gd name="connsiteX167" fmla="*/ 1065219 w 2184406"/>
              <a:gd name="connsiteY167" fmla="*/ 88299 h 1540863"/>
              <a:gd name="connsiteX168" fmla="*/ 1069981 w 2184406"/>
              <a:gd name="connsiteY168" fmla="*/ 74011 h 1540863"/>
              <a:gd name="connsiteX169" fmla="*/ 1079506 w 2184406"/>
              <a:gd name="connsiteY169" fmla="*/ 40674 h 1540863"/>
              <a:gd name="connsiteX170" fmla="*/ 1084269 w 2184406"/>
              <a:gd name="connsiteY170" fmla="*/ 12099 h 1540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2184406" h="1540863">
                <a:moveTo>
                  <a:pt x="1091528" y="0"/>
                </a:moveTo>
                <a:lnTo>
                  <a:pt x="1104906" y="10512"/>
                </a:lnTo>
                <a:cubicBezTo>
                  <a:pt x="1114104" y="18177"/>
                  <a:pt x="1130306" y="35912"/>
                  <a:pt x="1130306" y="35912"/>
                </a:cubicBezTo>
                <a:cubicBezTo>
                  <a:pt x="1132423" y="42262"/>
                  <a:pt x="1132943" y="49393"/>
                  <a:pt x="1136656" y="54962"/>
                </a:cubicBezTo>
                <a:cubicBezTo>
                  <a:pt x="1147901" y="71829"/>
                  <a:pt x="1139000" y="57060"/>
                  <a:pt x="1149356" y="80362"/>
                </a:cubicBezTo>
                <a:cubicBezTo>
                  <a:pt x="1151278" y="84687"/>
                  <a:pt x="1154089" y="88614"/>
                  <a:pt x="1155706" y="93062"/>
                </a:cubicBezTo>
                <a:cubicBezTo>
                  <a:pt x="1158339" y="100303"/>
                  <a:pt x="1159939" y="107879"/>
                  <a:pt x="1162056" y="115287"/>
                </a:cubicBezTo>
                <a:cubicBezTo>
                  <a:pt x="1165752" y="144855"/>
                  <a:pt x="1165017" y="142794"/>
                  <a:pt x="1171581" y="175612"/>
                </a:cubicBezTo>
                <a:cubicBezTo>
                  <a:pt x="1172437" y="179891"/>
                  <a:pt x="1173135" y="184260"/>
                  <a:pt x="1174756" y="188312"/>
                </a:cubicBezTo>
                <a:cubicBezTo>
                  <a:pt x="1177393" y="194904"/>
                  <a:pt x="1181343" y="200899"/>
                  <a:pt x="1184281" y="207362"/>
                </a:cubicBezTo>
                <a:cubicBezTo>
                  <a:pt x="1186639" y="212550"/>
                  <a:pt x="1187699" y="218350"/>
                  <a:pt x="1190631" y="223237"/>
                </a:cubicBezTo>
                <a:cubicBezTo>
                  <a:pt x="1192473" y="226307"/>
                  <a:pt x="1207592" y="245128"/>
                  <a:pt x="1212856" y="248637"/>
                </a:cubicBezTo>
                <a:cubicBezTo>
                  <a:pt x="1215641" y="250493"/>
                  <a:pt x="1219247" y="250637"/>
                  <a:pt x="1222381" y="251812"/>
                </a:cubicBezTo>
                <a:cubicBezTo>
                  <a:pt x="1227717" y="253813"/>
                  <a:pt x="1233158" y="255613"/>
                  <a:pt x="1238256" y="258162"/>
                </a:cubicBezTo>
                <a:cubicBezTo>
                  <a:pt x="1245888" y="261978"/>
                  <a:pt x="1252849" y="267046"/>
                  <a:pt x="1260481" y="270862"/>
                </a:cubicBezTo>
                <a:cubicBezTo>
                  <a:pt x="1265579" y="273411"/>
                  <a:pt x="1271148" y="274897"/>
                  <a:pt x="1276356" y="277212"/>
                </a:cubicBezTo>
                <a:cubicBezTo>
                  <a:pt x="1280681" y="279134"/>
                  <a:pt x="1284523" y="282202"/>
                  <a:pt x="1289056" y="283562"/>
                </a:cubicBezTo>
                <a:cubicBezTo>
                  <a:pt x="1295222" y="285412"/>
                  <a:pt x="1301822" y="285340"/>
                  <a:pt x="1308106" y="286737"/>
                </a:cubicBezTo>
                <a:cubicBezTo>
                  <a:pt x="1313914" y="288028"/>
                  <a:pt x="1326244" y="293197"/>
                  <a:pt x="1330331" y="296262"/>
                </a:cubicBezTo>
                <a:cubicBezTo>
                  <a:pt x="1335120" y="299854"/>
                  <a:pt x="1338485" y="305066"/>
                  <a:pt x="1343031" y="308962"/>
                </a:cubicBezTo>
                <a:cubicBezTo>
                  <a:pt x="1345928" y="311445"/>
                  <a:pt x="1349704" y="312777"/>
                  <a:pt x="1352556" y="315312"/>
                </a:cubicBezTo>
                <a:cubicBezTo>
                  <a:pt x="1359268" y="321278"/>
                  <a:pt x="1371606" y="334362"/>
                  <a:pt x="1371606" y="334362"/>
                </a:cubicBezTo>
                <a:cubicBezTo>
                  <a:pt x="1372664" y="338595"/>
                  <a:pt x="1373062" y="343051"/>
                  <a:pt x="1374781" y="347062"/>
                </a:cubicBezTo>
                <a:cubicBezTo>
                  <a:pt x="1378791" y="356418"/>
                  <a:pt x="1384117" y="358483"/>
                  <a:pt x="1390656" y="366112"/>
                </a:cubicBezTo>
                <a:cubicBezTo>
                  <a:pt x="1394100" y="370130"/>
                  <a:pt x="1397611" y="374186"/>
                  <a:pt x="1400181" y="378812"/>
                </a:cubicBezTo>
                <a:cubicBezTo>
                  <a:pt x="1409050" y="394776"/>
                  <a:pt x="1402212" y="400896"/>
                  <a:pt x="1425581" y="407387"/>
                </a:cubicBezTo>
                <a:cubicBezTo>
                  <a:pt x="1437860" y="410798"/>
                  <a:pt x="1450981" y="409504"/>
                  <a:pt x="1463681" y="410562"/>
                </a:cubicBezTo>
                <a:cubicBezTo>
                  <a:pt x="1484113" y="417373"/>
                  <a:pt x="1461921" y="408398"/>
                  <a:pt x="1482731" y="423262"/>
                </a:cubicBezTo>
                <a:cubicBezTo>
                  <a:pt x="1486582" y="426013"/>
                  <a:pt x="1491198" y="427495"/>
                  <a:pt x="1495431" y="429612"/>
                </a:cubicBezTo>
                <a:cubicBezTo>
                  <a:pt x="1503746" y="439312"/>
                  <a:pt x="1514365" y="454954"/>
                  <a:pt x="1527181" y="461362"/>
                </a:cubicBezTo>
                <a:cubicBezTo>
                  <a:pt x="1572521" y="484032"/>
                  <a:pt x="1527738" y="455383"/>
                  <a:pt x="1555756" y="474062"/>
                </a:cubicBezTo>
                <a:cubicBezTo>
                  <a:pt x="1574806" y="471945"/>
                  <a:pt x="1594077" y="471298"/>
                  <a:pt x="1612906" y="467712"/>
                </a:cubicBezTo>
                <a:cubicBezTo>
                  <a:pt x="1616654" y="466998"/>
                  <a:pt x="1618924" y="462865"/>
                  <a:pt x="1622431" y="461362"/>
                </a:cubicBezTo>
                <a:cubicBezTo>
                  <a:pt x="1626442" y="459643"/>
                  <a:pt x="1630898" y="459245"/>
                  <a:pt x="1635131" y="458187"/>
                </a:cubicBezTo>
                <a:cubicBezTo>
                  <a:pt x="1638306" y="455012"/>
                  <a:pt x="1640868" y="451073"/>
                  <a:pt x="1644656" y="448662"/>
                </a:cubicBezTo>
                <a:cubicBezTo>
                  <a:pt x="1658047" y="440140"/>
                  <a:pt x="1668208" y="435432"/>
                  <a:pt x="1682756" y="432787"/>
                </a:cubicBezTo>
                <a:cubicBezTo>
                  <a:pt x="1690119" y="431448"/>
                  <a:pt x="1697599" y="430842"/>
                  <a:pt x="1704981" y="429612"/>
                </a:cubicBezTo>
                <a:cubicBezTo>
                  <a:pt x="1724487" y="426361"/>
                  <a:pt x="1718731" y="425909"/>
                  <a:pt x="1739906" y="423262"/>
                </a:cubicBezTo>
                <a:cubicBezTo>
                  <a:pt x="1750460" y="421943"/>
                  <a:pt x="1761073" y="421145"/>
                  <a:pt x="1771656" y="420087"/>
                </a:cubicBezTo>
                <a:cubicBezTo>
                  <a:pt x="1797670" y="386641"/>
                  <a:pt x="1787673" y="401859"/>
                  <a:pt x="1803406" y="375637"/>
                </a:cubicBezTo>
                <a:cubicBezTo>
                  <a:pt x="1810734" y="346326"/>
                  <a:pt x="1800343" y="378633"/>
                  <a:pt x="1816106" y="353412"/>
                </a:cubicBezTo>
                <a:cubicBezTo>
                  <a:pt x="1819127" y="348579"/>
                  <a:pt x="1820339" y="342829"/>
                  <a:pt x="1822456" y="337537"/>
                </a:cubicBezTo>
                <a:cubicBezTo>
                  <a:pt x="1823514" y="294145"/>
                  <a:pt x="1821611" y="250580"/>
                  <a:pt x="1825631" y="207362"/>
                </a:cubicBezTo>
                <a:cubicBezTo>
                  <a:pt x="1825984" y="203563"/>
                  <a:pt x="1831536" y="202219"/>
                  <a:pt x="1835156" y="201012"/>
                </a:cubicBezTo>
                <a:cubicBezTo>
                  <a:pt x="1841263" y="198976"/>
                  <a:pt x="1847856" y="198895"/>
                  <a:pt x="1854206" y="197837"/>
                </a:cubicBezTo>
                <a:cubicBezTo>
                  <a:pt x="1859498" y="199954"/>
                  <a:pt x="1865522" y="200767"/>
                  <a:pt x="1870081" y="204187"/>
                </a:cubicBezTo>
                <a:cubicBezTo>
                  <a:pt x="1874314" y="207362"/>
                  <a:pt x="1876121" y="212905"/>
                  <a:pt x="1879606" y="216887"/>
                </a:cubicBezTo>
                <a:cubicBezTo>
                  <a:pt x="1892179" y="231256"/>
                  <a:pt x="1891801" y="229284"/>
                  <a:pt x="1908181" y="239112"/>
                </a:cubicBezTo>
                <a:cubicBezTo>
                  <a:pt x="1910298" y="242287"/>
                  <a:pt x="1911426" y="246419"/>
                  <a:pt x="1914531" y="248637"/>
                </a:cubicBezTo>
                <a:cubicBezTo>
                  <a:pt x="1925698" y="256613"/>
                  <a:pt x="1947621" y="257608"/>
                  <a:pt x="1958981" y="258162"/>
                </a:cubicBezTo>
                <a:cubicBezTo>
                  <a:pt x="1992824" y="259813"/>
                  <a:pt x="2026714" y="260279"/>
                  <a:pt x="2060581" y="261337"/>
                </a:cubicBezTo>
                <a:cubicBezTo>
                  <a:pt x="2069801" y="262490"/>
                  <a:pt x="2088192" y="263754"/>
                  <a:pt x="2098681" y="267687"/>
                </a:cubicBezTo>
                <a:cubicBezTo>
                  <a:pt x="2116689" y="274440"/>
                  <a:pt x="2127217" y="286688"/>
                  <a:pt x="2139956" y="302612"/>
                </a:cubicBezTo>
                <a:cubicBezTo>
                  <a:pt x="2144189" y="307904"/>
                  <a:pt x="2149169" y="312676"/>
                  <a:pt x="2152656" y="318487"/>
                </a:cubicBezTo>
                <a:cubicBezTo>
                  <a:pt x="2156747" y="325305"/>
                  <a:pt x="2159260" y="336098"/>
                  <a:pt x="2162181" y="343887"/>
                </a:cubicBezTo>
                <a:cubicBezTo>
                  <a:pt x="2168839" y="361641"/>
                  <a:pt x="2166113" y="356134"/>
                  <a:pt x="2174881" y="369287"/>
                </a:cubicBezTo>
                <a:cubicBezTo>
                  <a:pt x="2175939" y="376695"/>
                  <a:pt x="2176373" y="384220"/>
                  <a:pt x="2178056" y="391512"/>
                </a:cubicBezTo>
                <a:cubicBezTo>
                  <a:pt x="2179561" y="398034"/>
                  <a:pt x="2184406" y="410562"/>
                  <a:pt x="2184406" y="410562"/>
                </a:cubicBezTo>
                <a:cubicBezTo>
                  <a:pt x="2183348" y="432787"/>
                  <a:pt x="2182938" y="455052"/>
                  <a:pt x="2181231" y="477237"/>
                </a:cubicBezTo>
                <a:cubicBezTo>
                  <a:pt x="2180817" y="482618"/>
                  <a:pt x="2179900" y="488040"/>
                  <a:pt x="2178056" y="493112"/>
                </a:cubicBezTo>
                <a:cubicBezTo>
                  <a:pt x="2175630" y="499784"/>
                  <a:pt x="2171080" y="505536"/>
                  <a:pt x="2168531" y="512162"/>
                </a:cubicBezTo>
                <a:cubicBezTo>
                  <a:pt x="2165765" y="519353"/>
                  <a:pt x="2164395" y="527007"/>
                  <a:pt x="2162181" y="534387"/>
                </a:cubicBezTo>
                <a:cubicBezTo>
                  <a:pt x="2161219" y="537593"/>
                  <a:pt x="2159968" y="540706"/>
                  <a:pt x="2159006" y="543912"/>
                </a:cubicBezTo>
                <a:cubicBezTo>
                  <a:pt x="2156792" y="551292"/>
                  <a:pt x="2154773" y="558729"/>
                  <a:pt x="2152656" y="566137"/>
                </a:cubicBezTo>
                <a:cubicBezTo>
                  <a:pt x="2153714" y="606354"/>
                  <a:pt x="2154083" y="646594"/>
                  <a:pt x="2155831" y="686787"/>
                </a:cubicBezTo>
                <a:cubicBezTo>
                  <a:pt x="2156202" y="695312"/>
                  <a:pt x="2157218" y="703844"/>
                  <a:pt x="2159006" y="712187"/>
                </a:cubicBezTo>
                <a:cubicBezTo>
                  <a:pt x="2160408" y="718732"/>
                  <a:pt x="2163733" y="724743"/>
                  <a:pt x="2165356" y="731237"/>
                </a:cubicBezTo>
                <a:cubicBezTo>
                  <a:pt x="2169913" y="749466"/>
                  <a:pt x="2166910" y="739885"/>
                  <a:pt x="2174881" y="759812"/>
                </a:cubicBezTo>
                <a:cubicBezTo>
                  <a:pt x="2173823" y="778862"/>
                  <a:pt x="2173515" y="797969"/>
                  <a:pt x="2171706" y="816962"/>
                </a:cubicBezTo>
                <a:cubicBezTo>
                  <a:pt x="2171389" y="820294"/>
                  <a:pt x="2170622" y="823874"/>
                  <a:pt x="2168531" y="826487"/>
                </a:cubicBezTo>
                <a:cubicBezTo>
                  <a:pt x="2166147" y="829467"/>
                  <a:pt x="2161903" y="830354"/>
                  <a:pt x="2159006" y="832837"/>
                </a:cubicBezTo>
                <a:cubicBezTo>
                  <a:pt x="2154460" y="836733"/>
                  <a:pt x="2151383" y="842364"/>
                  <a:pt x="2146306" y="845537"/>
                </a:cubicBezTo>
                <a:cubicBezTo>
                  <a:pt x="2142606" y="847850"/>
                  <a:pt x="2137899" y="847931"/>
                  <a:pt x="2133606" y="848712"/>
                </a:cubicBezTo>
                <a:cubicBezTo>
                  <a:pt x="2126243" y="850051"/>
                  <a:pt x="2118789" y="850829"/>
                  <a:pt x="2111381" y="851887"/>
                </a:cubicBezTo>
                <a:cubicBezTo>
                  <a:pt x="2107148" y="854004"/>
                  <a:pt x="2103395" y="857808"/>
                  <a:pt x="2098681" y="858237"/>
                </a:cubicBezTo>
                <a:cubicBezTo>
                  <a:pt x="2090338" y="858995"/>
                  <a:pt x="2073103" y="854224"/>
                  <a:pt x="2063756" y="851887"/>
                </a:cubicBezTo>
                <a:cubicBezTo>
                  <a:pt x="2052114" y="854004"/>
                  <a:pt x="2040401" y="855758"/>
                  <a:pt x="2028831" y="858237"/>
                </a:cubicBezTo>
                <a:cubicBezTo>
                  <a:pt x="2025559" y="858938"/>
                  <a:pt x="2022091" y="859556"/>
                  <a:pt x="2019306" y="861412"/>
                </a:cubicBezTo>
                <a:cubicBezTo>
                  <a:pt x="2008975" y="868300"/>
                  <a:pt x="2002770" y="881256"/>
                  <a:pt x="2000256" y="889987"/>
                </a:cubicBezTo>
                <a:cubicBezTo>
                  <a:pt x="1997743" y="898718"/>
                  <a:pt x="2002638" y="896338"/>
                  <a:pt x="2004225" y="913800"/>
                </a:cubicBezTo>
                <a:cubicBezTo>
                  <a:pt x="2005812" y="931262"/>
                  <a:pt x="2005019" y="957191"/>
                  <a:pt x="2009781" y="994762"/>
                </a:cubicBezTo>
                <a:cubicBezTo>
                  <a:pt x="2014543" y="1032333"/>
                  <a:pt x="2024862" y="1086969"/>
                  <a:pt x="2025656" y="1124937"/>
                </a:cubicBezTo>
                <a:cubicBezTo>
                  <a:pt x="2026450" y="1162905"/>
                  <a:pt x="2016130" y="1193464"/>
                  <a:pt x="2014543" y="1222568"/>
                </a:cubicBezTo>
                <a:cubicBezTo>
                  <a:pt x="2012956" y="1251672"/>
                  <a:pt x="2013750" y="1279321"/>
                  <a:pt x="2016131" y="1299562"/>
                </a:cubicBezTo>
                <a:cubicBezTo>
                  <a:pt x="2018512" y="1319803"/>
                  <a:pt x="2028831" y="1344012"/>
                  <a:pt x="2028831" y="1344012"/>
                </a:cubicBezTo>
                <a:cubicBezTo>
                  <a:pt x="2030948" y="1368354"/>
                  <a:pt x="2032827" y="1392717"/>
                  <a:pt x="2035181" y="1417037"/>
                </a:cubicBezTo>
                <a:cubicBezTo>
                  <a:pt x="2036003" y="1425530"/>
                  <a:pt x="2037228" y="1433979"/>
                  <a:pt x="2038356" y="1442437"/>
                </a:cubicBezTo>
                <a:cubicBezTo>
                  <a:pt x="2039345" y="1449855"/>
                  <a:pt x="2040821" y="1457212"/>
                  <a:pt x="2041531" y="1464662"/>
                </a:cubicBezTo>
                <a:lnTo>
                  <a:pt x="2041573" y="1465242"/>
                </a:lnTo>
                <a:lnTo>
                  <a:pt x="1628781" y="1467838"/>
                </a:lnTo>
                <a:cubicBezTo>
                  <a:pt x="1600182" y="1468352"/>
                  <a:pt x="1582704" y="1489917"/>
                  <a:pt x="1562106" y="1505938"/>
                </a:cubicBezTo>
                <a:cubicBezTo>
                  <a:pt x="1548524" y="1516503"/>
                  <a:pt x="1554680" y="1509858"/>
                  <a:pt x="1547028" y="1513595"/>
                </a:cubicBezTo>
                <a:lnTo>
                  <a:pt x="1542336" y="1516452"/>
                </a:lnTo>
                <a:lnTo>
                  <a:pt x="1547819" y="1523599"/>
                </a:lnTo>
                <a:cubicBezTo>
                  <a:pt x="1550597" y="1529354"/>
                  <a:pt x="1552846" y="1535572"/>
                  <a:pt x="1555756" y="1540863"/>
                </a:cubicBezTo>
                <a:cubicBezTo>
                  <a:pt x="1549935" y="1530280"/>
                  <a:pt x="1546760" y="1515992"/>
                  <a:pt x="1536706" y="1509113"/>
                </a:cubicBezTo>
                <a:cubicBezTo>
                  <a:pt x="1526652" y="1502234"/>
                  <a:pt x="1504641" y="1501430"/>
                  <a:pt x="1495431" y="1499588"/>
                </a:cubicBezTo>
                <a:lnTo>
                  <a:pt x="1093339" y="1504462"/>
                </a:lnTo>
                <a:lnTo>
                  <a:pt x="1098556" y="1513082"/>
                </a:lnTo>
                <a:cubicBezTo>
                  <a:pt x="1093794" y="1501970"/>
                  <a:pt x="1088502" y="1494296"/>
                  <a:pt x="1080300" y="1482919"/>
                </a:cubicBezTo>
                <a:cubicBezTo>
                  <a:pt x="1072098" y="1471542"/>
                  <a:pt x="1065879" y="1453153"/>
                  <a:pt x="1049343" y="1444819"/>
                </a:cubicBezTo>
                <a:cubicBezTo>
                  <a:pt x="1032807" y="1436485"/>
                  <a:pt x="1002512" y="1433310"/>
                  <a:pt x="981081" y="1432913"/>
                </a:cubicBezTo>
                <a:cubicBezTo>
                  <a:pt x="959650" y="1432516"/>
                  <a:pt x="960013" y="1435300"/>
                  <a:pt x="920756" y="1442438"/>
                </a:cubicBezTo>
                <a:cubicBezTo>
                  <a:pt x="903966" y="1445491"/>
                  <a:pt x="886889" y="1446671"/>
                  <a:pt x="869956" y="1448788"/>
                </a:cubicBezTo>
                <a:cubicBezTo>
                  <a:pt x="862548" y="1450905"/>
                  <a:pt x="855286" y="1453627"/>
                  <a:pt x="847731" y="1455138"/>
                </a:cubicBezTo>
                <a:cubicBezTo>
                  <a:pt x="805960" y="1463492"/>
                  <a:pt x="742264" y="1456025"/>
                  <a:pt x="711206" y="1455138"/>
                </a:cubicBezTo>
                <a:cubicBezTo>
                  <a:pt x="703042" y="1452417"/>
                  <a:pt x="687923" y="1450905"/>
                  <a:pt x="666756" y="1439263"/>
                </a:cubicBezTo>
                <a:cubicBezTo>
                  <a:pt x="645589" y="1427621"/>
                  <a:pt x="608018" y="1400105"/>
                  <a:pt x="584206" y="1385288"/>
                </a:cubicBezTo>
                <a:cubicBezTo>
                  <a:pt x="560394" y="1370471"/>
                  <a:pt x="543989" y="1362005"/>
                  <a:pt x="523881" y="1350363"/>
                </a:cubicBezTo>
                <a:cubicBezTo>
                  <a:pt x="518589" y="1347188"/>
                  <a:pt x="522161" y="1350231"/>
                  <a:pt x="508006" y="1340838"/>
                </a:cubicBezTo>
                <a:cubicBezTo>
                  <a:pt x="493851" y="1331445"/>
                  <a:pt x="480754" y="1314115"/>
                  <a:pt x="438950" y="1294007"/>
                </a:cubicBezTo>
                <a:cubicBezTo>
                  <a:pt x="397146" y="1273899"/>
                  <a:pt x="322401" y="1241752"/>
                  <a:pt x="259562" y="1208282"/>
                </a:cubicBezTo>
                <a:cubicBezTo>
                  <a:pt x="196723" y="1174812"/>
                  <a:pt x="102002" y="1116074"/>
                  <a:pt x="61918" y="1093188"/>
                </a:cubicBezTo>
                <a:cubicBezTo>
                  <a:pt x="21834" y="1070302"/>
                  <a:pt x="27258" y="1076255"/>
                  <a:pt x="19056" y="1070963"/>
                </a:cubicBezTo>
                <a:cubicBezTo>
                  <a:pt x="10854" y="1065671"/>
                  <a:pt x="14924" y="1064543"/>
                  <a:pt x="12706" y="1061438"/>
                </a:cubicBezTo>
                <a:cubicBezTo>
                  <a:pt x="9630" y="1057132"/>
                  <a:pt x="5986" y="1053225"/>
                  <a:pt x="3181" y="1048738"/>
                </a:cubicBezTo>
                <a:lnTo>
                  <a:pt x="0" y="1042376"/>
                </a:lnTo>
                <a:lnTo>
                  <a:pt x="10" y="1042386"/>
                </a:lnTo>
                <a:cubicBezTo>
                  <a:pt x="13768" y="1037094"/>
                  <a:pt x="30862" y="1036934"/>
                  <a:pt x="41285" y="1026511"/>
                </a:cubicBezTo>
                <a:cubicBezTo>
                  <a:pt x="44460" y="1023336"/>
                  <a:pt x="46960" y="1019296"/>
                  <a:pt x="50810" y="1016986"/>
                </a:cubicBezTo>
                <a:cubicBezTo>
                  <a:pt x="96770" y="989410"/>
                  <a:pt x="52294" y="1023567"/>
                  <a:pt x="88910" y="997936"/>
                </a:cubicBezTo>
                <a:cubicBezTo>
                  <a:pt x="94462" y="994050"/>
                  <a:pt x="99685" y="989698"/>
                  <a:pt x="104785" y="985236"/>
                </a:cubicBezTo>
                <a:cubicBezTo>
                  <a:pt x="108164" y="982279"/>
                  <a:pt x="110574" y="978202"/>
                  <a:pt x="114310" y="975711"/>
                </a:cubicBezTo>
                <a:cubicBezTo>
                  <a:pt x="120217" y="971773"/>
                  <a:pt x="127127" y="969586"/>
                  <a:pt x="133360" y="966186"/>
                </a:cubicBezTo>
                <a:cubicBezTo>
                  <a:pt x="138778" y="963231"/>
                  <a:pt x="143817" y="959616"/>
                  <a:pt x="149235" y="956661"/>
                </a:cubicBezTo>
                <a:cubicBezTo>
                  <a:pt x="155468" y="953261"/>
                  <a:pt x="162052" y="950536"/>
                  <a:pt x="168285" y="947136"/>
                </a:cubicBezTo>
                <a:cubicBezTo>
                  <a:pt x="173703" y="944181"/>
                  <a:pt x="179025" y="941034"/>
                  <a:pt x="184160" y="937611"/>
                </a:cubicBezTo>
                <a:cubicBezTo>
                  <a:pt x="188563" y="934676"/>
                  <a:pt x="192266" y="930711"/>
                  <a:pt x="196860" y="928086"/>
                </a:cubicBezTo>
                <a:cubicBezTo>
                  <a:pt x="207134" y="922215"/>
                  <a:pt x="218464" y="918299"/>
                  <a:pt x="228610" y="912211"/>
                </a:cubicBezTo>
                <a:cubicBezTo>
                  <a:pt x="274733" y="884537"/>
                  <a:pt x="217502" y="919616"/>
                  <a:pt x="257185" y="893161"/>
                </a:cubicBezTo>
                <a:cubicBezTo>
                  <a:pt x="262320" y="889738"/>
                  <a:pt x="267827" y="886907"/>
                  <a:pt x="273060" y="883636"/>
                </a:cubicBezTo>
                <a:cubicBezTo>
                  <a:pt x="276296" y="881614"/>
                  <a:pt x="279272" y="879179"/>
                  <a:pt x="282585" y="877286"/>
                </a:cubicBezTo>
                <a:cubicBezTo>
                  <a:pt x="286694" y="874938"/>
                  <a:pt x="291589" y="873893"/>
                  <a:pt x="295285" y="870936"/>
                </a:cubicBezTo>
                <a:cubicBezTo>
                  <a:pt x="302297" y="865326"/>
                  <a:pt x="314335" y="851886"/>
                  <a:pt x="314335" y="851886"/>
                </a:cubicBezTo>
                <a:cubicBezTo>
                  <a:pt x="325914" y="817148"/>
                  <a:pt x="307447" y="869765"/>
                  <a:pt x="323860" y="832836"/>
                </a:cubicBezTo>
                <a:cubicBezTo>
                  <a:pt x="326578" y="826719"/>
                  <a:pt x="328093" y="820136"/>
                  <a:pt x="330210" y="813786"/>
                </a:cubicBezTo>
                <a:cubicBezTo>
                  <a:pt x="329152" y="793678"/>
                  <a:pt x="328707" y="773528"/>
                  <a:pt x="327035" y="753461"/>
                </a:cubicBezTo>
                <a:cubicBezTo>
                  <a:pt x="326587" y="748083"/>
                  <a:pt x="325864" y="742596"/>
                  <a:pt x="323860" y="737586"/>
                </a:cubicBezTo>
                <a:cubicBezTo>
                  <a:pt x="321568" y="731856"/>
                  <a:pt x="317095" y="727231"/>
                  <a:pt x="314335" y="721711"/>
                </a:cubicBezTo>
                <a:lnTo>
                  <a:pt x="310830" y="712949"/>
                </a:lnTo>
                <a:lnTo>
                  <a:pt x="322269" y="712186"/>
                </a:lnTo>
                <a:cubicBezTo>
                  <a:pt x="336007" y="709896"/>
                  <a:pt x="338890" y="699303"/>
                  <a:pt x="341319" y="688374"/>
                </a:cubicBezTo>
                <a:cubicBezTo>
                  <a:pt x="343414" y="678948"/>
                  <a:pt x="344187" y="669268"/>
                  <a:pt x="346081" y="659799"/>
                </a:cubicBezTo>
                <a:cubicBezTo>
                  <a:pt x="347365" y="653381"/>
                  <a:pt x="349256" y="647099"/>
                  <a:pt x="350844" y="640749"/>
                </a:cubicBezTo>
                <a:cubicBezTo>
                  <a:pt x="355606" y="635986"/>
                  <a:pt x="359957" y="630773"/>
                  <a:pt x="365131" y="626461"/>
                </a:cubicBezTo>
                <a:cubicBezTo>
                  <a:pt x="369528" y="622797"/>
                  <a:pt x="375371" y="620983"/>
                  <a:pt x="379419" y="616936"/>
                </a:cubicBezTo>
                <a:cubicBezTo>
                  <a:pt x="398554" y="597802"/>
                  <a:pt x="414149" y="566991"/>
                  <a:pt x="427044" y="545499"/>
                </a:cubicBezTo>
                <a:cubicBezTo>
                  <a:pt x="432216" y="536879"/>
                  <a:pt x="454799" y="505589"/>
                  <a:pt x="455619" y="502636"/>
                </a:cubicBezTo>
                <a:cubicBezTo>
                  <a:pt x="460735" y="484217"/>
                  <a:pt x="456632" y="464231"/>
                  <a:pt x="460381" y="445486"/>
                </a:cubicBezTo>
                <a:cubicBezTo>
                  <a:pt x="461503" y="439873"/>
                  <a:pt x="464936" y="434039"/>
                  <a:pt x="469906" y="431199"/>
                </a:cubicBezTo>
                <a:cubicBezTo>
                  <a:pt x="476934" y="427183"/>
                  <a:pt x="485781" y="428024"/>
                  <a:pt x="493719" y="426436"/>
                </a:cubicBezTo>
                <a:cubicBezTo>
                  <a:pt x="500069" y="428024"/>
                  <a:pt x="506915" y="428272"/>
                  <a:pt x="512769" y="431199"/>
                </a:cubicBezTo>
                <a:cubicBezTo>
                  <a:pt x="519868" y="434749"/>
                  <a:pt x="525360" y="440872"/>
                  <a:pt x="531819" y="445486"/>
                </a:cubicBezTo>
                <a:cubicBezTo>
                  <a:pt x="536477" y="448813"/>
                  <a:pt x="540460" y="454070"/>
                  <a:pt x="546106" y="455011"/>
                </a:cubicBezTo>
                <a:cubicBezTo>
                  <a:pt x="610735" y="465783"/>
                  <a:pt x="603478" y="463793"/>
                  <a:pt x="650881" y="450249"/>
                </a:cubicBezTo>
                <a:cubicBezTo>
                  <a:pt x="677869" y="448661"/>
                  <a:pt x="705037" y="448983"/>
                  <a:pt x="731844" y="445486"/>
                </a:cubicBezTo>
                <a:cubicBezTo>
                  <a:pt x="751062" y="442979"/>
                  <a:pt x="775116" y="429401"/>
                  <a:pt x="788994" y="416911"/>
                </a:cubicBezTo>
                <a:cubicBezTo>
                  <a:pt x="815568" y="392995"/>
                  <a:pt x="801341" y="398391"/>
                  <a:pt x="817569" y="374049"/>
                </a:cubicBezTo>
                <a:cubicBezTo>
                  <a:pt x="823208" y="365591"/>
                  <a:pt x="829866" y="357834"/>
                  <a:pt x="836619" y="350236"/>
                </a:cubicBezTo>
                <a:cubicBezTo>
                  <a:pt x="842128" y="344039"/>
                  <a:pt x="861898" y="327887"/>
                  <a:pt x="865194" y="316899"/>
                </a:cubicBezTo>
                <a:cubicBezTo>
                  <a:pt x="868420" y="306147"/>
                  <a:pt x="867948" y="294605"/>
                  <a:pt x="869956" y="283561"/>
                </a:cubicBezTo>
                <a:cubicBezTo>
                  <a:pt x="873661" y="263184"/>
                  <a:pt x="874807" y="264335"/>
                  <a:pt x="884244" y="245461"/>
                </a:cubicBezTo>
                <a:cubicBezTo>
                  <a:pt x="892181" y="242286"/>
                  <a:pt x="900410" y="239759"/>
                  <a:pt x="908056" y="235936"/>
                </a:cubicBezTo>
                <a:cubicBezTo>
                  <a:pt x="913176" y="233376"/>
                  <a:pt x="917581" y="229586"/>
                  <a:pt x="922344" y="226411"/>
                </a:cubicBezTo>
                <a:cubicBezTo>
                  <a:pt x="935553" y="217605"/>
                  <a:pt x="947744" y="207361"/>
                  <a:pt x="960444" y="197836"/>
                </a:cubicBezTo>
                <a:cubicBezTo>
                  <a:pt x="983250" y="190234"/>
                  <a:pt x="971181" y="196624"/>
                  <a:pt x="993781" y="174024"/>
                </a:cubicBezTo>
                <a:cubicBezTo>
                  <a:pt x="1035431" y="132374"/>
                  <a:pt x="1026201" y="152963"/>
                  <a:pt x="1036644" y="121636"/>
                </a:cubicBezTo>
                <a:cubicBezTo>
                  <a:pt x="1047903" y="110377"/>
                  <a:pt x="1057074" y="102553"/>
                  <a:pt x="1065219" y="88299"/>
                </a:cubicBezTo>
                <a:cubicBezTo>
                  <a:pt x="1067710" y="83940"/>
                  <a:pt x="1068538" y="78820"/>
                  <a:pt x="1069981" y="74011"/>
                </a:cubicBezTo>
                <a:cubicBezTo>
                  <a:pt x="1073302" y="62941"/>
                  <a:pt x="1076907" y="51935"/>
                  <a:pt x="1079506" y="40674"/>
                </a:cubicBezTo>
                <a:cubicBezTo>
                  <a:pt x="1081677" y="31265"/>
                  <a:pt x="1080969" y="21174"/>
                  <a:pt x="1084269" y="12099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Полилиния: фигура 101">
            <a:extLst>
              <a:ext uri="{FF2B5EF4-FFF2-40B4-BE49-F238E27FC236}">
                <a16:creationId xmlns:a16="http://schemas.microsoft.com/office/drawing/2014/main" id="{A9151C33-B545-6897-28F7-03CA0D10511A}"/>
              </a:ext>
            </a:extLst>
          </p:cNvPr>
          <p:cNvSpPr/>
          <p:nvPr/>
        </p:nvSpPr>
        <p:spPr>
          <a:xfrm>
            <a:off x="6029154" y="2661638"/>
            <a:ext cx="2480827" cy="1950618"/>
          </a:xfrm>
          <a:custGeom>
            <a:avLst/>
            <a:gdLst>
              <a:gd name="connsiteX0" fmla="*/ 1408410 w 2480827"/>
              <a:gd name="connsiteY0" fmla="*/ 0 h 1990200"/>
              <a:gd name="connsiteX1" fmla="*/ 1411966 w 2480827"/>
              <a:gd name="connsiteY1" fmla="*/ 2177 h 1990200"/>
              <a:gd name="connsiteX2" fmla="*/ 1450066 w 2480827"/>
              <a:gd name="connsiteY2" fmla="*/ 35514 h 1990200"/>
              <a:gd name="connsiteX3" fmla="*/ 1464353 w 2480827"/>
              <a:gd name="connsiteY3" fmla="*/ 73614 h 1990200"/>
              <a:gd name="connsiteX4" fmla="*/ 1452447 w 2480827"/>
              <a:gd name="connsiteY4" fmla="*/ 99808 h 1990200"/>
              <a:gd name="connsiteX5" fmla="*/ 1442922 w 2480827"/>
              <a:gd name="connsiteY5" fmla="*/ 111714 h 1990200"/>
              <a:gd name="connsiteX6" fmla="*/ 1440541 w 2480827"/>
              <a:gd name="connsiteY6" fmla="*/ 135527 h 1990200"/>
              <a:gd name="connsiteX7" fmla="*/ 1447684 w 2480827"/>
              <a:gd name="connsiteY7" fmla="*/ 152195 h 1990200"/>
              <a:gd name="connsiteX8" fmla="*/ 1450066 w 2480827"/>
              <a:gd name="connsiteY8" fmla="*/ 159339 h 1990200"/>
              <a:gd name="connsiteX9" fmla="*/ 1454828 w 2480827"/>
              <a:gd name="connsiteY9" fmla="*/ 171245 h 1990200"/>
              <a:gd name="connsiteX10" fmla="*/ 1483403 w 2480827"/>
              <a:gd name="connsiteY10" fmla="*/ 190295 h 1990200"/>
              <a:gd name="connsiteX11" fmla="*/ 1492928 w 2480827"/>
              <a:gd name="connsiteY11" fmla="*/ 192677 h 1990200"/>
              <a:gd name="connsiteX12" fmla="*/ 1511978 w 2480827"/>
              <a:gd name="connsiteY12" fmla="*/ 197439 h 1990200"/>
              <a:gd name="connsiteX13" fmla="*/ 1533409 w 2480827"/>
              <a:gd name="connsiteY13" fmla="*/ 211727 h 1990200"/>
              <a:gd name="connsiteX14" fmla="*/ 1545316 w 2480827"/>
              <a:gd name="connsiteY14" fmla="*/ 216489 h 1990200"/>
              <a:gd name="connsiteX15" fmla="*/ 1578653 w 2480827"/>
              <a:gd name="connsiteY15" fmla="*/ 228395 h 1990200"/>
              <a:gd name="connsiteX16" fmla="*/ 1602466 w 2480827"/>
              <a:gd name="connsiteY16" fmla="*/ 233158 h 1990200"/>
              <a:gd name="connsiteX17" fmla="*/ 1621516 w 2480827"/>
              <a:gd name="connsiteY17" fmla="*/ 237920 h 1990200"/>
              <a:gd name="connsiteX18" fmla="*/ 1640566 w 2480827"/>
              <a:gd name="connsiteY18" fmla="*/ 240302 h 1990200"/>
              <a:gd name="connsiteX19" fmla="*/ 1659616 w 2480827"/>
              <a:gd name="connsiteY19" fmla="*/ 247445 h 1990200"/>
              <a:gd name="connsiteX20" fmla="*/ 1685809 w 2480827"/>
              <a:gd name="connsiteY20" fmla="*/ 254589 h 1990200"/>
              <a:gd name="connsiteX21" fmla="*/ 1714384 w 2480827"/>
              <a:gd name="connsiteY21" fmla="*/ 268877 h 1990200"/>
              <a:gd name="connsiteX22" fmla="*/ 1735816 w 2480827"/>
              <a:gd name="connsiteY22" fmla="*/ 287927 h 1990200"/>
              <a:gd name="connsiteX23" fmla="*/ 1738197 w 2480827"/>
              <a:gd name="connsiteY23" fmla="*/ 314120 h 1990200"/>
              <a:gd name="connsiteX24" fmla="*/ 1733434 w 2480827"/>
              <a:gd name="connsiteY24" fmla="*/ 326027 h 1990200"/>
              <a:gd name="connsiteX25" fmla="*/ 1723909 w 2480827"/>
              <a:gd name="connsiteY25" fmla="*/ 354602 h 1990200"/>
              <a:gd name="connsiteX26" fmla="*/ 1726291 w 2480827"/>
              <a:gd name="connsiteY26" fmla="*/ 385558 h 1990200"/>
              <a:gd name="connsiteX27" fmla="*/ 1742959 w 2480827"/>
              <a:gd name="connsiteY27" fmla="*/ 390320 h 1990200"/>
              <a:gd name="connsiteX28" fmla="*/ 1752484 w 2480827"/>
              <a:gd name="connsiteY28" fmla="*/ 387939 h 1990200"/>
              <a:gd name="connsiteX29" fmla="*/ 1773916 w 2480827"/>
              <a:gd name="connsiteY29" fmla="*/ 364127 h 1990200"/>
              <a:gd name="connsiteX30" fmla="*/ 1792966 w 2480827"/>
              <a:gd name="connsiteY30" fmla="*/ 342695 h 1990200"/>
              <a:gd name="connsiteX31" fmla="*/ 1800109 w 2480827"/>
              <a:gd name="connsiteY31" fmla="*/ 337933 h 1990200"/>
              <a:gd name="connsiteX32" fmla="*/ 1809634 w 2480827"/>
              <a:gd name="connsiteY32" fmla="*/ 330789 h 1990200"/>
              <a:gd name="connsiteX33" fmla="*/ 1826303 w 2480827"/>
              <a:gd name="connsiteY33" fmla="*/ 323645 h 1990200"/>
              <a:gd name="connsiteX34" fmla="*/ 1847734 w 2480827"/>
              <a:gd name="connsiteY34" fmla="*/ 314120 h 1990200"/>
              <a:gd name="connsiteX35" fmla="*/ 1876309 w 2480827"/>
              <a:gd name="connsiteY35" fmla="*/ 306977 h 1990200"/>
              <a:gd name="connsiteX36" fmla="*/ 1888216 w 2480827"/>
              <a:gd name="connsiteY36" fmla="*/ 302214 h 1990200"/>
              <a:gd name="connsiteX37" fmla="*/ 1909647 w 2480827"/>
              <a:gd name="connsiteY37" fmla="*/ 295070 h 1990200"/>
              <a:gd name="connsiteX38" fmla="*/ 1921553 w 2480827"/>
              <a:gd name="connsiteY38" fmla="*/ 292689 h 1990200"/>
              <a:gd name="connsiteX39" fmla="*/ 1959653 w 2480827"/>
              <a:gd name="connsiteY39" fmla="*/ 280783 h 1990200"/>
              <a:gd name="connsiteX40" fmla="*/ 1990609 w 2480827"/>
              <a:gd name="connsiteY40" fmla="*/ 273639 h 1990200"/>
              <a:gd name="connsiteX41" fmla="*/ 2045378 w 2480827"/>
              <a:gd name="connsiteY41" fmla="*/ 256970 h 1990200"/>
              <a:gd name="connsiteX42" fmla="*/ 2054903 w 2480827"/>
              <a:gd name="connsiteY42" fmla="*/ 252208 h 1990200"/>
              <a:gd name="connsiteX43" fmla="*/ 2064428 w 2480827"/>
              <a:gd name="connsiteY43" fmla="*/ 249827 h 1990200"/>
              <a:gd name="connsiteX44" fmla="*/ 2081097 w 2480827"/>
              <a:gd name="connsiteY44" fmla="*/ 235539 h 1990200"/>
              <a:gd name="connsiteX45" fmla="*/ 2095384 w 2480827"/>
              <a:gd name="connsiteY45" fmla="*/ 221252 h 1990200"/>
              <a:gd name="connsiteX46" fmla="*/ 2107291 w 2480827"/>
              <a:gd name="connsiteY46" fmla="*/ 202202 h 1990200"/>
              <a:gd name="connsiteX47" fmla="*/ 2123959 w 2480827"/>
              <a:gd name="connsiteY47" fmla="*/ 176008 h 1990200"/>
              <a:gd name="connsiteX48" fmla="*/ 2133484 w 2480827"/>
              <a:gd name="connsiteY48" fmla="*/ 149814 h 1990200"/>
              <a:gd name="connsiteX49" fmla="*/ 2140628 w 2480827"/>
              <a:gd name="connsiteY49" fmla="*/ 137908 h 1990200"/>
              <a:gd name="connsiteX50" fmla="*/ 2150153 w 2480827"/>
              <a:gd name="connsiteY50" fmla="*/ 123620 h 1990200"/>
              <a:gd name="connsiteX51" fmla="*/ 2169203 w 2480827"/>
              <a:gd name="connsiteY51" fmla="*/ 116477 h 1990200"/>
              <a:gd name="connsiteX52" fmla="*/ 2178728 w 2480827"/>
              <a:gd name="connsiteY52" fmla="*/ 121239 h 1990200"/>
              <a:gd name="connsiteX53" fmla="*/ 2188253 w 2480827"/>
              <a:gd name="connsiteY53" fmla="*/ 128383 h 1990200"/>
              <a:gd name="connsiteX54" fmla="*/ 2200159 w 2480827"/>
              <a:gd name="connsiteY54" fmla="*/ 135527 h 1990200"/>
              <a:gd name="connsiteX55" fmla="*/ 2221591 w 2480827"/>
              <a:gd name="connsiteY55" fmla="*/ 140289 h 1990200"/>
              <a:gd name="connsiteX56" fmla="*/ 2235878 w 2480827"/>
              <a:gd name="connsiteY56" fmla="*/ 145052 h 1990200"/>
              <a:gd name="connsiteX57" fmla="*/ 2245403 w 2480827"/>
              <a:gd name="connsiteY57" fmla="*/ 147433 h 1990200"/>
              <a:gd name="connsiteX58" fmla="*/ 2259691 w 2480827"/>
              <a:gd name="connsiteY58" fmla="*/ 152195 h 1990200"/>
              <a:gd name="connsiteX59" fmla="*/ 2283503 w 2480827"/>
              <a:gd name="connsiteY59" fmla="*/ 156958 h 1990200"/>
              <a:gd name="connsiteX60" fmla="*/ 2300172 w 2480827"/>
              <a:gd name="connsiteY60" fmla="*/ 164102 h 1990200"/>
              <a:gd name="connsiteX61" fmla="*/ 2307316 w 2480827"/>
              <a:gd name="connsiteY61" fmla="*/ 166483 h 1990200"/>
              <a:gd name="connsiteX62" fmla="*/ 2316841 w 2480827"/>
              <a:gd name="connsiteY62" fmla="*/ 180770 h 1990200"/>
              <a:gd name="connsiteX63" fmla="*/ 2323984 w 2480827"/>
              <a:gd name="connsiteY63" fmla="*/ 211727 h 1990200"/>
              <a:gd name="connsiteX64" fmla="*/ 2328747 w 2480827"/>
              <a:gd name="connsiteY64" fmla="*/ 233158 h 1990200"/>
              <a:gd name="connsiteX65" fmla="*/ 2331128 w 2480827"/>
              <a:gd name="connsiteY65" fmla="*/ 240302 h 1990200"/>
              <a:gd name="connsiteX66" fmla="*/ 2336755 w 2480827"/>
              <a:gd name="connsiteY66" fmla="*/ 253981 h 1990200"/>
              <a:gd name="connsiteX67" fmla="*/ 2343793 w 2480827"/>
              <a:gd name="connsiteY67" fmla="*/ 264150 h 1990200"/>
              <a:gd name="connsiteX68" fmla="*/ 2337478 w 2480827"/>
              <a:gd name="connsiteY68" fmla="*/ 270464 h 1990200"/>
              <a:gd name="connsiteX69" fmla="*/ 2324778 w 2480827"/>
              <a:gd name="connsiteY69" fmla="*/ 276814 h 1990200"/>
              <a:gd name="connsiteX70" fmla="*/ 2312078 w 2480827"/>
              <a:gd name="connsiteY70" fmla="*/ 292689 h 1990200"/>
              <a:gd name="connsiteX71" fmla="*/ 2302553 w 2480827"/>
              <a:gd name="connsiteY71" fmla="*/ 299039 h 1990200"/>
              <a:gd name="connsiteX72" fmla="*/ 2283503 w 2480827"/>
              <a:gd name="connsiteY72" fmla="*/ 327614 h 1990200"/>
              <a:gd name="connsiteX73" fmla="*/ 2261278 w 2480827"/>
              <a:gd name="connsiteY73" fmla="*/ 346664 h 1990200"/>
              <a:gd name="connsiteX74" fmla="*/ 2248578 w 2480827"/>
              <a:gd name="connsiteY74" fmla="*/ 365714 h 1990200"/>
              <a:gd name="connsiteX75" fmla="*/ 2239053 w 2480827"/>
              <a:gd name="connsiteY75" fmla="*/ 378414 h 1990200"/>
              <a:gd name="connsiteX76" fmla="*/ 2245403 w 2480827"/>
              <a:gd name="connsiteY76" fmla="*/ 429214 h 1990200"/>
              <a:gd name="connsiteX77" fmla="*/ 2235878 w 2480827"/>
              <a:gd name="connsiteY77" fmla="*/ 454614 h 1990200"/>
              <a:gd name="connsiteX78" fmla="*/ 2226353 w 2480827"/>
              <a:gd name="connsiteY78" fmla="*/ 464139 h 1990200"/>
              <a:gd name="connsiteX79" fmla="*/ 2185078 w 2480827"/>
              <a:gd name="connsiteY79" fmla="*/ 486364 h 1990200"/>
              <a:gd name="connsiteX80" fmla="*/ 2175553 w 2480827"/>
              <a:gd name="connsiteY80" fmla="*/ 492714 h 1990200"/>
              <a:gd name="connsiteX81" fmla="*/ 2146978 w 2480827"/>
              <a:gd name="connsiteY81" fmla="*/ 499064 h 1990200"/>
              <a:gd name="connsiteX82" fmla="*/ 2137453 w 2480827"/>
              <a:gd name="connsiteY82" fmla="*/ 502239 h 1990200"/>
              <a:gd name="connsiteX83" fmla="*/ 2134278 w 2480827"/>
              <a:gd name="connsiteY83" fmla="*/ 518114 h 1990200"/>
              <a:gd name="connsiteX84" fmla="*/ 2146978 w 2480827"/>
              <a:gd name="connsiteY84" fmla="*/ 559389 h 1990200"/>
              <a:gd name="connsiteX85" fmla="*/ 2156503 w 2480827"/>
              <a:gd name="connsiteY85" fmla="*/ 572089 h 1990200"/>
              <a:gd name="connsiteX86" fmla="*/ 2162853 w 2480827"/>
              <a:gd name="connsiteY86" fmla="*/ 587964 h 1990200"/>
              <a:gd name="connsiteX87" fmla="*/ 2181903 w 2480827"/>
              <a:gd name="connsiteY87" fmla="*/ 607014 h 1990200"/>
              <a:gd name="connsiteX88" fmla="*/ 2194603 w 2480827"/>
              <a:gd name="connsiteY88" fmla="*/ 622889 h 1990200"/>
              <a:gd name="connsiteX89" fmla="*/ 2216828 w 2480827"/>
              <a:gd name="connsiteY89" fmla="*/ 645114 h 1990200"/>
              <a:gd name="connsiteX90" fmla="*/ 2223178 w 2480827"/>
              <a:gd name="connsiteY90" fmla="*/ 657814 h 1990200"/>
              <a:gd name="connsiteX91" fmla="*/ 2232703 w 2480827"/>
              <a:gd name="connsiteY91" fmla="*/ 664164 h 1990200"/>
              <a:gd name="connsiteX92" fmla="*/ 2242228 w 2480827"/>
              <a:gd name="connsiteY92" fmla="*/ 673689 h 1990200"/>
              <a:gd name="connsiteX93" fmla="*/ 2248578 w 2480827"/>
              <a:gd name="connsiteY93" fmla="*/ 746714 h 1990200"/>
              <a:gd name="connsiteX94" fmla="*/ 2258103 w 2480827"/>
              <a:gd name="connsiteY94" fmla="*/ 749889 h 1990200"/>
              <a:gd name="connsiteX95" fmla="*/ 2277153 w 2480827"/>
              <a:gd name="connsiteY95" fmla="*/ 753064 h 1990200"/>
              <a:gd name="connsiteX96" fmla="*/ 2324778 w 2480827"/>
              <a:gd name="connsiteY96" fmla="*/ 753064 h 1990200"/>
              <a:gd name="connsiteX97" fmla="*/ 2337478 w 2480827"/>
              <a:gd name="connsiteY97" fmla="*/ 762589 h 1990200"/>
              <a:gd name="connsiteX98" fmla="*/ 2343828 w 2480827"/>
              <a:gd name="connsiteY98" fmla="*/ 772114 h 1990200"/>
              <a:gd name="connsiteX99" fmla="*/ 2337478 w 2480827"/>
              <a:gd name="connsiteY99" fmla="*/ 822914 h 1990200"/>
              <a:gd name="connsiteX100" fmla="*/ 2334303 w 2480827"/>
              <a:gd name="connsiteY100" fmla="*/ 838789 h 1990200"/>
              <a:gd name="connsiteX101" fmla="*/ 2327953 w 2480827"/>
              <a:gd name="connsiteY101" fmla="*/ 848314 h 1990200"/>
              <a:gd name="connsiteX102" fmla="*/ 2289853 w 2480827"/>
              <a:gd name="connsiteY102" fmla="*/ 880064 h 1990200"/>
              <a:gd name="connsiteX103" fmla="*/ 2258103 w 2480827"/>
              <a:gd name="connsiteY103" fmla="*/ 892764 h 1990200"/>
              <a:gd name="connsiteX104" fmla="*/ 2232703 w 2480827"/>
              <a:gd name="connsiteY104" fmla="*/ 908639 h 1990200"/>
              <a:gd name="connsiteX105" fmla="*/ 2235878 w 2480827"/>
              <a:gd name="connsiteY105" fmla="*/ 943564 h 1990200"/>
              <a:gd name="connsiteX106" fmla="*/ 2248578 w 2480827"/>
              <a:gd name="connsiteY106" fmla="*/ 946739 h 1990200"/>
              <a:gd name="connsiteX107" fmla="*/ 2286678 w 2480827"/>
              <a:gd name="connsiteY107" fmla="*/ 968964 h 1990200"/>
              <a:gd name="connsiteX108" fmla="*/ 2308903 w 2480827"/>
              <a:gd name="connsiteY108" fmla="*/ 978489 h 1990200"/>
              <a:gd name="connsiteX109" fmla="*/ 2331128 w 2480827"/>
              <a:gd name="connsiteY109" fmla="*/ 997539 h 1990200"/>
              <a:gd name="connsiteX110" fmla="*/ 2347003 w 2480827"/>
              <a:gd name="connsiteY110" fmla="*/ 1007064 h 1990200"/>
              <a:gd name="connsiteX111" fmla="*/ 2350178 w 2480827"/>
              <a:gd name="connsiteY111" fmla="*/ 1016589 h 1990200"/>
              <a:gd name="connsiteX112" fmla="*/ 2353353 w 2480827"/>
              <a:gd name="connsiteY112" fmla="*/ 1092789 h 1990200"/>
              <a:gd name="connsiteX113" fmla="*/ 2334303 w 2480827"/>
              <a:gd name="connsiteY113" fmla="*/ 1121364 h 1990200"/>
              <a:gd name="connsiteX114" fmla="*/ 2324778 w 2480827"/>
              <a:gd name="connsiteY114" fmla="*/ 1156289 h 1990200"/>
              <a:gd name="connsiteX115" fmla="*/ 2315253 w 2480827"/>
              <a:gd name="connsiteY115" fmla="*/ 1181689 h 1990200"/>
              <a:gd name="connsiteX116" fmla="*/ 2312078 w 2480827"/>
              <a:gd name="connsiteY116" fmla="*/ 1264239 h 1990200"/>
              <a:gd name="connsiteX117" fmla="*/ 2305728 w 2480827"/>
              <a:gd name="connsiteY117" fmla="*/ 1280114 h 1990200"/>
              <a:gd name="connsiteX118" fmla="*/ 2302553 w 2480827"/>
              <a:gd name="connsiteY118" fmla="*/ 1289639 h 1990200"/>
              <a:gd name="connsiteX119" fmla="*/ 2296203 w 2480827"/>
              <a:gd name="connsiteY119" fmla="*/ 1302339 h 1990200"/>
              <a:gd name="connsiteX120" fmla="*/ 2286678 w 2480827"/>
              <a:gd name="connsiteY120" fmla="*/ 1337264 h 1990200"/>
              <a:gd name="connsiteX121" fmla="*/ 2293028 w 2480827"/>
              <a:gd name="connsiteY121" fmla="*/ 1356314 h 1990200"/>
              <a:gd name="connsiteX122" fmla="*/ 2321603 w 2480827"/>
              <a:gd name="connsiteY122" fmla="*/ 1381714 h 1990200"/>
              <a:gd name="connsiteX123" fmla="*/ 2340653 w 2480827"/>
              <a:gd name="connsiteY123" fmla="*/ 1397589 h 1990200"/>
              <a:gd name="connsiteX124" fmla="*/ 2375578 w 2480827"/>
              <a:gd name="connsiteY124" fmla="*/ 1391239 h 1990200"/>
              <a:gd name="connsiteX125" fmla="*/ 2391453 w 2480827"/>
              <a:gd name="connsiteY125" fmla="*/ 1378539 h 1990200"/>
              <a:gd name="connsiteX126" fmla="*/ 2404153 w 2480827"/>
              <a:gd name="connsiteY126" fmla="*/ 1372189 h 1990200"/>
              <a:gd name="connsiteX127" fmla="*/ 2416853 w 2480827"/>
              <a:gd name="connsiteY127" fmla="*/ 1362664 h 1990200"/>
              <a:gd name="connsiteX128" fmla="*/ 2458128 w 2480827"/>
              <a:gd name="connsiteY128" fmla="*/ 1356314 h 1990200"/>
              <a:gd name="connsiteX129" fmla="*/ 2477598 w 2480827"/>
              <a:gd name="connsiteY129" fmla="*/ 1359854 h 1990200"/>
              <a:gd name="connsiteX130" fmla="*/ 2480827 w 2480827"/>
              <a:gd name="connsiteY130" fmla="*/ 1357911 h 1990200"/>
              <a:gd name="connsiteX131" fmla="*/ 2467653 w 2480827"/>
              <a:gd name="connsiteY131" fmla="*/ 1365840 h 1990200"/>
              <a:gd name="connsiteX132" fmla="*/ 2458128 w 2480827"/>
              <a:gd name="connsiteY132" fmla="*/ 1369015 h 1990200"/>
              <a:gd name="connsiteX133" fmla="*/ 2448603 w 2480827"/>
              <a:gd name="connsiteY133" fmla="*/ 1378540 h 1990200"/>
              <a:gd name="connsiteX134" fmla="*/ 2454953 w 2480827"/>
              <a:gd name="connsiteY134" fmla="*/ 1448390 h 1990200"/>
              <a:gd name="connsiteX135" fmla="*/ 2461303 w 2480827"/>
              <a:gd name="connsiteY135" fmla="*/ 1461090 h 1990200"/>
              <a:gd name="connsiteX136" fmla="*/ 2470828 w 2480827"/>
              <a:gd name="connsiteY136" fmla="*/ 1489665 h 1990200"/>
              <a:gd name="connsiteX137" fmla="*/ 2474003 w 2480827"/>
              <a:gd name="connsiteY137" fmla="*/ 1511890 h 1990200"/>
              <a:gd name="connsiteX138" fmla="*/ 2477178 w 2480827"/>
              <a:gd name="connsiteY138" fmla="*/ 1521415 h 1990200"/>
              <a:gd name="connsiteX139" fmla="*/ 2480353 w 2480827"/>
              <a:gd name="connsiteY139" fmla="*/ 1534115 h 1990200"/>
              <a:gd name="connsiteX140" fmla="*/ 2477178 w 2480827"/>
              <a:gd name="connsiteY140" fmla="*/ 1562690 h 1990200"/>
              <a:gd name="connsiteX141" fmla="*/ 2448603 w 2480827"/>
              <a:gd name="connsiteY141" fmla="*/ 1569040 h 1990200"/>
              <a:gd name="connsiteX142" fmla="*/ 2404153 w 2480827"/>
              <a:gd name="connsiteY142" fmla="*/ 1575390 h 1990200"/>
              <a:gd name="connsiteX143" fmla="*/ 2223178 w 2480827"/>
              <a:gd name="connsiteY143" fmla="*/ 1584915 h 1990200"/>
              <a:gd name="connsiteX144" fmla="*/ 2150153 w 2480827"/>
              <a:gd name="connsiteY144" fmla="*/ 1594440 h 1990200"/>
              <a:gd name="connsiteX145" fmla="*/ 2144189 w 2480827"/>
              <a:gd name="connsiteY145" fmla="*/ 1596429 h 1990200"/>
              <a:gd name="connsiteX146" fmla="*/ 2140629 w 2480827"/>
              <a:gd name="connsiteY146" fmla="*/ 1588089 h 1990200"/>
              <a:gd name="connsiteX147" fmla="*/ 2066017 w 2480827"/>
              <a:gd name="connsiteY147" fmla="*/ 1586502 h 1990200"/>
              <a:gd name="connsiteX148" fmla="*/ 1994579 w 2480827"/>
              <a:gd name="connsiteY148" fmla="*/ 1581591 h 1990200"/>
              <a:gd name="connsiteX149" fmla="*/ 1926316 w 2480827"/>
              <a:gd name="connsiteY149" fmla="*/ 1590470 h 1990200"/>
              <a:gd name="connsiteX150" fmla="*/ 1843767 w 2480827"/>
              <a:gd name="connsiteY150" fmla="*/ 1630158 h 1990200"/>
              <a:gd name="connsiteX151" fmla="*/ 1782647 w 2480827"/>
              <a:gd name="connsiteY151" fmla="*/ 1677782 h 1990200"/>
              <a:gd name="connsiteX152" fmla="*/ 1728673 w 2480827"/>
              <a:gd name="connsiteY152" fmla="*/ 1748427 h 1990200"/>
              <a:gd name="connsiteX153" fmla="*/ 1680254 w 2480827"/>
              <a:gd name="connsiteY153" fmla="*/ 1807164 h 1990200"/>
              <a:gd name="connsiteX154" fmla="*/ 1635804 w 2480827"/>
              <a:gd name="connsiteY154" fmla="*/ 1835739 h 1990200"/>
              <a:gd name="connsiteX155" fmla="*/ 1603261 w 2480827"/>
              <a:gd name="connsiteY155" fmla="*/ 1888920 h 1990200"/>
              <a:gd name="connsiteX156" fmla="*/ 1594083 w 2480827"/>
              <a:gd name="connsiteY156" fmla="*/ 1922010 h 1990200"/>
              <a:gd name="connsiteX157" fmla="*/ 1591937 w 2480827"/>
              <a:gd name="connsiteY157" fmla="*/ 1932199 h 1990200"/>
              <a:gd name="connsiteX158" fmla="*/ 1594750 w 2480827"/>
              <a:gd name="connsiteY158" fmla="*/ 1937838 h 1990200"/>
              <a:gd name="connsiteX159" fmla="*/ 1597704 w 2480827"/>
              <a:gd name="connsiteY159" fmla="*/ 1943689 h 1990200"/>
              <a:gd name="connsiteX160" fmla="*/ 1613579 w 2480827"/>
              <a:gd name="connsiteY160" fmla="*/ 1972264 h 1990200"/>
              <a:gd name="connsiteX161" fmla="*/ 1621582 w 2480827"/>
              <a:gd name="connsiteY161" fmla="*/ 1990200 h 1990200"/>
              <a:gd name="connsiteX162" fmla="*/ 1621580 w 2480827"/>
              <a:gd name="connsiteY162" fmla="*/ 1990197 h 1990200"/>
              <a:gd name="connsiteX163" fmla="*/ 1619300 w 2480827"/>
              <a:gd name="connsiteY163" fmla="*/ 1984920 h 1990200"/>
              <a:gd name="connsiteX164" fmla="*/ 1613578 w 2480827"/>
              <a:gd name="connsiteY164" fmla="*/ 1972264 h 1990200"/>
              <a:gd name="connsiteX165" fmla="*/ 1597703 w 2480827"/>
              <a:gd name="connsiteY165" fmla="*/ 1943689 h 1990200"/>
              <a:gd name="connsiteX166" fmla="*/ 1581828 w 2480827"/>
              <a:gd name="connsiteY166" fmla="*/ 1915114 h 1990200"/>
              <a:gd name="connsiteX167" fmla="*/ 1496103 w 2480827"/>
              <a:gd name="connsiteY167" fmla="*/ 1902414 h 1990200"/>
              <a:gd name="connsiteX168" fmla="*/ 1438953 w 2480827"/>
              <a:gd name="connsiteY168" fmla="*/ 1911939 h 1990200"/>
              <a:gd name="connsiteX169" fmla="*/ 1378628 w 2480827"/>
              <a:gd name="connsiteY169" fmla="*/ 1918289 h 1990200"/>
              <a:gd name="connsiteX170" fmla="*/ 1353228 w 2480827"/>
              <a:gd name="connsiteY170" fmla="*/ 1924639 h 1990200"/>
              <a:gd name="connsiteX171" fmla="*/ 1289728 w 2480827"/>
              <a:gd name="connsiteY171" fmla="*/ 1927814 h 1990200"/>
              <a:gd name="connsiteX172" fmla="*/ 1219878 w 2480827"/>
              <a:gd name="connsiteY172" fmla="*/ 1934164 h 1990200"/>
              <a:gd name="connsiteX173" fmla="*/ 1181778 w 2480827"/>
              <a:gd name="connsiteY173" fmla="*/ 1937339 h 1990200"/>
              <a:gd name="connsiteX174" fmla="*/ 1042078 w 2480827"/>
              <a:gd name="connsiteY174" fmla="*/ 1950039 h 1990200"/>
              <a:gd name="connsiteX175" fmla="*/ 950045 w 2480827"/>
              <a:gd name="connsiteY175" fmla="*/ 1950618 h 1990200"/>
              <a:gd name="connsiteX176" fmla="*/ 950003 w 2480827"/>
              <a:gd name="connsiteY176" fmla="*/ 1950038 h 1990200"/>
              <a:gd name="connsiteX177" fmla="*/ 946828 w 2480827"/>
              <a:gd name="connsiteY177" fmla="*/ 1927813 h 1990200"/>
              <a:gd name="connsiteX178" fmla="*/ 943653 w 2480827"/>
              <a:gd name="connsiteY178" fmla="*/ 1902413 h 1990200"/>
              <a:gd name="connsiteX179" fmla="*/ 937303 w 2480827"/>
              <a:gd name="connsiteY179" fmla="*/ 1829388 h 1990200"/>
              <a:gd name="connsiteX180" fmla="*/ 924603 w 2480827"/>
              <a:gd name="connsiteY180" fmla="*/ 1784938 h 1990200"/>
              <a:gd name="connsiteX181" fmla="*/ 923015 w 2480827"/>
              <a:gd name="connsiteY181" fmla="*/ 1707944 h 1990200"/>
              <a:gd name="connsiteX182" fmla="*/ 934128 w 2480827"/>
              <a:gd name="connsiteY182" fmla="*/ 1610313 h 1990200"/>
              <a:gd name="connsiteX183" fmla="*/ 918253 w 2480827"/>
              <a:gd name="connsiteY183" fmla="*/ 1480138 h 1990200"/>
              <a:gd name="connsiteX184" fmla="*/ 912697 w 2480827"/>
              <a:gd name="connsiteY184" fmla="*/ 1399176 h 1990200"/>
              <a:gd name="connsiteX185" fmla="*/ 908728 w 2480827"/>
              <a:gd name="connsiteY185" fmla="*/ 1375363 h 1990200"/>
              <a:gd name="connsiteX186" fmla="*/ 927778 w 2480827"/>
              <a:gd name="connsiteY186" fmla="*/ 1346788 h 1990200"/>
              <a:gd name="connsiteX187" fmla="*/ 937303 w 2480827"/>
              <a:gd name="connsiteY187" fmla="*/ 1343613 h 1990200"/>
              <a:gd name="connsiteX188" fmla="*/ 972228 w 2480827"/>
              <a:gd name="connsiteY188" fmla="*/ 1337263 h 1990200"/>
              <a:gd name="connsiteX189" fmla="*/ 1007153 w 2480827"/>
              <a:gd name="connsiteY189" fmla="*/ 1343613 h 1990200"/>
              <a:gd name="connsiteX190" fmla="*/ 1019853 w 2480827"/>
              <a:gd name="connsiteY190" fmla="*/ 1337263 h 1990200"/>
              <a:gd name="connsiteX191" fmla="*/ 1042078 w 2480827"/>
              <a:gd name="connsiteY191" fmla="*/ 1334088 h 1990200"/>
              <a:gd name="connsiteX192" fmla="*/ 1054778 w 2480827"/>
              <a:gd name="connsiteY192" fmla="*/ 1330913 h 1990200"/>
              <a:gd name="connsiteX193" fmla="*/ 1067478 w 2480827"/>
              <a:gd name="connsiteY193" fmla="*/ 1318213 h 1990200"/>
              <a:gd name="connsiteX194" fmla="*/ 1077003 w 2480827"/>
              <a:gd name="connsiteY194" fmla="*/ 1311863 h 1990200"/>
              <a:gd name="connsiteX195" fmla="*/ 1080178 w 2480827"/>
              <a:gd name="connsiteY195" fmla="*/ 1302338 h 1990200"/>
              <a:gd name="connsiteX196" fmla="*/ 1083353 w 2480827"/>
              <a:gd name="connsiteY196" fmla="*/ 1245188 h 1990200"/>
              <a:gd name="connsiteX197" fmla="*/ 1073828 w 2480827"/>
              <a:gd name="connsiteY197" fmla="*/ 1216613 h 1990200"/>
              <a:gd name="connsiteX198" fmla="*/ 1067478 w 2480827"/>
              <a:gd name="connsiteY198" fmla="*/ 1197563 h 1990200"/>
              <a:gd name="connsiteX199" fmla="*/ 1064303 w 2480827"/>
              <a:gd name="connsiteY199" fmla="*/ 1172163 h 1990200"/>
              <a:gd name="connsiteX200" fmla="*/ 1061128 w 2480827"/>
              <a:gd name="connsiteY200" fmla="*/ 1051513 h 1990200"/>
              <a:gd name="connsiteX201" fmla="*/ 1067478 w 2480827"/>
              <a:gd name="connsiteY201" fmla="*/ 1029288 h 1990200"/>
              <a:gd name="connsiteX202" fmla="*/ 1070653 w 2480827"/>
              <a:gd name="connsiteY202" fmla="*/ 1019763 h 1990200"/>
              <a:gd name="connsiteX203" fmla="*/ 1077003 w 2480827"/>
              <a:gd name="connsiteY203" fmla="*/ 997538 h 1990200"/>
              <a:gd name="connsiteX204" fmla="*/ 1086528 w 2480827"/>
              <a:gd name="connsiteY204" fmla="*/ 978488 h 1990200"/>
              <a:gd name="connsiteX205" fmla="*/ 1089703 w 2480827"/>
              <a:gd name="connsiteY205" fmla="*/ 962613 h 1990200"/>
              <a:gd name="connsiteX206" fmla="*/ 1092878 w 2480827"/>
              <a:gd name="connsiteY206" fmla="*/ 895938 h 1990200"/>
              <a:gd name="connsiteX207" fmla="*/ 1086528 w 2480827"/>
              <a:gd name="connsiteY207" fmla="*/ 876888 h 1990200"/>
              <a:gd name="connsiteX208" fmla="*/ 1083353 w 2480827"/>
              <a:gd name="connsiteY208" fmla="*/ 854663 h 1990200"/>
              <a:gd name="connsiteX209" fmla="*/ 1070653 w 2480827"/>
              <a:gd name="connsiteY209" fmla="*/ 829263 h 1990200"/>
              <a:gd name="connsiteX210" fmla="*/ 1061128 w 2480827"/>
              <a:gd name="connsiteY210" fmla="*/ 803863 h 1990200"/>
              <a:gd name="connsiteX211" fmla="*/ 1048428 w 2480827"/>
              <a:gd name="connsiteY211" fmla="*/ 787988 h 1990200"/>
              <a:gd name="connsiteX212" fmla="*/ 1007153 w 2480827"/>
              <a:gd name="connsiteY212" fmla="*/ 753063 h 1990200"/>
              <a:gd name="connsiteX213" fmla="*/ 969053 w 2480827"/>
              <a:gd name="connsiteY213" fmla="*/ 746713 h 1990200"/>
              <a:gd name="connsiteX214" fmla="*/ 867453 w 2480827"/>
              <a:gd name="connsiteY214" fmla="*/ 743538 h 1990200"/>
              <a:gd name="connsiteX215" fmla="*/ 823003 w 2480827"/>
              <a:gd name="connsiteY215" fmla="*/ 734013 h 1990200"/>
              <a:gd name="connsiteX216" fmla="*/ 816653 w 2480827"/>
              <a:gd name="connsiteY216" fmla="*/ 724488 h 1990200"/>
              <a:gd name="connsiteX217" fmla="*/ 788078 w 2480827"/>
              <a:gd name="connsiteY217" fmla="*/ 702263 h 1990200"/>
              <a:gd name="connsiteX218" fmla="*/ 778553 w 2480827"/>
              <a:gd name="connsiteY218" fmla="*/ 689563 h 1990200"/>
              <a:gd name="connsiteX219" fmla="*/ 762678 w 2480827"/>
              <a:gd name="connsiteY219" fmla="*/ 683213 h 1990200"/>
              <a:gd name="connsiteX220" fmla="*/ 743628 w 2480827"/>
              <a:gd name="connsiteY220" fmla="*/ 686388 h 1990200"/>
              <a:gd name="connsiteX221" fmla="*/ 734103 w 2480827"/>
              <a:gd name="connsiteY221" fmla="*/ 692738 h 1990200"/>
              <a:gd name="connsiteX222" fmla="*/ 730928 w 2480827"/>
              <a:gd name="connsiteY222" fmla="*/ 822913 h 1990200"/>
              <a:gd name="connsiteX223" fmla="*/ 724578 w 2480827"/>
              <a:gd name="connsiteY223" fmla="*/ 838788 h 1990200"/>
              <a:gd name="connsiteX224" fmla="*/ 711878 w 2480827"/>
              <a:gd name="connsiteY224" fmla="*/ 861013 h 1990200"/>
              <a:gd name="connsiteX225" fmla="*/ 680128 w 2480827"/>
              <a:gd name="connsiteY225" fmla="*/ 905463 h 1990200"/>
              <a:gd name="connsiteX226" fmla="*/ 648378 w 2480827"/>
              <a:gd name="connsiteY226" fmla="*/ 908638 h 1990200"/>
              <a:gd name="connsiteX227" fmla="*/ 613453 w 2480827"/>
              <a:gd name="connsiteY227" fmla="*/ 914988 h 1990200"/>
              <a:gd name="connsiteX228" fmla="*/ 591228 w 2480827"/>
              <a:gd name="connsiteY228" fmla="*/ 918163 h 1990200"/>
              <a:gd name="connsiteX229" fmla="*/ 553128 w 2480827"/>
              <a:gd name="connsiteY229" fmla="*/ 934038 h 1990200"/>
              <a:gd name="connsiteX230" fmla="*/ 543603 w 2480827"/>
              <a:gd name="connsiteY230" fmla="*/ 943563 h 1990200"/>
              <a:gd name="connsiteX231" fmla="*/ 530903 w 2480827"/>
              <a:gd name="connsiteY231" fmla="*/ 946738 h 1990200"/>
              <a:gd name="connsiteX232" fmla="*/ 521378 w 2480827"/>
              <a:gd name="connsiteY232" fmla="*/ 953088 h 1990200"/>
              <a:gd name="connsiteX233" fmla="*/ 464228 w 2480827"/>
              <a:gd name="connsiteY233" fmla="*/ 959438 h 1990200"/>
              <a:gd name="connsiteX234" fmla="*/ 435653 w 2480827"/>
              <a:gd name="connsiteY234" fmla="*/ 946738 h 1990200"/>
              <a:gd name="connsiteX235" fmla="*/ 403903 w 2480827"/>
              <a:gd name="connsiteY235" fmla="*/ 914988 h 1990200"/>
              <a:gd name="connsiteX236" fmla="*/ 391203 w 2480827"/>
              <a:gd name="connsiteY236" fmla="*/ 908638 h 1990200"/>
              <a:gd name="connsiteX237" fmla="*/ 372153 w 2480827"/>
              <a:gd name="connsiteY237" fmla="*/ 895938 h 1990200"/>
              <a:gd name="connsiteX238" fmla="*/ 334053 w 2480827"/>
              <a:gd name="connsiteY238" fmla="*/ 892763 h 1990200"/>
              <a:gd name="connsiteX239" fmla="*/ 308653 w 2480827"/>
              <a:gd name="connsiteY239" fmla="*/ 864188 h 1990200"/>
              <a:gd name="connsiteX240" fmla="*/ 299128 w 2480827"/>
              <a:gd name="connsiteY240" fmla="*/ 851488 h 1990200"/>
              <a:gd name="connsiteX241" fmla="*/ 283253 w 2480827"/>
              <a:gd name="connsiteY241" fmla="*/ 832438 h 1990200"/>
              <a:gd name="connsiteX242" fmla="*/ 280078 w 2480827"/>
              <a:gd name="connsiteY242" fmla="*/ 819738 h 1990200"/>
              <a:gd name="connsiteX243" fmla="*/ 261028 w 2480827"/>
              <a:gd name="connsiteY243" fmla="*/ 800688 h 1990200"/>
              <a:gd name="connsiteX244" fmla="*/ 251503 w 2480827"/>
              <a:gd name="connsiteY244" fmla="*/ 794338 h 1990200"/>
              <a:gd name="connsiteX245" fmla="*/ 238803 w 2480827"/>
              <a:gd name="connsiteY245" fmla="*/ 781638 h 1990200"/>
              <a:gd name="connsiteX246" fmla="*/ 216578 w 2480827"/>
              <a:gd name="connsiteY246" fmla="*/ 772113 h 1990200"/>
              <a:gd name="connsiteX247" fmla="*/ 197528 w 2480827"/>
              <a:gd name="connsiteY247" fmla="*/ 768938 h 1990200"/>
              <a:gd name="connsiteX248" fmla="*/ 184828 w 2480827"/>
              <a:gd name="connsiteY248" fmla="*/ 762588 h 1990200"/>
              <a:gd name="connsiteX249" fmla="*/ 168953 w 2480827"/>
              <a:gd name="connsiteY249" fmla="*/ 756238 h 1990200"/>
              <a:gd name="connsiteX250" fmla="*/ 146728 w 2480827"/>
              <a:gd name="connsiteY250" fmla="*/ 743538 h 1990200"/>
              <a:gd name="connsiteX251" fmla="*/ 130853 w 2480827"/>
              <a:gd name="connsiteY251" fmla="*/ 737188 h 1990200"/>
              <a:gd name="connsiteX252" fmla="*/ 121328 w 2480827"/>
              <a:gd name="connsiteY252" fmla="*/ 734013 h 1990200"/>
              <a:gd name="connsiteX253" fmla="*/ 99103 w 2480827"/>
              <a:gd name="connsiteY253" fmla="*/ 708613 h 1990200"/>
              <a:gd name="connsiteX254" fmla="*/ 92753 w 2480827"/>
              <a:gd name="connsiteY254" fmla="*/ 692738 h 1990200"/>
              <a:gd name="connsiteX255" fmla="*/ 83228 w 2480827"/>
              <a:gd name="connsiteY255" fmla="*/ 673688 h 1990200"/>
              <a:gd name="connsiteX256" fmla="*/ 80053 w 2480827"/>
              <a:gd name="connsiteY256" fmla="*/ 660988 h 1990200"/>
              <a:gd name="connsiteX257" fmla="*/ 70528 w 2480827"/>
              <a:gd name="connsiteY257" fmla="*/ 600663 h 1990200"/>
              <a:gd name="connsiteX258" fmla="*/ 64178 w 2480827"/>
              <a:gd name="connsiteY258" fmla="*/ 578438 h 1990200"/>
              <a:gd name="connsiteX259" fmla="*/ 57828 w 2480827"/>
              <a:gd name="connsiteY259" fmla="*/ 565738 h 1990200"/>
              <a:gd name="connsiteX260" fmla="*/ 45128 w 2480827"/>
              <a:gd name="connsiteY260" fmla="*/ 540338 h 1990200"/>
              <a:gd name="connsiteX261" fmla="*/ 38778 w 2480827"/>
              <a:gd name="connsiteY261" fmla="*/ 521288 h 1990200"/>
              <a:gd name="connsiteX262" fmla="*/ 13378 w 2480827"/>
              <a:gd name="connsiteY262" fmla="*/ 495888 h 1990200"/>
              <a:gd name="connsiteX263" fmla="*/ 0 w 2480827"/>
              <a:gd name="connsiteY263" fmla="*/ 485376 h 1990200"/>
              <a:gd name="connsiteX264" fmla="*/ 7028 w 2480827"/>
              <a:gd name="connsiteY264" fmla="*/ 473662 h 1990200"/>
              <a:gd name="connsiteX265" fmla="*/ 30841 w 2480827"/>
              <a:gd name="connsiteY265" fmla="*/ 449850 h 1990200"/>
              <a:gd name="connsiteX266" fmla="*/ 73703 w 2480827"/>
              <a:gd name="connsiteY266" fmla="*/ 406987 h 1990200"/>
              <a:gd name="connsiteX267" fmla="*/ 107041 w 2480827"/>
              <a:gd name="connsiteY267" fmla="*/ 387937 h 1990200"/>
              <a:gd name="connsiteX268" fmla="*/ 130853 w 2480827"/>
              <a:gd name="connsiteY268" fmla="*/ 364125 h 1990200"/>
              <a:gd name="connsiteX269" fmla="*/ 135616 w 2480827"/>
              <a:gd name="connsiteY269" fmla="*/ 316500 h 1990200"/>
              <a:gd name="connsiteX270" fmla="*/ 116566 w 2480827"/>
              <a:gd name="connsiteY270" fmla="*/ 311737 h 1990200"/>
              <a:gd name="connsiteX271" fmla="*/ 116565 w 2480827"/>
              <a:gd name="connsiteY271" fmla="*/ 311737 h 1990200"/>
              <a:gd name="connsiteX272" fmla="*/ 114978 w 2480827"/>
              <a:gd name="connsiteY272" fmla="*/ 308564 h 1990200"/>
              <a:gd name="connsiteX273" fmla="*/ 113589 w 2480827"/>
              <a:gd name="connsiteY273" fmla="*/ 304396 h 1990200"/>
              <a:gd name="connsiteX274" fmla="*/ 133234 w 2480827"/>
              <a:gd name="connsiteY274" fmla="*/ 302213 h 1990200"/>
              <a:gd name="connsiteX275" fmla="*/ 145141 w 2480827"/>
              <a:gd name="connsiteY275" fmla="*/ 297451 h 1990200"/>
              <a:gd name="connsiteX276" fmla="*/ 157047 w 2480827"/>
              <a:gd name="connsiteY276" fmla="*/ 295069 h 1990200"/>
              <a:gd name="connsiteX277" fmla="*/ 183241 w 2480827"/>
              <a:gd name="connsiteY277" fmla="*/ 285544 h 1990200"/>
              <a:gd name="connsiteX278" fmla="*/ 204672 w 2480827"/>
              <a:gd name="connsiteY278" fmla="*/ 266494 h 1990200"/>
              <a:gd name="connsiteX279" fmla="*/ 214197 w 2480827"/>
              <a:gd name="connsiteY279" fmla="*/ 252207 h 1990200"/>
              <a:gd name="connsiteX280" fmla="*/ 216578 w 2480827"/>
              <a:gd name="connsiteY280" fmla="*/ 242682 h 1990200"/>
              <a:gd name="connsiteX281" fmla="*/ 235628 w 2480827"/>
              <a:gd name="connsiteY281" fmla="*/ 216488 h 1990200"/>
              <a:gd name="connsiteX282" fmla="*/ 254678 w 2480827"/>
              <a:gd name="connsiteY282" fmla="*/ 209344 h 1990200"/>
              <a:gd name="connsiteX283" fmla="*/ 292778 w 2480827"/>
              <a:gd name="connsiteY283" fmla="*/ 218869 h 1990200"/>
              <a:gd name="connsiteX284" fmla="*/ 311828 w 2480827"/>
              <a:gd name="connsiteY284" fmla="*/ 237919 h 1990200"/>
              <a:gd name="connsiteX285" fmla="*/ 328497 w 2480827"/>
              <a:gd name="connsiteY285" fmla="*/ 252207 h 1990200"/>
              <a:gd name="connsiteX286" fmla="*/ 357072 w 2480827"/>
              <a:gd name="connsiteY286" fmla="*/ 292688 h 1990200"/>
              <a:gd name="connsiteX287" fmla="*/ 364216 w 2480827"/>
              <a:gd name="connsiteY287" fmla="*/ 299832 h 1990200"/>
              <a:gd name="connsiteX288" fmla="*/ 402316 w 2480827"/>
              <a:gd name="connsiteY288" fmla="*/ 309357 h 1990200"/>
              <a:gd name="connsiteX289" fmla="*/ 435653 w 2480827"/>
              <a:gd name="connsiteY289" fmla="*/ 314119 h 1990200"/>
              <a:gd name="connsiteX290" fmla="*/ 473753 w 2480827"/>
              <a:gd name="connsiteY290" fmla="*/ 318882 h 1990200"/>
              <a:gd name="connsiteX291" fmla="*/ 492803 w 2480827"/>
              <a:gd name="connsiteY291" fmla="*/ 359363 h 1990200"/>
              <a:gd name="connsiteX292" fmla="*/ 495184 w 2480827"/>
              <a:gd name="connsiteY292" fmla="*/ 371269 h 1990200"/>
              <a:gd name="connsiteX293" fmla="*/ 504709 w 2480827"/>
              <a:gd name="connsiteY293" fmla="*/ 399844 h 1990200"/>
              <a:gd name="connsiteX294" fmla="*/ 514234 w 2480827"/>
              <a:gd name="connsiteY294" fmla="*/ 409369 h 1990200"/>
              <a:gd name="connsiteX295" fmla="*/ 533284 w 2480827"/>
              <a:gd name="connsiteY295" fmla="*/ 411751 h 1990200"/>
              <a:gd name="connsiteX296" fmla="*/ 616628 w 2480827"/>
              <a:gd name="connsiteY296" fmla="*/ 414132 h 1990200"/>
              <a:gd name="connsiteX297" fmla="*/ 635678 w 2480827"/>
              <a:gd name="connsiteY297" fmla="*/ 418894 h 1990200"/>
              <a:gd name="connsiteX298" fmla="*/ 652347 w 2480827"/>
              <a:gd name="connsiteY298" fmla="*/ 426038 h 1990200"/>
              <a:gd name="connsiteX299" fmla="*/ 707116 w 2480827"/>
              <a:gd name="connsiteY299" fmla="*/ 423657 h 1990200"/>
              <a:gd name="connsiteX300" fmla="*/ 714259 w 2480827"/>
              <a:gd name="connsiteY300" fmla="*/ 411751 h 1990200"/>
              <a:gd name="connsiteX301" fmla="*/ 726166 w 2480827"/>
              <a:gd name="connsiteY301" fmla="*/ 395082 h 1990200"/>
              <a:gd name="connsiteX302" fmla="*/ 733309 w 2480827"/>
              <a:gd name="connsiteY302" fmla="*/ 366507 h 1990200"/>
              <a:gd name="connsiteX303" fmla="*/ 738072 w 2480827"/>
              <a:gd name="connsiteY303" fmla="*/ 354601 h 1990200"/>
              <a:gd name="connsiteX304" fmla="*/ 747597 w 2480827"/>
              <a:gd name="connsiteY304" fmla="*/ 342694 h 1990200"/>
              <a:gd name="connsiteX305" fmla="*/ 780934 w 2480827"/>
              <a:gd name="connsiteY305" fmla="*/ 314119 h 1990200"/>
              <a:gd name="connsiteX306" fmla="*/ 807128 w 2480827"/>
              <a:gd name="connsiteY306" fmla="*/ 304594 h 1990200"/>
              <a:gd name="connsiteX307" fmla="*/ 835703 w 2480827"/>
              <a:gd name="connsiteY307" fmla="*/ 290307 h 1990200"/>
              <a:gd name="connsiteX308" fmla="*/ 845228 w 2480827"/>
              <a:gd name="connsiteY308" fmla="*/ 283163 h 1990200"/>
              <a:gd name="connsiteX309" fmla="*/ 859516 w 2480827"/>
              <a:gd name="connsiteY309" fmla="*/ 268876 h 1990200"/>
              <a:gd name="connsiteX310" fmla="*/ 871422 w 2480827"/>
              <a:gd name="connsiteY310" fmla="*/ 261732 h 1990200"/>
              <a:gd name="connsiteX311" fmla="*/ 888091 w 2480827"/>
              <a:gd name="connsiteY311" fmla="*/ 242682 h 1990200"/>
              <a:gd name="connsiteX312" fmla="*/ 907141 w 2480827"/>
              <a:gd name="connsiteY312" fmla="*/ 230776 h 1990200"/>
              <a:gd name="connsiteX313" fmla="*/ 930953 w 2480827"/>
              <a:gd name="connsiteY313" fmla="*/ 214107 h 1990200"/>
              <a:gd name="connsiteX314" fmla="*/ 942859 w 2480827"/>
              <a:gd name="connsiteY314" fmla="*/ 211726 h 1990200"/>
              <a:gd name="connsiteX315" fmla="*/ 957147 w 2480827"/>
              <a:gd name="connsiteY315" fmla="*/ 204582 h 1990200"/>
              <a:gd name="connsiteX316" fmla="*/ 985722 w 2480827"/>
              <a:gd name="connsiteY316" fmla="*/ 278401 h 1990200"/>
              <a:gd name="connsiteX317" fmla="*/ 997628 w 2480827"/>
              <a:gd name="connsiteY317" fmla="*/ 297451 h 1990200"/>
              <a:gd name="connsiteX318" fmla="*/ 1007153 w 2480827"/>
              <a:gd name="connsiteY318" fmla="*/ 299832 h 1990200"/>
              <a:gd name="connsiteX319" fmla="*/ 1028584 w 2480827"/>
              <a:gd name="connsiteY319" fmla="*/ 304594 h 1990200"/>
              <a:gd name="connsiteX320" fmla="*/ 1064303 w 2480827"/>
              <a:gd name="connsiteY320" fmla="*/ 297451 h 1990200"/>
              <a:gd name="connsiteX321" fmla="*/ 1080972 w 2480827"/>
              <a:gd name="connsiteY321" fmla="*/ 273638 h 1990200"/>
              <a:gd name="connsiteX322" fmla="*/ 1095259 w 2480827"/>
              <a:gd name="connsiteY322" fmla="*/ 252207 h 1990200"/>
              <a:gd name="connsiteX323" fmla="*/ 1097641 w 2480827"/>
              <a:gd name="connsiteY323" fmla="*/ 245063 h 1990200"/>
              <a:gd name="connsiteX324" fmla="*/ 1107166 w 2480827"/>
              <a:gd name="connsiteY324" fmla="*/ 240301 h 1990200"/>
              <a:gd name="connsiteX325" fmla="*/ 1116691 w 2480827"/>
              <a:gd name="connsiteY325" fmla="*/ 228394 h 1990200"/>
              <a:gd name="connsiteX326" fmla="*/ 1123834 w 2480827"/>
              <a:gd name="connsiteY326" fmla="*/ 226013 h 1990200"/>
              <a:gd name="connsiteX327" fmla="*/ 1147647 w 2480827"/>
              <a:gd name="connsiteY327" fmla="*/ 209344 h 1990200"/>
              <a:gd name="connsiteX328" fmla="*/ 1154791 w 2480827"/>
              <a:gd name="connsiteY328" fmla="*/ 204582 h 1990200"/>
              <a:gd name="connsiteX329" fmla="*/ 1171459 w 2480827"/>
              <a:gd name="connsiteY329" fmla="*/ 183151 h 1990200"/>
              <a:gd name="connsiteX330" fmla="*/ 1183366 w 2480827"/>
              <a:gd name="connsiteY330" fmla="*/ 159338 h 1990200"/>
              <a:gd name="connsiteX331" fmla="*/ 1190509 w 2480827"/>
              <a:gd name="connsiteY331" fmla="*/ 145051 h 1990200"/>
              <a:gd name="connsiteX332" fmla="*/ 1207178 w 2480827"/>
              <a:gd name="connsiteY332" fmla="*/ 133144 h 1990200"/>
              <a:gd name="connsiteX333" fmla="*/ 1219084 w 2480827"/>
              <a:gd name="connsiteY333" fmla="*/ 126001 h 1990200"/>
              <a:gd name="connsiteX334" fmla="*/ 1235753 w 2480827"/>
              <a:gd name="connsiteY334" fmla="*/ 121238 h 1990200"/>
              <a:gd name="connsiteX335" fmla="*/ 1242897 w 2480827"/>
              <a:gd name="connsiteY335" fmla="*/ 116476 h 1990200"/>
              <a:gd name="connsiteX336" fmla="*/ 1261947 w 2480827"/>
              <a:gd name="connsiteY336" fmla="*/ 106951 h 1990200"/>
              <a:gd name="connsiteX337" fmla="*/ 1283378 w 2480827"/>
              <a:gd name="connsiteY337" fmla="*/ 87901 h 1990200"/>
              <a:gd name="connsiteX338" fmla="*/ 1290522 w 2480827"/>
              <a:gd name="connsiteY338" fmla="*/ 73613 h 1990200"/>
              <a:gd name="connsiteX339" fmla="*/ 1300047 w 2480827"/>
              <a:gd name="connsiteY339" fmla="*/ 59326 h 1990200"/>
              <a:gd name="connsiteX340" fmla="*/ 1302428 w 2480827"/>
              <a:gd name="connsiteY340" fmla="*/ 52182 h 1990200"/>
              <a:gd name="connsiteX341" fmla="*/ 1309572 w 2480827"/>
              <a:gd name="connsiteY341" fmla="*/ 49801 h 1990200"/>
              <a:gd name="connsiteX342" fmla="*/ 1342909 w 2480827"/>
              <a:gd name="connsiteY342" fmla="*/ 42657 h 1990200"/>
              <a:gd name="connsiteX343" fmla="*/ 1369103 w 2480827"/>
              <a:gd name="connsiteY343" fmla="*/ 33132 h 1990200"/>
              <a:gd name="connsiteX344" fmla="*/ 1397678 w 2480827"/>
              <a:gd name="connsiteY344" fmla="*/ 23607 h 1990200"/>
              <a:gd name="connsiteX345" fmla="*/ 1407203 w 2480827"/>
              <a:gd name="connsiteY345" fmla="*/ 14082 h 1990200"/>
              <a:gd name="connsiteX346" fmla="*/ 1409584 w 2480827"/>
              <a:gd name="connsiteY346" fmla="*/ 4557 h 1990200"/>
              <a:gd name="connsiteX347" fmla="*/ 1408410 w 2480827"/>
              <a:gd name="connsiteY347" fmla="*/ 0 h 1990200"/>
              <a:gd name="connsiteX0" fmla="*/ 1408410 w 2480827"/>
              <a:gd name="connsiteY0" fmla="*/ 0 h 1990200"/>
              <a:gd name="connsiteX1" fmla="*/ 1411966 w 2480827"/>
              <a:gd name="connsiteY1" fmla="*/ 2177 h 1990200"/>
              <a:gd name="connsiteX2" fmla="*/ 1450066 w 2480827"/>
              <a:gd name="connsiteY2" fmla="*/ 35514 h 1990200"/>
              <a:gd name="connsiteX3" fmla="*/ 1464353 w 2480827"/>
              <a:gd name="connsiteY3" fmla="*/ 73614 h 1990200"/>
              <a:gd name="connsiteX4" fmla="*/ 1452447 w 2480827"/>
              <a:gd name="connsiteY4" fmla="*/ 99808 h 1990200"/>
              <a:gd name="connsiteX5" fmla="*/ 1442922 w 2480827"/>
              <a:gd name="connsiteY5" fmla="*/ 111714 h 1990200"/>
              <a:gd name="connsiteX6" fmla="*/ 1440541 w 2480827"/>
              <a:gd name="connsiteY6" fmla="*/ 135527 h 1990200"/>
              <a:gd name="connsiteX7" fmla="*/ 1447684 w 2480827"/>
              <a:gd name="connsiteY7" fmla="*/ 152195 h 1990200"/>
              <a:gd name="connsiteX8" fmla="*/ 1450066 w 2480827"/>
              <a:gd name="connsiteY8" fmla="*/ 159339 h 1990200"/>
              <a:gd name="connsiteX9" fmla="*/ 1454828 w 2480827"/>
              <a:gd name="connsiteY9" fmla="*/ 171245 h 1990200"/>
              <a:gd name="connsiteX10" fmla="*/ 1483403 w 2480827"/>
              <a:gd name="connsiteY10" fmla="*/ 190295 h 1990200"/>
              <a:gd name="connsiteX11" fmla="*/ 1492928 w 2480827"/>
              <a:gd name="connsiteY11" fmla="*/ 192677 h 1990200"/>
              <a:gd name="connsiteX12" fmla="*/ 1511978 w 2480827"/>
              <a:gd name="connsiteY12" fmla="*/ 197439 h 1990200"/>
              <a:gd name="connsiteX13" fmla="*/ 1533409 w 2480827"/>
              <a:gd name="connsiteY13" fmla="*/ 211727 h 1990200"/>
              <a:gd name="connsiteX14" fmla="*/ 1545316 w 2480827"/>
              <a:gd name="connsiteY14" fmla="*/ 216489 h 1990200"/>
              <a:gd name="connsiteX15" fmla="*/ 1578653 w 2480827"/>
              <a:gd name="connsiteY15" fmla="*/ 228395 h 1990200"/>
              <a:gd name="connsiteX16" fmla="*/ 1602466 w 2480827"/>
              <a:gd name="connsiteY16" fmla="*/ 233158 h 1990200"/>
              <a:gd name="connsiteX17" fmla="*/ 1621516 w 2480827"/>
              <a:gd name="connsiteY17" fmla="*/ 237920 h 1990200"/>
              <a:gd name="connsiteX18" fmla="*/ 1640566 w 2480827"/>
              <a:gd name="connsiteY18" fmla="*/ 240302 h 1990200"/>
              <a:gd name="connsiteX19" fmla="*/ 1659616 w 2480827"/>
              <a:gd name="connsiteY19" fmla="*/ 247445 h 1990200"/>
              <a:gd name="connsiteX20" fmla="*/ 1685809 w 2480827"/>
              <a:gd name="connsiteY20" fmla="*/ 254589 h 1990200"/>
              <a:gd name="connsiteX21" fmla="*/ 1714384 w 2480827"/>
              <a:gd name="connsiteY21" fmla="*/ 268877 h 1990200"/>
              <a:gd name="connsiteX22" fmla="*/ 1735816 w 2480827"/>
              <a:gd name="connsiteY22" fmla="*/ 287927 h 1990200"/>
              <a:gd name="connsiteX23" fmla="*/ 1738197 w 2480827"/>
              <a:gd name="connsiteY23" fmla="*/ 314120 h 1990200"/>
              <a:gd name="connsiteX24" fmla="*/ 1733434 w 2480827"/>
              <a:gd name="connsiteY24" fmla="*/ 326027 h 1990200"/>
              <a:gd name="connsiteX25" fmla="*/ 1723909 w 2480827"/>
              <a:gd name="connsiteY25" fmla="*/ 354602 h 1990200"/>
              <a:gd name="connsiteX26" fmla="*/ 1726291 w 2480827"/>
              <a:gd name="connsiteY26" fmla="*/ 385558 h 1990200"/>
              <a:gd name="connsiteX27" fmla="*/ 1742959 w 2480827"/>
              <a:gd name="connsiteY27" fmla="*/ 390320 h 1990200"/>
              <a:gd name="connsiteX28" fmla="*/ 1752484 w 2480827"/>
              <a:gd name="connsiteY28" fmla="*/ 387939 h 1990200"/>
              <a:gd name="connsiteX29" fmla="*/ 1773916 w 2480827"/>
              <a:gd name="connsiteY29" fmla="*/ 364127 h 1990200"/>
              <a:gd name="connsiteX30" fmla="*/ 1792966 w 2480827"/>
              <a:gd name="connsiteY30" fmla="*/ 342695 h 1990200"/>
              <a:gd name="connsiteX31" fmla="*/ 1800109 w 2480827"/>
              <a:gd name="connsiteY31" fmla="*/ 337933 h 1990200"/>
              <a:gd name="connsiteX32" fmla="*/ 1809634 w 2480827"/>
              <a:gd name="connsiteY32" fmla="*/ 330789 h 1990200"/>
              <a:gd name="connsiteX33" fmla="*/ 1826303 w 2480827"/>
              <a:gd name="connsiteY33" fmla="*/ 323645 h 1990200"/>
              <a:gd name="connsiteX34" fmla="*/ 1847734 w 2480827"/>
              <a:gd name="connsiteY34" fmla="*/ 314120 h 1990200"/>
              <a:gd name="connsiteX35" fmla="*/ 1876309 w 2480827"/>
              <a:gd name="connsiteY35" fmla="*/ 306977 h 1990200"/>
              <a:gd name="connsiteX36" fmla="*/ 1888216 w 2480827"/>
              <a:gd name="connsiteY36" fmla="*/ 302214 h 1990200"/>
              <a:gd name="connsiteX37" fmla="*/ 1909647 w 2480827"/>
              <a:gd name="connsiteY37" fmla="*/ 295070 h 1990200"/>
              <a:gd name="connsiteX38" fmla="*/ 1921553 w 2480827"/>
              <a:gd name="connsiteY38" fmla="*/ 292689 h 1990200"/>
              <a:gd name="connsiteX39" fmla="*/ 1959653 w 2480827"/>
              <a:gd name="connsiteY39" fmla="*/ 280783 h 1990200"/>
              <a:gd name="connsiteX40" fmla="*/ 1990609 w 2480827"/>
              <a:gd name="connsiteY40" fmla="*/ 273639 h 1990200"/>
              <a:gd name="connsiteX41" fmla="*/ 2045378 w 2480827"/>
              <a:gd name="connsiteY41" fmla="*/ 256970 h 1990200"/>
              <a:gd name="connsiteX42" fmla="*/ 2054903 w 2480827"/>
              <a:gd name="connsiteY42" fmla="*/ 252208 h 1990200"/>
              <a:gd name="connsiteX43" fmla="*/ 2064428 w 2480827"/>
              <a:gd name="connsiteY43" fmla="*/ 249827 h 1990200"/>
              <a:gd name="connsiteX44" fmla="*/ 2081097 w 2480827"/>
              <a:gd name="connsiteY44" fmla="*/ 235539 h 1990200"/>
              <a:gd name="connsiteX45" fmla="*/ 2095384 w 2480827"/>
              <a:gd name="connsiteY45" fmla="*/ 221252 h 1990200"/>
              <a:gd name="connsiteX46" fmla="*/ 2107291 w 2480827"/>
              <a:gd name="connsiteY46" fmla="*/ 202202 h 1990200"/>
              <a:gd name="connsiteX47" fmla="*/ 2123959 w 2480827"/>
              <a:gd name="connsiteY47" fmla="*/ 176008 h 1990200"/>
              <a:gd name="connsiteX48" fmla="*/ 2133484 w 2480827"/>
              <a:gd name="connsiteY48" fmla="*/ 149814 h 1990200"/>
              <a:gd name="connsiteX49" fmla="*/ 2140628 w 2480827"/>
              <a:gd name="connsiteY49" fmla="*/ 137908 h 1990200"/>
              <a:gd name="connsiteX50" fmla="*/ 2150153 w 2480827"/>
              <a:gd name="connsiteY50" fmla="*/ 123620 h 1990200"/>
              <a:gd name="connsiteX51" fmla="*/ 2169203 w 2480827"/>
              <a:gd name="connsiteY51" fmla="*/ 116477 h 1990200"/>
              <a:gd name="connsiteX52" fmla="*/ 2178728 w 2480827"/>
              <a:gd name="connsiteY52" fmla="*/ 121239 h 1990200"/>
              <a:gd name="connsiteX53" fmla="*/ 2188253 w 2480827"/>
              <a:gd name="connsiteY53" fmla="*/ 128383 h 1990200"/>
              <a:gd name="connsiteX54" fmla="*/ 2200159 w 2480827"/>
              <a:gd name="connsiteY54" fmla="*/ 135527 h 1990200"/>
              <a:gd name="connsiteX55" fmla="*/ 2221591 w 2480827"/>
              <a:gd name="connsiteY55" fmla="*/ 140289 h 1990200"/>
              <a:gd name="connsiteX56" fmla="*/ 2235878 w 2480827"/>
              <a:gd name="connsiteY56" fmla="*/ 145052 h 1990200"/>
              <a:gd name="connsiteX57" fmla="*/ 2245403 w 2480827"/>
              <a:gd name="connsiteY57" fmla="*/ 147433 h 1990200"/>
              <a:gd name="connsiteX58" fmla="*/ 2259691 w 2480827"/>
              <a:gd name="connsiteY58" fmla="*/ 152195 h 1990200"/>
              <a:gd name="connsiteX59" fmla="*/ 2283503 w 2480827"/>
              <a:gd name="connsiteY59" fmla="*/ 156958 h 1990200"/>
              <a:gd name="connsiteX60" fmla="*/ 2300172 w 2480827"/>
              <a:gd name="connsiteY60" fmla="*/ 164102 h 1990200"/>
              <a:gd name="connsiteX61" fmla="*/ 2307316 w 2480827"/>
              <a:gd name="connsiteY61" fmla="*/ 166483 h 1990200"/>
              <a:gd name="connsiteX62" fmla="*/ 2316841 w 2480827"/>
              <a:gd name="connsiteY62" fmla="*/ 180770 h 1990200"/>
              <a:gd name="connsiteX63" fmla="*/ 2323984 w 2480827"/>
              <a:gd name="connsiteY63" fmla="*/ 211727 h 1990200"/>
              <a:gd name="connsiteX64" fmla="*/ 2328747 w 2480827"/>
              <a:gd name="connsiteY64" fmla="*/ 233158 h 1990200"/>
              <a:gd name="connsiteX65" fmla="*/ 2331128 w 2480827"/>
              <a:gd name="connsiteY65" fmla="*/ 240302 h 1990200"/>
              <a:gd name="connsiteX66" fmla="*/ 2336755 w 2480827"/>
              <a:gd name="connsiteY66" fmla="*/ 253981 h 1990200"/>
              <a:gd name="connsiteX67" fmla="*/ 2343793 w 2480827"/>
              <a:gd name="connsiteY67" fmla="*/ 264150 h 1990200"/>
              <a:gd name="connsiteX68" fmla="*/ 2337478 w 2480827"/>
              <a:gd name="connsiteY68" fmla="*/ 270464 h 1990200"/>
              <a:gd name="connsiteX69" fmla="*/ 2324778 w 2480827"/>
              <a:gd name="connsiteY69" fmla="*/ 276814 h 1990200"/>
              <a:gd name="connsiteX70" fmla="*/ 2312078 w 2480827"/>
              <a:gd name="connsiteY70" fmla="*/ 292689 h 1990200"/>
              <a:gd name="connsiteX71" fmla="*/ 2302553 w 2480827"/>
              <a:gd name="connsiteY71" fmla="*/ 299039 h 1990200"/>
              <a:gd name="connsiteX72" fmla="*/ 2283503 w 2480827"/>
              <a:gd name="connsiteY72" fmla="*/ 327614 h 1990200"/>
              <a:gd name="connsiteX73" fmla="*/ 2261278 w 2480827"/>
              <a:gd name="connsiteY73" fmla="*/ 346664 h 1990200"/>
              <a:gd name="connsiteX74" fmla="*/ 2248578 w 2480827"/>
              <a:gd name="connsiteY74" fmla="*/ 365714 h 1990200"/>
              <a:gd name="connsiteX75" fmla="*/ 2239053 w 2480827"/>
              <a:gd name="connsiteY75" fmla="*/ 378414 h 1990200"/>
              <a:gd name="connsiteX76" fmla="*/ 2245403 w 2480827"/>
              <a:gd name="connsiteY76" fmla="*/ 429214 h 1990200"/>
              <a:gd name="connsiteX77" fmla="*/ 2235878 w 2480827"/>
              <a:gd name="connsiteY77" fmla="*/ 454614 h 1990200"/>
              <a:gd name="connsiteX78" fmla="*/ 2226353 w 2480827"/>
              <a:gd name="connsiteY78" fmla="*/ 464139 h 1990200"/>
              <a:gd name="connsiteX79" fmla="*/ 2185078 w 2480827"/>
              <a:gd name="connsiteY79" fmla="*/ 486364 h 1990200"/>
              <a:gd name="connsiteX80" fmla="*/ 2175553 w 2480827"/>
              <a:gd name="connsiteY80" fmla="*/ 492714 h 1990200"/>
              <a:gd name="connsiteX81" fmla="*/ 2146978 w 2480827"/>
              <a:gd name="connsiteY81" fmla="*/ 499064 h 1990200"/>
              <a:gd name="connsiteX82" fmla="*/ 2137453 w 2480827"/>
              <a:gd name="connsiteY82" fmla="*/ 502239 h 1990200"/>
              <a:gd name="connsiteX83" fmla="*/ 2134278 w 2480827"/>
              <a:gd name="connsiteY83" fmla="*/ 518114 h 1990200"/>
              <a:gd name="connsiteX84" fmla="*/ 2146978 w 2480827"/>
              <a:gd name="connsiteY84" fmla="*/ 559389 h 1990200"/>
              <a:gd name="connsiteX85" fmla="*/ 2156503 w 2480827"/>
              <a:gd name="connsiteY85" fmla="*/ 572089 h 1990200"/>
              <a:gd name="connsiteX86" fmla="*/ 2162853 w 2480827"/>
              <a:gd name="connsiteY86" fmla="*/ 587964 h 1990200"/>
              <a:gd name="connsiteX87" fmla="*/ 2181903 w 2480827"/>
              <a:gd name="connsiteY87" fmla="*/ 607014 h 1990200"/>
              <a:gd name="connsiteX88" fmla="*/ 2194603 w 2480827"/>
              <a:gd name="connsiteY88" fmla="*/ 622889 h 1990200"/>
              <a:gd name="connsiteX89" fmla="*/ 2216828 w 2480827"/>
              <a:gd name="connsiteY89" fmla="*/ 645114 h 1990200"/>
              <a:gd name="connsiteX90" fmla="*/ 2223178 w 2480827"/>
              <a:gd name="connsiteY90" fmla="*/ 657814 h 1990200"/>
              <a:gd name="connsiteX91" fmla="*/ 2232703 w 2480827"/>
              <a:gd name="connsiteY91" fmla="*/ 664164 h 1990200"/>
              <a:gd name="connsiteX92" fmla="*/ 2242228 w 2480827"/>
              <a:gd name="connsiteY92" fmla="*/ 673689 h 1990200"/>
              <a:gd name="connsiteX93" fmla="*/ 2248578 w 2480827"/>
              <a:gd name="connsiteY93" fmla="*/ 746714 h 1990200"/>
              <a:gd name="connsiteX94" fmla="*/ 2258103 w 2480827"/>
              <a:gd name="connsiteY94" fmla="*/ 749889 h 1990200"/>
              <a:gd name="connsiteX95" fmla="*/ 2277153 w 2480827"/>
              <a:gd name="connsiteY95" fmla="*/ 753064 h 1990200"/>
              <a:gd name="connsiteX96" fmla="*/ 2324778 w 2480827"/>
              <a:gd name="connsiteY96" fmla="*/ 753064 h 1990200"/>
              <a:gd name="connsiteX97" fmla="*/ 2337478 w 2480827"/>
              <a:gd name="connsiteY97" fmla="*/ 762589 h 1990200"/>
              <a:gd name="connsiteX98" fmla="*/ 2343828 w 2480827"/>
              <a:gd name="connsiteY98" fmla="*/ 772114 h 1990200"/>
              <a:gd name="connsiteX99" fmla="*/ 2337478 w 2480827"/>
              <a:gd name="connsiteY99" fmla="*/ 822914 h 1990200"/>
              <a:gd name="connsiteX100" fmla="*/ 2334303 w 2480827"/>
              <a:gd name="connsiteY100" fmla="*/ 838789 h 1990200"/>
              <a:gd name="connsiteX101" fmla="*/ 2327953 w 2480827"/>
              <a:gd name="connsiteY101" fmla="*/ 848314 h 1990200"/>
              <a:gd name="connsiteX102" fmla="*/ 2289853 w 2480827"/>
              <a:gd name="connsiteY102" fmla="*/ 880064 h 1990200"/>
              <a:gd name="connsiteX103" fmla="*/ 2258103 w 2480827"/>
              <a:gd name="connsiteY103" fmla="*/ 892764 h 1990200"/>
              <a:gd name="connsiteX104" fmla="*/ 2232703 w 2480827"/>
              <a:gd name="connsiteY104" fmla="*/ 908639 h 1990200"/>
              <a:gd name="connsiteX105" fmla="*/ 2235878 w 2480827"/>
              <a:gd name="connsiteY105" fmla="*/ 943564 h 1990200"/>
              <a:gd name="connsiteX106" fmla="*/ 2248578 w 2480827"/>
              <a:gd name="connsiteY106" fmla="*/ 946739 h 1990200"/>
              <a:gd name="connsiteX107" fmla="*/ 2286678 w 2480827"/>
              <a:gd name="connsiteY107" fmla="*/ 968964 h 1990200"/>
              <a:gd name="connsiteX108" fmla="*/ 2308903 w 2480827"/>
              <a:gd name="connsiteY108" fmla="*/ 978489 h 1990200"/>
              <a:gd name="connsiteX109" fmla="*/ 2331128 w 2480827"/>
              <a:gd name="connsiteY109" fmla="*/ 997539 h 1990200"/>
              <a:gd name="connsiteX110" fmla="*/ 2347003 w 2480827"/>
              <a:gd name="connsiteY110" fmla="*/ 1007064 h 1990200"/>
              <a:gd name="connsiteX111" fmla="*/ 2350178 w 2480827"/>
              <a:gd name="connsiteY111" fmla="*/ 1016589 h 1990200"/>
              <a:gd name="connsiteX112" fmla="*/ 2353353 w 2480827"/>
              <a:gd name="connsiteY112" fmla="*/ 1092789 h 1990200"/>
              <a:gd name="connsiteX113" fmla="*/ 2334303 w 2480827"/>
              <a:gd name="connsiteY113" fmla="*/ 1121364 h 1990200"/>
              <a:gd name="connsiteX114" fmla="*/ 2324778 w 2480827"/>
              <a:gd name="connsiteY114" fmla="*/ 1156289 h 1990200"/>
              <a:gd name="connsiteX115" fmla="*/ 2315253 w 2480827"/>
              <a:gd name="connsiteY115" fmla="*/ 1181689 h 1990200"/>
              <a:gd name="connsiteX116" fmla="*/ 2312078 w 2480827"/>
              <a:gd name="connsiteY116" fmla="*/ 1264239 h 1990200"/>
              <a:gd name="connsiteX117" fmla="*/ 2305728 w 2480827"/>
              <a:gd name="connsiteY117" fmla="*/ 1280114 h 1990200"/>
              <a:gd name="connsiteX118" fmla="*/ 2302553 w 2480827"/>
              <a:gd name="connsiteY118" fmla="*/ 1289639 h 1990200"/>
              <a:gd name="connsiteX119" fmla="*/ 2296203 w 2480827"/>
              <a:gd name="connsiteY119" fmla="*/ 1302339 h 1990200"/>
              <a:gd name="connsiteX120" fmla="*/ 2286678 w 2480827"/>
              <a:gd name="connsiteY120" fmla="*/ 1337264 h 1990200"/>
              <a:gd name="connsiteX121" fmla="*/ 2293028 w 2480827"/>
              <a:gd name="connsiteY121" fmla="*/ 1356314 h 1990200"/>
              <a:gd name="connsiteX122" fmla="*/ 2321603 w 2480827"/>
              <a:gd name="connsiteY122" fmla="*/ 1381714 h 1990200"/>
              <a:gd name="connsiteX123" fmla="*/ 2340653 w 2480827"/>
              <a:gd name="connsiteY123" fmla="*/ 1397589 h 1990200"/>
              <a:gd name="connsiteX124" fmla="*/ 2375578 w 2480827"/>
              <a:gd name="connsiteY124" fmla="*/ 1391239 h 1990200"/>
              <a:gd name="connsiteX125" fmla="*/ 2391453 w 2480827"/>
              <a:gd name="connsiteY125" fmla="*/ 1378539 h 1990200"/>
              <a:gd name="connsiteX126" fmla="*/ 2404153 w 2480827"/>
              <a:gd name="connsiteY126" fmla="*/ 1372189 h 1990200"/>
              <a:gd name="connsiteX127" fmla="*/ 2416853 w 2480827"/>
              <a:gd name="connsiteY127" fmla="*/ 1362664 h 1990200"/>
              <a:gd name="connsiteX128" fmla="*/ 2458128 w 2480827"/>
              <a:gd name="connsiteY128" fmla="*/ 1356314 h 1990200"/>
              <a:gd name="connsiteX129" fmla="*/ 2477598 w 2480827"/>
              <a:gd name="connsiteY129" fmla="*/ 1359854 h 1990200"/>
              <a:gd name="connsiteX130" fmla="*/ 2480827 w 2480827"/>
              <a:gd name="connsiteY130" fmla="*/ 1357911 h 1990200"/>
              <a:gd name="connsiteX131" fmla="*/ 2467653 w 2480827"/>
              <a:gd name="connsiteY131" fmla="*/ 1365840 h 1990200"/>
              <a:gd name="connsiteX132" fmla="*/ 2458128 w 2480827"/>
              <a:gd name="connsiteY132" fmla="*/ 1369015 h 1990200"/>
              <a:gd name="connsiteX133" fmla="*/ 2448603 w 2480827"/>
              <a:gd name="connsiteY133" fmla="*/ 1378540 h 1990200"/>
              <a:gd name="connsiteX134" fmla="*/ 2454953 w 2480827"/>
              <a:gd name="connsiteY134" fmla="*/ 1448390 h 1990200"/>
              <a:gd name="connsiteX135" fmla="*/ 2461303 w 2480827"/>
              <a:gd name="connsiteY135" fmla="*/ 1461090 h 1990200"/>
              <a:gd name="connsiteX136" fmla="*/ 2470828 w 2480827"/>
              <a:gd name="connsiteY136" fmla="*/ 1489665 h 1990200"/>
              <a:gd name="connsiteX137" fmla="*/ 2474003 w 2480827"/>
              <a:gd name="connsiteY137" fmla="*/ 1511890 h 1990200"/>
              <a:gd name="connsiteX138" fmla="*/ 2477178 w 2480827"/>
              <a:gd name="connsiteY138" fmla="*/ 1521415 h 1990200"/>
              <a:gd name="connsiteX139" fmla="*/ 2480353 w 2480827"/>
              <a:gd name="connsiteY139" fmla="*/ 1534115 h 1990200"/>
              <a:gd name="connsiteX140" fmla="*/ 2477178 w 2480827"/>
              <a:gd name="connsiteY140" fmla="*/ 1562690 h 1990200"/>
              <a:gd name="connsiteX141" fmla="*/ 2448603 w 2480827"/>
              <a:gd name="connsiteY141" fmla="*/ 1569040 h 1990200"/>
              <a:gd name="connsiteX142" fmla="*/ 2404153 w 2480827"/>
              <a:gd name="connsiteY142" fmla="*/ 1575390 h 1990200"/>
              <a:gd name="connsiteX143" fmla="*/ 2223178 w 2480827"/>
              <a:gd name="connsiteY143" fmla="*/ 1584915 h 1990200"/>
              <a:gd name="connsiteX144" fmla="*/ 2150153 w 2480827"/>
              <a:gd name="connsiteY144" fmla="*/ 1594440 h 1990200"/>
              <a:gd name="connsiteX145" fmla="*/ 2144189 w 2480827"/>
              <a:gd name="connsiteY145" fmla="*/ 1596429 h 1990200"/>
              <a:gd name="connsiteX146" fmla="*/ 2140629 w 2480827"/>
              <a:gd name="connsiteY146" fmla="*/ 1588089 h 1990200"/>
              <a:gd name="connsiteX147" fmla="*/ 2066017 w 2480827"/>
              <a:gd name="connsiteY147" fmla="*/ 1586502 h 1990200"/>
              <a:gd name="connsiteX148" fmla="*/ 1994579 w 2480827"/>
              <a:gd name="connsiteY148" fmla="*/ 1581591 h 1990200"/>
              <a:gd name="connsiteX149" fmla="*/ 1926316 w 2480827"/>
              <a:gd name="connsiteY149" fmla="*/ 1590470 h 1990200"/>
              <a:gd name="connsiteX150" fmla="*/ 1843767 w 2480827"/>
              <a:gd name="connsiteY150" fmla="*/ 1630158 h 1990200"/>
              <a:gd name="connsiteX151" fmla="*/ 1782647 w 2480827"/>
              <a:gd name="connsiteY151" fmla="*/ 1677782 h 1990200"/>
              <a:gd name="connsiteX152" fmla="*/ 1728673 w 2480827"/>
              <a:gd name="connsiteY152" fmla="*/ 1748427 h 1990200"/>
              <a:gd name="connsiteX153" fmla="*/ 1680254 w 2480827"/>
              <a:gd name="connsiteY153" fmla="*/ 1807164 h 1990200"/>
              <a:gd name="connsiteX154" fmla="*/ 1635804 w 2480827"/>
              <a:gd name="connsiteY154" fmla="*/ 1835739 h 1990200"/>
              <a:gd name="connsiteX155" fmla="*/ 1603261 w 2480827"/>
              <a:gd name="connsiteY155" fmla="*/ 1888920 h 1990200"/>
              <a:gd name="connsiteX156" fmla="*/ 1594083 w 2480827"/>
              <a:gd name="connsiteY156" fmla="*/ 1922010 h 1990200"/>
              <a:gd name="connsiteX157" fmla="*/ 1591937 w 2480827"/>
              <a:gd name="connsiteY157" fmla="*/ 1932199 h 1990200"/>
              <a:gd name="connsiteX158" fmla="*/ 1594750 w 2480827"/>
              <a:gd name="connsiteY158" fmla="*/ 1937838 h 1990200"/>
              <a:gd name="connsiteX159" fmla="*/ 1597704 w 2480827"/>
              <a:gd name="connsiteY159" fmla="*/ 1943689 h 1990200"/>
              <a:gd name="connsiteX160" fmla="*/ 1613579 w 2480827"/>
              <a:gd name="connsiteY160" fmla="*/ 1972264 h 1990200"/>
              <a:gd name="connsiteX161" fmla="*/ 1621582 w 2480827"/>
              <a:gd name="connsiteY161" fmla="*/ 1990200 h 1990200"/>
              <a:gd name="connsiteX162" fmla="*/ 1621580 w 2480827"/>
              <a:gd name="connsiteY162" fmla="*/ 1990197 h 1990200"/>
              <a:gd name="connsiteX163" fmla="*/ 1619300 w 2480827"/>
              <a:gd name="connsiteY163" fmla="*/ 1984920 h 1990200"/>
              <a:gd name="connsiteX164" fmla="*/ 1597703 w 2480827"/>
              <a:gd name="connsiteY164" fmla="*/ 1943689 h 1990200"/>
              <a:gd name="connsiteX165" fmla="*/ 1581828 w 2480827"/>
              <a:gd name="connsiteY165" fmla="*/ 1915114 h 1990200"/>
              <a:gd name="connsiteX166" fmla="*/ 1496103 w 2480827"/>
              <a:gd name="connsiteY166" fmla="*/ 1902414 h 1990200"/>
              <a:gd name="connsiteX167" fmla="*/ 1438953 w 2480827"/>
              <a:gd name="connsiteY167" fmla="*/ 1911939 h 1990200"/>
              <a:gd name="connsiteX168" fmla="*/ 1378628 w 2480827"/>
              <a:gd name="connsiteY168" fmla="*/ 1918289 h 1990200"/>
              <a:gd name="connsiteX169" fmla="*/ 1353228 w 2480827"/>
              <a:gd name="connsiteY169" fmla="*/ 1924639 h 1990200"/>
              <a:gd name="connsiteX170" fmla="*/ 1289728 w 2480827"/>
              <a:gd name="connsiteY170" fmla="*/ 1927814 h 1990200"/>
              <a:gd name="connsiteX171" fmla="*/ 1219878 w 2480827"/>
              <a:gd name="connsiteY171" fmla="*/ 1934164 h 1990200"/>
              <a:gd name="connsiteX172" fmla="*/ 1181778 w 2480827"/>
              <a:gd name="connsiteY172" fmla="*/ 1937339 h 1990200"/>
              <a:gd name="connsiteX173" fmla="*/ 1042078 w 2480827"/>
              <a:gd name="connsiteY173" fmla="*/ 1950039 h 1990200"/>
              <a:gd name="connsiteX174" fmla="*/ 950045 w 2480827"/>
              <a:gd name="connsiteY174" fmla="*/ 1950618 h 1990200"/>
              <a:gd name="connsiteX175" fmla="*/ 950003 w 2480827"/>
              <a:gd name="connsiteY175" fmla="*/ 1950038 h 1990200"/>
              <a:gd name="connsiteX176" fmla="*/ 946828 w 2480827"/>
              <a:gd name="connsiteY176" fmla="*/ 1927813 h 1990200"/>
              <a:gd name="connsiteX177" fmla="*/ 943653 w 2480827"/>
              <a:gd name="connsiteY177" fmla="*/ 1902413 h 1990200"/>
              <a:gd name="connsiteX178" fmla="*/ 937303 w 2480827"/>
              <a:gd name="connsiteY178" fmla="*/ 1829388 h 1990200"/>
              <a:gd name="connsiteX179" fmla="*/ 924603 w 2480827"/>
              <a:gd name="connsiteY179" fmla="*/ 1784938 h 1990200"/>
              <a:gd name="connsiteX180" fmla="*/ 923015 w 2480827"/>
              <a:gd name="connsiteY180" fmla="*/ 1707944 h 1990200"/>
              <a:gd name="connsiteX181" fmla="*/ 934128 w 2480827"/>
              <a:gd name="connsiteY181" fmla="*/ 1610313 h 1990200"/>
              <a:gd name="connsiteX182" fmla="*/ 918253 w 2480827"/>
              <a:gd name="connsiteY182" fmla="*/ 1480138 h 1990200"/>
              <a:gd name="connsiteX183" fmla="*/ 912697 w 2480827"/>
              <a:gd name="connsiteY183" fmla="*/ 1399176 h 1990200"/>
              <a:gd name="connsiteX184" fmla="*/ 908728 w 2480827"/>
              <a:gd name="connsiteY184" fmla="*/ 1375363 h 1990200"/>
              <a:gd name="connsiteX185" fmla="*/ 927778 w 2480827"/>
              <a:gd name="connsiteY185" fmla="*/ 1346788 h 1990200"/>
              <a:gd name="connsiteX186" fmla="*/ 937303 w 2480827"/>
              <a:gd name="connsiteY186" fmla="*/ 1343613 h 1990200"/>
              <a:gd name="connsiteX187" fmla="*/ 972228 w 2480827"/>
              <a:gd name="connsiteY187" fmla="*/ 1337263 h 1990200"/>
              <a:gd name="connsiteX188" fmla="*/ 1007153 w 2480827"/>
              <a:gd name="connsiteY188" fmla="*/ 1343613 h 1990200"/>
              <a:gd name="connsiteX189" fmla="*/ 1019853 w 2480827"/>
              <a:gd name="connsiteY189" fmla="*/ 1337263 h 1990200"/>
              <a:gd name="connsiteX190" fmla="*/ 1042078 w 2480827"/>
              <a:gd name="connsiteY190" fmla="*/ 1334088 h 1990200"/>
              <a:gd name="connsiteX191" fmla="*/ 1054778 w 2480827"/>
              <a:gd name="connsiteY191" fmla="*/ 1330913 h 1990200"/>
              <a:gd name="connsiteX192" fmla="*/ 1067478 w 2480827"/>
              <a:gd name="connsiteY192" fmla="*/ 1318213 h 1990200"/>
              <a:gd name="connsiteX193" fmla="*/ 1077003 w 2480827"/>
              <a:gd name="connsiteY193" fmla="*/ 1311863 h 1990200"/>
              <a:gd name="connsiteX194" fmla="*/ 1080178 w 2480827"/>
              <a:gd name="connsiteY194" fmla="*/ 1302338 h 1990200"/>
              <a:gd name="connsiteX195" fmla="*/ 1083353 w 2480827"/>
              <a:gd name="connsiteY195" fmla="*/ 1245188 h 1990200"/>
              <a:gd name="connsiteX196" fmla="*/ 1073828 w 2480827"/>
              <a:gd name="connsiteY196" fmla="*/ 1216613 h 1990200"/>
              <a:gd name="connsiteX197" fmla="*/ 1067478 w 2480827"/>
              <a:gd name="connsiteY197" fmla="*/ 1197563 h 1990200"/>
              <a:gd name="connsiteX198" fmla="*/ 1064303 w 2480827"/>
              <a:gd name="connsiteY198" fmla="*/ 1172163 h 1990200"/>
              <a:gd name="connsiteX199" fmla="*/ 1061128 w 2480827"/>
              <a:gd name="connsiteY199" fmla="*/ 1051513 h 1990200"/>
              <a:gd name="connsiteX200" fmla="*/ 1067478 w 2480827"/>
              <a:gd name="connsiteY200" fmla="*/ 1029288 h 1990200"/>
              <a:gd name="connsiteX201" fmla="*/ 1070653 w 2480827"/>
              <a:gd name="connsiteY201" fmla="*/ 1019763 h 1990200"/>
              <a:gd name="connsiteX202" fmla="*/ 1077003 w 2480827"/>
              <a:gd name="connsiteY202" fmla="*/ 997538 h 1990200"/>
              <a:gd name="connsiteX203" fmla="*/ 1086528 w 2480827"/>
              <a:gd name="connsiteY203" fmla="*/ 978488 h 1990200"/>
              <a:gd name="connsiteX204" fmla="*/ 1089703 w 2480827"/>
              <a:gd name="connsiteY204" fmla="*/ 962613 h 1990200"/>
              <a:gd name="connsiteX205" fmla="*/ 1092878 w 2480827"/>
              <a:gd name="connsiteY205" fmla="*/ 895938 h 1990200"/>
              <a:gd name="connsiteX206" fmla="*/ 1086528 w 2480827"/>
              <a:gd name="connsiteY206" fmla="*/ 876888 h 1990200"/>
              <a:gd name="connsiteX207" fmla="*/ 1083353 w 2480827"/>
              <a:gd name="connsiteY207" fmla="*/ 854663 h 1990200"/>
              <a:gd name="connsiteX208" fmla="*/ 1070653 w 2480827"/>
              <a:gd name="connsiteY208" fmla="*/ 829263 h 1990200"/>
              <a:gd name="connsiteX209" fmla="*/ 1061128 w 2480827"/>
              <a:gd name="connsiteY209" fmla="*/ 803863 h 1990200"/>
              <a:gd name="connsiteX210" fmla="*/ 1048428 w 2480827"/>
              <a:gd name="connsiteY210" fmla="*/ 787988 h 1990200"/>
              <a:gd name="connsiteX211" fmla="*/ 1007153 w 2480827"/>
              <a:gd name="connsiteY211" fmla="*/ 753063 h 1990200"/>
              <a:gd name="connsiteX212" fmla="*/ 969053 w 2480827"/>
              <a:gd name="connsiteY212" fmla="*/ 746713 h 1990200"/>
              <a:gd name="connsiteX213" fmla="*/ 867453 w 2480827"/>
              <a:gd name="connsiteY213" fmla="*/ 743538 h 1990200"/>
              <a:gd name="connsiteX214" fmla="*/ 823003 w 2480827"/>
              <a:gd name="connsiteY214" fmla="*/ 734013 h 1990200"/>
              <a:gd name="connsiteX215" fmla="*/ 816653 w 2480827"/>
              <a:gd name="connsiteY215" fmla="*/ 724488 h 1990200"/>
              <a:gd name="connsiteX216" fmla="*/ 788078 w 2480827"/>
              <a:gd name="connsiteY216" fmla="*/ 702263 h 1990200"/>
              <a:gd name="connsiteX217" fmla="*/ 778553 w 2480827"/>
              <a:gd name="connsiteY217" fmla="*/ 689563 h 1990200"/>
              <a:gd name="connsiteX218" fmla="*/ 762678 w 2480827"/>
              <a:gd name="connsiteY218" fmla="*/ 683213 h 1990200"/>
              <a:gd name="connsiteX219" fmla="*/ 743628 w 2480827"/>
              <a:gd name="connsiteY219" fmla="*/ 686388 h 1990200"/>
              <a:gd name="connsiteX220" fmla="*/ 734103 w 2480827"/>
              <a:gd name="connsiteY220" fmla="*/ 692738 h 1990200"/>
              <a:gd name="connsiteX221" fmla="*/ 730928 w 2480827"/>
              <a:gd name="connsiteY221" fmla="*/ 822913 h 1990200"/>
              <a:gd name="connsiteX222" fmla="*/ 724578 w 2480827"/>
              <a:gd name="connsiteY222" fmla="*/ 838788 h 1990200"/>
              <a:gd name="connsiteX223" fmla="*/ 711878 w 2480827"/>
              <a:gd name="connsiteY223" fmla="*/ 861013 h 1990200"/>
              <a:gd name="connsiteX224" fmla="*/ 680128 w 2480827"/>
              <a:gd name="connsiteY224" fmla="*/ 905463 h 1990200"/>
              <a:gd name="connsiteX225" fmla="*/ 648378 w 2480827"/>
              <a:gd name="connsiteY225" fmla="*/ 908638 h 1990200"/>
              <a:gd name="connsiteX226" fmla="*/ 613453 w 2480827"/>
              <a:gd name="connsiteY226" fmla="*/ 914988 h 1990200"/>
              <a:gd name="connsiteX227" fmla="*/ 591228 w 2480827"/>
              <a:gd name="connsiteY227" fmla="*/ 918163 h 1990200"/>
              <a:gd name="connsiteX228" fmla="*/ 553128 w 2480827"/>
              <a:gd name="connsiteY228" fmla="*/ 934038 h 1990200"/>
              <a:gd name="connsiteX229" fmla="*/ 543603 w 2480827"/>
              <a:gd name="connsiteY229" fmla="*/ 943563 h 1990200"/>
              <a:gd name="connsiteX230" fmla="*/ 530903 w 2480827"/>
              <a:gd name="connsiteY230" fmla="*/ 946738 h 1990200"/>
              <a:gd name="connsiteX231" fmla="*/ 521378 w 2480827"/>
              <a:gd name="connsiteY231" fmla="*/ 953088 h 1990200"/>
              <a:gd name="connsiteX232" fmla="*/ 464228 w 2480827"/>
              <a:gd name="connsiteY232" fmla="*/ 959438 h 1990200"/>
              <a:gd name="connsiteX233" fmla="*/ 435653 w 2480827"/>
              <a:gd name="connsiteY233" fmla="*/ 946738 h 1990200"/>
              <a:gd name="connsiteX234" fmla="*/ 403903 w 2480827"/>
              <a:gd name="connsiteY234" fmla="*/ 914988 h 1990200"/>
              <a:gd name="connsiteX235" fmla="*/ 391203 w 2480827"/>
              <a:gd name="connsiteY235" fmla="*/ 908638 h 1990200"/>
              <a:gd name="connsiteX236" fmla="*/ 372153 w 2480827"/>
              <a:gd name="connsiteY236" fmla="*/ 895938 h 1990200"/>
              <a:gd name="connsiteX237" fmla="*/ 334053 w 2480827"/>
              <a:gd name="connsiteY237" fmla="*/ 892763 h 1990200"/>
              <a:gd name="connsiteX238" fmla="*/ 308653 w 2480827"/>
              <a:gd name="connsiteY238" fmla="*/ 864188 h 1990200"/>
              <a:gd name="connsiteX239" fmla="*/ 299128 w 2480827"/>
              <a:gd name="connsiteY239" fmla="*/ 851488 h 1990200"/>
              <a:gd name="connsiteX240" fmla="*/ 283253 w 2480827"/>
              <a:gd name="connsiteY240" fmla="*/ 832438 h 1990200"/>
              <a:gd name="connsiteX241" fmla="*/ 280078 w 2480827"/>
              <a:gd name="connsiteY241" fmla="*/ 819738 h 1990200"/>
              <a:gd name="connsiteX242" fmla="*/ 261028 w 2480827"/>
              <a:gd name="connsiteY242" fmla="*/ 800688 h 1990200"/>
              <a:gd name="connsiteX243" fmla="*/ 251503 w 2480827"/>
              <a:gd name="connsiteY243" fmla="*/ 794338 h 1990200"/>
              <a:gd name="connsiteX244" fmla="*/ 238803 w 2480827"/>
              <a:gd name="connsiteY244" fmla="*/ 781638 h 1990200"/>
              <a:gd name="connsiteX245" fmla="*/ 216578 w 2480827"/>
              <a:gd name="connsiteY245" fmla="*/ 772113 h 1990200"/>
              <a:gd name="connsiteX246" fmla="*/ 197528 w 2480827"/>
              <a:gd name="connsiteY246" fmla="*/ 768938 h 1990200"/>
              <a:gd name="connsiteX247" fmla="*/ 184828 w 2480827"/>
              <a:gd name="connsiteY247" fmla="*/ 762588 h 1990200"/>
              <a:gd name="connsiteX248" fmla="*/ 168953 w 2480827"/>
              <a:gd name="connsiteY248" fmla="*/ 756238 h 1990200"/>
              <a:gd name="connsiteX249" fmla="*/ 146728 w 2480827"/>
              <a:gd name="connsiteY249" fmla="*/ 743538 h 1990200"/>
              <a:gd name="connsiteX250" fmla="*/ 130853 w 2480827"/>
              <a:gd name="connsiteY250" fmla="*/ 737188 h 1990200"/>
              <a:gd name="connsiteX251" fmla="*/ 121328 w 2480827"/>
              <a:gd name="connsiteY251" fmla="*/ 734013 h 1990200"/>
              <a:gd name="connsiteX252" fmla="*/ 99103 w 2480827"/>
              <a:gd name="connsiteY252" fmla="*/ 708613 h 1990200"/>
              <a:gd name="connsiteX253" fmla="*/ 92753 w 2480827"/>
              <a:gd name="connsiteY253" fmla="*/ 692738 h 1990200"/>
              <a:gd name="connsiteX254" fmla="*/ 83228 w 2480827"/>
              <a:gd name="connsiteY254" fmla="*/ 673688 h 1990200"/>
              <a:gd name="connsiteX255" fmla="*/ 80053 w 2480827"/>
              <a:gd name="connsiteY255" fmla="*/ 660988 h 1990200"/>
              <a:gd name="connsiteX256" fmla="*/ 70528 w 2480827"/>
              <a:gd name="connsiteY256" fmla="*/ 600663 h 1990200"/>
              <a:gd name="connsiteX257" fmla="*/ 64178 w 2480827"/>
              <a:gd name="connsiteY257" fmla="*/ 578438 h 1990200"/>
              <a:gd name="connsiteX258" fmla="*/ 57828 w 2480827"/>
              <a:gd name="connsiteY258" fmla="*/ 565738 h 1990200"/>
              <a:gd name="connsiteX259" fmla="*/ 45128 w 2480827"/>
              <a:gd name="connsiteY259" fmla="*/ 540338 h 1990200"/>
              <a:gd name="connsiteX260" fmla="*/ 38778 w 2480827"/>
              <a:gd name="connsiteY260" fmla="*/ 521288 h 1990200"/>
              <a:gd name="connsiteX261" fmla="*/ 13378 w 2480827"/>
              <a:gd name="connsiteY261" fmla="*/ 495888 h 1990200"/>
              <a:gd name="connsiteX262" fmla="*/ 0 w 2480827"/>
              <a:gd name="connsiteY262" fmla="*/ 485376 h 1990200"/>
              <a:gd name="connsiteX263" fmla="*/ 7028 w 2480827"/>
              <a:gd name="connsiteY263" fmla="*/ 473662 h 1990200"/>
              <a:gd name="connsiteX264" fmla="*/ 30841 w 2480827"/>
              <a:gd name="connsiteY264" fmla="*/ 449850 h 1990200"/>
              <a:gd name="connsiteX265" fmla="*/ 73703 w 2480827"/>
              <a:gd name="connsiteY265" fmla="*/ 406987 h 1990200"/>
              <a:gd name="connsiteX266" fmla="*/ 107041 w 2480827"/>
              <a:gd name="connsiteY266" fmla="*/ 387937 h 1990200"/>
              <a:gd name="connsiteX267" fmla="*/ 130853 w 2480827"/>
              <a:gd name="connsiteY267" fmla="*/ 364125 h 1990200"/>
              <a:gd name="connsiteX268" fmla="*/ 135616 w 2480827"/>
              <a:gd name="connsiteY268" fmla="*/ 316500 h 1990200"/>
              <a:gd name="connsiteX269" fmla="*/ 116566 w 2480827"/>
              <a:gd name="connsiteY269" fmla="*/ 311737 h 1990200"/>
              <a:gd name="connsiteX270" fmla="*/ 116565 w 2480827"/>
              <a:gd name="connsiteY270" fmla="*/ 311737 h 1990200"/>
              <a:gd name="connsiteX271" fmla="*/ 114978 w 2480827"/>
              <a:gd name="connsiteY271" fmla="*/ 308564 h 1990200"/>
              <a:gd name="connsiteX272" fmla="*/ 113589 w 2480827"/>
              <a:gd name="connsiteY272" fmla="*/ 304396 h 1990200"/>
              <a:gd name="connsiteX273" fmla="*/ 133234 w 2480827"/>
              <a:gd name="connsiteY273" fmla="*/ 302213 h 1990200"/>
              <a:gd name="connsiteX274" fmla="*/ 145141 w 2480827"/>
              <a:gd name="connsiteY274" fmla="*/ 297451 h 1990200"/>
              <a:gd name="connsiteX275" fmla="*/ 157047 w 2480827"/>
              <a:gd name="connsiteY275" fmla="*/ 295069 h 1990200"/>
              <a:gd name="connsiteX276" fmla="*/ 183241 w 2480827"/>
              <a:gd name="connsiteY276" fmla="*/ 285544 h 1990200"/>
              <a:gd name="connsiteX277" fmla="*/ 204672 w 2480827"/>
              <a:gd name="connsiteY277" fmla="*/ 266494 h 1990200"/>
              <a:gd name="connsiteX278" fmla="*/ 214197 w 2480827"/>
              <a:gd name="connsiteY278" fmla="*/ 252207 h 1990200"/>
              <a:gd name="connsiteX279" fmla="*/ 216578 w 2480827"/>
              <a:gd name="connsiteY279" fmla="*/ 242682 h 1990200"/>
              <a:gd name="connsiteX280" fmla="*/ 235628 w 2480827"/>
              <a:gd name="connsiteY280" fmla="*/ 216488 h 1990200"/>
              <a:gd name="connsiteX281" fmla="*/ 254678 w 2480827"/>
              <a:gd name="connsiteY281" fmla="*/ 209344 h 1990200"/>
              <a:gd name="connsiteX282" fmla="*/ 292778 w 2480827"/>
              <a:gd name="connsiteY282" fmla="*/ 218869 h 1990200"/>
              <a:gd name="connsiteX283" fmla="*/ 311828 w 2480827"/>
              <a:gd name="connsiteY283" fmla="*/ 237919 h 1990200"/>
              <a:gd name="connsiteX284" fmla="*/ 328497 w 2480827"/>
              <a:gd name="connsiteY284" fmla="*/ 252207 h 1990200"/>
              <a:gd name="connsiteX285" fmla="*/ 357072 w 2480827"/>
              <a:gd name="connsiteY285" fmla="*/ 292688 h 1990200"/>
              <a:gd name="connsiteX286" fmla="*/ 364216 w 2480827"/>
              <a:gd name="connsiteY286" fmla="*/ 299832 h 1990200"/>
              <a:gd name="connsiteX287" fmla="*/ 402316 w 2480827"/>
              <a:gd name="connsiteY287" fmla="*/ 309357 h 1990200"/>
              <a:gd name="connsiteX288" fmla="*/ 435653 w 2480827"/>
              <a:gd name="connsiteY288" fmla="*/ 314119 h 1990200"/>
              <a:gd name="connsiteX289" fmla="*/ 473753 w 2480827"/>
              <a:gd name="connsiteY289" fmla="*/ 318882 h 1990200"/>
              <a:gd name="connsiteX290" fmla="*/ 492803 w 2480827"/>
              <a:gd name="connsiteY290" fmla="*/ 359363 h 1990200"/>
              <a:gd name="connsiteX291" fmla="*/ 495184 w 2480827"/>
              <a:gd name="connsiteY291" fmla="*/ 371269 h 1990200"/>
              <a:gd name="connsiteX292" fmla="*/ 504709 w 2480827"/>
              <a:gd name="connsiteY292" fmla="*/ 399844 h 1990200"/>
              <a:gd name="connsiteX293" fmla="*/ 514234 w 2480827"/>
              <a:gd name="connsiteY293" fmla="*/ 409369 h 1990200"/>
              <a:gd name="connsiteX294" fmla="*/ 533284 w 2480827"/>
              <a:gd name="connsiteY294" fmla="*/ 411751 h 1990200"/>
              <a:gd name="connsiteX295" fmla="*/ 616628 w 2480827"/>
              <a:gd name="connsiteY295" fmla="*/ 414132 h 1990200"/>
              <a:gd name="connsiteX296" fmla="*/ 635678 w 2480827"/>
              <a:gd name="connsiteY296" fmla="*/ 418894 h 1990200"/>
              <a:gd name="connsiteX297" fmla="*/ 652347 w 2480827"/>
              <a:gd name="connsiteY297" fmla="*/ 426038 h 1990200"/>
              <a:gd name="connsiteX298" fmla="*/ 707116 w 2480827"/>
              <a:gd name="connsiteY298" fmla="*/ 423657 h 1990200"/>
              <a:gd name="connsiteX299" fmla="*/ 714259 w 2480827"/>
              <a:gd name="connsiteY299" fmla="*/ 411751 h 1990200"/>
              <a:gd name="connsiteX300" fmla="*/ 726166 w 2480827"/>
              <a:gd name="connsiteY300" fmla="*/ 395082 h 1990200"/>
              <a:gd name="connsiteX301" fmla="*/ 733309 w 2480827"/>
              <a:gd name="connsiteY301" fmla="*/ 366507 h 1990200"/>
              <a:gd name="connsiteX302" fmla="*/ 738072 w 2480827"/>
              <a:gd name="connsiteY302" fmla="*/ 354601 h 1990200"/>
              <a:gd name="connsiteX303" fmla="*/ 747597 w 2480827"/>
              <a:gd name="connsiteY303" fmla="*/ 342694 h 1990200"/>
              <a:gd name="connsiteX304" fmla="*/ 780934 w 2480827"/>
              <a:gd name="connsiteY304" fmla="*/ 314119 h 1990200"/>
              <a:gd name="connsiteX305" fmla="*/ 807128 w 2480827"/>
              <a:gd name="connsiteY305" fmla="*/ 304594 h 1990200"/>
              <a:gd name="connsiteX306" fmla="*/ 835703 w 2480827"/>
              <a:gd name="connsiteY306" fmla="*/ 290307 h 1990200"/>
              <a:gd name="connsiteX307" fmla="*/ 845228 w 2480827"/>
              <a:gd name="connsiteY307" fmla="*/ 283163 h 1990200"/>
              <a:gd name="connsiteX308" fmla="*/ 859516 w 2480827"/>
              <a:gd name="connsiteY308" fmla="*/ 268876 h 1990200"/>
              <a:gd name="connsiteX309" fmla="*/ 871422 w 2480827"/>
              <a:gd name="connsiteY309" fmla="*/ 261732 h 1990200"/>
              <a:gd name="connsiteX310" fmla="*/ 888091 w 2480827"/>
              <a:gd name="connsiteY310" fmla="*/ 242682 h 1990200"/>
              <a:gd name="connsiteX311" fmla="*/ 907141 w 2480827"/>
              <a:gd name="connsiteY311" fmla="*/ 230776 h 1990200"/>
              <a:gd name="connsiteX312" fmla="*/ 930953 w 2480827"/>
              <a:gd name="connsiteY312" fmla="*/ 214107 h 1990200"/>
              <a:gd name="connsiteX313" fmla="*/ 942859 w 2480827"/>
              <a:gd name="connsiteY313" fmla="*/ 211726 h 1990200"/>
              <a:gd name="connsiteX314" fmla="*/ 957147 w 2480827"/>
              <a:gd name="connsiteY314" fmla="*/ 204582 h 1990200"/>
              <a:gd name="connsiteX315" fmla="*/ 985722 w 2480827"/>
              <a:gd name="connsiteY315" fmla="*/ 278401 h 1990200"/>
              <a:gd name="connsiteX316" fmla="*/ 997628 w 2480827"/>
              <a:gd name="connsiteY316" fmla="*/ 297451 h 1990200"/>
              <a:gd name="connsiteX317" fmla="*/ 1007153 w 2480827"/>
              <a:gd name="connsiteY317" fmla="*/ 299832 h 1990200"/>
              <a:gd name="connsiteX318" fmla="*/ 1028584 w 2480827"/>
              <a:gd name="connsiteY318" fmla="*/ 304594 h 1990200"/>
              <a:gd name="connsiteX319" fmla="*/ 1064303 w 2480827"/>
              <a:gd name="connsiteY319" fmla="*/ 297451 h 1990200"/>
              <a:gd name="connsiteX320" fmla="*/ 1080972 w 2480827"/>
              <a:gd name="connsiteY320" fmla="*/ 273638 h 1990200"/>
              <a:gd name="connsiteX321" fmla="*/ 1095259 w 2480827"/>
              <a:gd name="connsiteY321" fmla="*/ 252207 h 1990200"/>
              <a:gd name="connsiteX322" fmla="*/ 1097641 w 2480827"/>
              <a:gd name="connsiteY322" fmla="*/ 245063 h 1990200"/>
              <a:gd name="connsiteX323" fmla="*/ 1107166 w 2480827"/>
              <a:gd name="connsiteY323" fmla="*/ 240301 h 1990200"/>
              <a:gd name="connsiteX324" fmla="*/ 1116691 w 2480827"/>
              <a:gd name="connsiteY324" fmla="*/ 228394 h 1990200"/>
              <a:gd name="connsiteX325" fmla="*/ 1123834 w 2480827"/>
              <a:gd name="connsiteY325" fmla="*/ 226013 h 1990200"/>
              <a:gd name="connsiteX326" fmla="*/ 1147647 w 2480827"/>
              <a:gd name="connsiteY326" fmla="*/ 209344 h 1990200"/>
              <a:gd name="connsiteX327" fmla="*/ 1154791 w 2480827"/>
              <a:gd name="connsiteY327" fmla="*/ 204582 h 1990200"/>
              <a:gd name="connsiteX328" fmla="*/ 1171459 w 2480827"/>
              <a:gd name="connsiteY328" fmla="*/ 183151 h 1990200"/>
              <a:gd name="connsiteX329" fmla="*/ 1183366 w 2480827"/>
              <a:gd name="connsiteY329" fmla="*/ 159338 h 1990200"/>
              <a:gd name="connsiteX330" fmla="*/ 1190509 w 2480827"/>
              <a:gd name="connsiteY330" fmla="*/ 145051 h 1990200"/>
              <a:gd name="connsiteX331" fmla="*/ 1207178 w 2480827"/>
              <a:gd name="connsiteY331" fmla="*/ 133144 h 1990200"/>
              <a:gd name="connsiteX332" fmla="*/ 1219084 w 2480827"/>
              <a:gd name="connsiteY332" fmla="*/ 126001 h 1990200"/>
              <a:gd name="connsiteX333" fmla="*/ 1235753 w 2480827"/>
              <a:gd name="connsiteY333" fmla="*/ 121238 h 1990200"/>
              <a:gd name="connsiteX334" fmla="*/ 1242897 w 2480827"/>
              <a:gd name="connsiteY334" fmla="*/ 116476 h 1990200"/>
              <a:gd name="connsiteX335" fmla="*/ 1261947 w 2480827"/>
              <a:gd name="connsiteY335" fmla="*/ 106951 h 1990200"/>
              <a:gd name="connsiteX336" fmla="*/ 1283378 w 2480827"/>
              <a:gd name="connsiteY336" fmla="*/ 87901 h 1990200"/>
              <a:gd name="connsiteX337" fmla="*/ 1290522 w 2480827"/>
              <a:gd name="connsiteY337" fmla="*/ 73613 h 1990200"/>
              <a:gd name="connsiteX338" fmla="*/ 1300047 w 2480827"/>
              <a:gd name="connsiteY338" fmla="*/ 59326 h 1990200"/>
              <a:gd name="connsiteX339" fmla="*/ 1302428 w 2480827"/>
              <a:gd name="connsiteY339" fmla="*/ 52182 h 1990200"/>
              <a:gd name="connsiteX340" fmla="*/ 1309572 w 2480827"/>
              <a:gd name="connsiteY340" fmla="*/ 49801 h 1990200"/>
              <a:gd name="connsiteX341" fmla="*/ 1342909 w 2480827"/>
              <a:gd name="connsiteY341" fmla="*/ 42657 h 1990200"/>
              <a:gd name="connsiteX342" fmla="*/ 1369103 w 2480827"/>
              <a:gd name="connsiteY342" fmla="*/ 33132 h 1990200"/>
              <a:gd name="connsiteX343" fmla="*/ 1397678 w 2480827"/>
              <a:gd name="connsiteY343" fmla="*/ 23607 h 1990200"/>
              <a:gd name="connsiteX344" fmla="*/ 1407203 w 2480827"/>
              <a:gd name="connsiteY344" fmla="*/ 14082 h 1990200"/>
              <a:gd name="connsiteX345" fmla="*/ 1409584 w 2480827"/>
              <a:gd name="connsiteY345" fmla="*/ 4557 h 1990200"/>
              <a:gd name="connsiteX346" fmla="*/ 1408410 w 2480827"/>
              <a:gd name="connsiteY346" fmla="*/ 0 h 1990200"/>
              <a:gd name="connsiteX0" fmla="*/ 1408410 w 2480827"/>
              <a:gd name="connsiteY0" fmla="*/ 0 h 1990200"/>
              <a:gd name="connsiteX1" fmla="*/ 1411966 w 2480827"/>
              <a:gd name="connsiteY1" fmla="*/ 2177 h 1990200"/>
              <a:gd name="connsiteX2" fmla="*/ 1450066 w 2480827"/>
              <a:gd name="connsiteY2" fmla="*/ 35514 h 1990200"/>
              <a:gd name="connsiteX3" fmla="*/ 1464353 w 2480827"/>
              <a:gd name="connsiteY3" fmla="*/ 73614 h 1990200"/>
              <a:gd name="connsiteX4" fmla="*/ 1452447 w 2480827"/>
              <a:gd name="connsiteY4" fmla="*/ 99808 h 1990200"/>
              <a:gd name="connsiteX5" fmla="*/ 1442922 w 2480827"/>
              <a:gd name="connsiteY5" fmla="*/ 111714 h 1990200"/>
              <a:gd name="connsiteX6" fmla="*/ 1440541 w 2480827"/>
              <a:gd name="connsiteY6" fmla="*/ 135527 h 1990200"/>
              <a:gd name="connsiteX7" fmla="*/ 1447684 w 2480827"/>
              <a:gd name="connsiteY7" fmla="*/ 152195 h 1990200"/>
              <a:gd name="connsiteX8" fmla="*/ 1450066 w 2480827"/>
              <a:gd name="connsiteY8" fmla="*/ 159339 h 1990200"/>
              <a:gd name="connsiteX9" fmla="*/ 1454828 w 2480827"/>
              <a:gd name="connsiteY9" fmla="*/ 171245 h 1990200"/>
              <a:gd name="connsiteX10" fmla="*/ 1483403 w 2480827"/>
              <a:gd name="connsiteY10" fmla="*/ 190295 h 1990200"/>
              <a:gd name="connsiteX11" fmla="*/ 1492928 w 2480827"/>
              <a:gd name="connsiteY11" fmla="*/ 192677 h 1990200"/>
              <a:gd name="connsiteX12" fmla="*/ 1511978 w 2480827"/>
              <a:gd name="connsiteY12" fmla="*/ 197439 h 1990200"/>
              <a:gd name="connsiteX13" fmla="*/ 1533409 w 2480827"/>
              <a:gd name="connsiteY13" fmla="*/ 211727 h 1990200"/>
              <a:gd name="connsiteX14" fmla="*/ 1545316 w 2480827"/>
              <a:gd name="connsiteY14" fmla="*/ 216489 h 1990200"/>
              <a:gd name="connsiteX15" fmla="*/ 1578653 w 2480827"/>
              <a:gd name="connsiteY15" fmla="*/ 228395 h 1990200"/>
              <a:gd name="connsiteX16" fmla="*/ 1602466 w 2480827"/>
              <a:gd name="connsiteY16" fmla="*/ 233158 h 1990200"/>
              <a:gd name="connsiteX17" fmla="*/ 1621516 w 2480827"/>
              <a:gd name="connsiteY17" fmla="*/ 237920 h 1990200"/>
              <a:gd name="connsiteX18" fmla="*/ 1640566 w 2480827"/>
              <a:gd name="connsiteY18" fmla="*/ 240302 h 1990200"/>
              <a:gd name="connsiteX19" fmla="*/ 1659616 w 2480827"/>
              <a:gd name="connsiteY19" fmla="*/ 247445 h 1990200"/>
              <a:gd name="connsiteX20" fmla="*/ 1685809 w 2480827"/>
              <a:gd name="connsiteY20" fmla="*/ 254589 h 1990200"/>
              <a:gd name="connsiteX21" fmla="*/ 1714384 w 2480827"/>
              <a:gd name="connsiteY21" fmla="*/ 268877 h 1990200"/>
              <a:gd name="connsiteX22" fmla="*/ 1735816 w 2480827"/>
              <a:gd name="connsiteY22" fmla="*/ 287927 h 1990200"/>
              <a:gd name="connsiteX23" fmla="*/ 1738197 w 2480827"/>
              <a:gd name="connsiteY23" fmla="*/ 314120 h 1990200"/>
              <a:gd name="connsiteX24" fmla="*/ 1733434 w 2480827"/>
              <a:gd name="connsiteY24" fmla="*/ 326027 h 1990200"/>
              <a:gd name="connsiteX25" fmla="*/ 1723909 w 2480827"/>
              <a:gd name="connsiteY25" fmla="*/ 354602 h 1990200"/>
              <a:gd name="connsiteX26" fmla="*/ 1726291 w 2480827"/>
              <a:gd name="connsiteY26" fmla="*/ 385558 h 1990200"/>
              <a:gd name="connsiteX27" fmla="*/ 1742959 w 2480827"/>
              <a:gd name="connsiteY27" fmla="*/ 390320 h 1990200"/>
              <a:gd name="connsiteX28" fmla="*/ 1752484 w 2480827"/>
              <a:gd name="connsiteY28" fmla="*/ 387939 h 1990200"/>
              <a:gd name="connsiteX29" fmla="*/ 1773916 w 2480827"/>
              <a:gd name="connsiteY29" fmla="*/ 364127 h 1990200"/>
              <a:gd name="connsiteX30" fmla="*/ 1792966 w 2480827"/>
              <a:gd name="connsiteY30" fmla="*/ 342695 h 1990200"/>
              <a:gd name="connsiteX31" fmla="*/ 1800109 w 2480827"/>
              <a:gd name="connsiteY31" fmla="*/ 337933 h 1990200"/>
              <a:gd name="connsiteX32" fmla="*/ 1809634 w 2480827"/>
              <a:gd name="connsiteY32" fmla="*/ 330789 h 1990200"/>
              <a:gd name="connsiteX33" fmla="*/ 1826303 w 2480827"/>
              <a:gd name="connsiteY33" fmla="*/ 323645 h 1990200"/>
              <a:gd name="connsiteX34" fmla="*/ 1847734 w 2480827"/>
              <a:gd name="connsiteY34" fmla="*/ 314120 h 1990200"/>
              <a:gd name="connsiteX35" fmla="*/ 1876309 w 2480827"/>
              <a:gd name="connsiteY35" fmla="*/ 306977 h 1990200"/>
              <a:gd name="connsiteX36" fmla="*/ 1888216 w 2480827"/>
              <a:gd name="connsiteY36" fmla="*/ 302214 h 1990200"/>
              <a:gd name="connsiteX37" fmla="*/ 1909647 w 2480827"/>
              <a:gd name="connsiteY37" fmla="*/ 295070 h 1990200"/>
              <a:gd name="connsiteX38" fmla="*/ 1921553 w 2480827"/>
              <a:gd name="connsiteY38" fmla="*/ 292689 h 1990200"/>
              <a:gd name="connsiteX39" fmla="*/ 1959653 w 2480827"/>
              <a:gd name="connsiteY39" fmla="*/ 280783 h 1990200"/>
              <a:gd name="connsiteX40" fmla="*/ 1990609 w 2480827"/>
              <a:gd name="connsiteY40" fmla="*/ 273639 h 1990200"/>
              <a:gd name="connsiteX41" fmla="*/ 2045378 w 2480827"/>
              <a:gd name="connsiteY41" fmla="*/ 256970 h 1990200"/>
              <a:gd name="connsiteX42" fmla="*/ 2054903 w 2480827"/>
              <a:gd name="connsiteY42" fmla="*/ 252208 h 1990200"/>
              <a:gd name="connsiteX43" fmla="*/ 2064428 w 2480827"/>
              <a:gd name="connsiteY43" fmla="*/ 249827 h 1990200"/>
              <a:gd name="connsiteX44" fmla="*/ 2081097 w 2480827"/>
              <a:gd name="connsiteY44" fmla="*/ 235539 h 1990200"/>
              <a:gd name="connsiteX45" fmla="*/ 2095384 w 2480827"/>
              <a:gd name="connsiteY45" fmla="*/ 221252 h 1990200"/>
              <a:gd name="connsiteX46" fmla="*/ 2107291 w 2480827"/>
              <a:gd name="connsiteY46" fmla="*/ 202202 h 1990200"/>
              <a:gd name="connsiteX47" fmla="*/ 2123959 w 2480827"/>
              <a:gd name="connsiteY47" fmla="*/ 176008 h 1990200"/>
              <a:gd name="connsiteX48" fmla="*/ 2133484 w 2480827"/>
              <a:gd name="connsiteY48" fmla="*/ 149814 h 1990200"/>
              <a:gd name="connsiteX49" fmla="*/ 2140628 w 2480827"/>
              <a:gd name="connsiteY49" fmla="*/ 137908 h 1990200"/>
              <a:gd name="connsiteX50" fmla="*/ 2150153 w 2480827"/>
              <a:gd name="connsiteY50" fmla="*/ 123620 h 1990200"/>
              <a:gd name="connsiteX51" fmla="*/ 2169203 w 2480827"/>
              <a:gd name="connsiteY51" fmla="*/ 116477 h 1990200"/>
              <a:gd name="connsiteX52" fmla="*/ 2178728 w 2480827"/>
              <a:gd name="connsiteY52" fmla="*/ 121239 h 1990200"/>
              <a:gd name="connsiteX53" fmla="*/ 2188253 w 2480827"/>
              <a:gd name="connsiteY53" fmla="*/ 128383 h 1990200"/>
              <a:gd name="connsiteX54" fmla="*/ 2200159 w 2480827"/>
              <a:gd name="connsiteY54" fmla="*/ 135527 h 1990200"/>
              <a:gd name="connsiteX55" fmla="*/ 2221591 w 2480827"/>
              <a:gd name="connsiteY55" fmla="*/ 140289 h 1990200"/>
              <a:gd name="connsiteX56" fmla="*/ 2235878 w 2480827"/>
              <a:gd name="connsiteY56" fmla="*/ 145052 h 1990200"/>
              <a:gd name="connsiteX57" fmla="*/ 2245403 w 2480827"/>
              <a:gd name="connsiteY57" fmla="*/ 147433 h 1990200"/>
              <a:gd name="connsiteX58" fmla="*/ 2259691 w 2480827"/>
              <a:gd name="connsiteY58" fmla="*/ 152195 h 1990200"/>
              <a:gd name="connsiteX59" fmla="*/ 2283503 w 2480827"/>
              <a:gd name="connsiteY59" fmla="*/ 156958 h 1990200"/>
              <a:gd name="connsiteX60" fmla="*/ 2300172 w 2480827"/>
              <a:gd name="connsiteY60" fmla="*/ 164102 h 1990200"/>
              <a:gd name="connsiteX61" fmla="*/ 2307316 w 2480827"/>
              <a:gd name="connsiteY61" fmla="*/ 166483 h 1990200"/>
              <a:gd name="connsiteX62" fmla="*/ 2316841 w 2480827"/>
              <a:gd name="connsiteY62" fmla="*/ 180770 h 1990200"/>
              <a:gd name="connsiteX63" fmla="*/ 2323984 w 2480827"/>
              <a:gd name="connsiteY63" fmla="*/ 211727 h 1990200"/>
              <a:gd name="connsiteX64" fmla="*/ 2328747 w 2480827"/>
              <a:gd name="connsiteY64" fmla="*/ 233158 h 1990200"/>
              <a:gd name="connsiteX65" fmla="*/ 2331128 w 2480827"/>
              <a:gd name="connsiteY65" fmla="*/ 240302 h 1990200"/>
              <a:gd name="connsiteX66" fmla="*/ 2336755 w 2480827"/>
              <a:gd name="connsiteY66" fmla="*/ 253981 h 1990200"/>
              <a:gd name="connsiteX67" fmla="*/ 2343793 w 2480827"/>
              <a:gd name="connsiteY67" fmla="*/ 264150 h 1990200"/>
              <a:gd name="connsiteX68" fmla="*/ 2337478 w 2480827"/>
              <a:gd name="connsiteY68" fmla="*/ 270464 h 1990200"/>
              <a:gd name="connsiteX69" fmla="*/ 2324778 w 2480827"/>
              <a:gd name="connsiteY69" fmla="*/ 276814 h 1990200"/>
              <a:gd name="connsiteX70" fmla="*/ 2312078 w 2480827"/>
              <a:gd name="connsiteY70" fmla="*/ 292689 h 1990200"/>
              <a:gd name="connsiteX71" fmla="*/ 2302553 w 2480827"/>
              <a:gd name="connsiteY71" fmla="*/ 299039 h 1990200"/>
              <a:gd name="connsiteX72" fmla="*/ 2283503 w 2480827"/>
              <a:gd name="connsiteY72" fmla="*/ 327614 h 1990200"/>
              <a:gd name="connsiteX73" fmla="*/ 2261278 w 2480827"/>
              <a:gd name="connsiteY73" fmla="*/ 346664 h 1990200"/>
              <a:gd name="connsiteX74" fmla="*/ 2248578 w 2480827"/>
              <a:gd name="connsiteY74" fmla="*/ 365714 h 1990200"/>
              <a:gd name="connsiteX75" fmla="*/ 2239053 w 2480827"/>
              <a:gd name="connsiteY75" fmla="*/ 378414 h 1990200"/>
              <a:gd name="connsiteX76" fmla="*/ 2245403 w 2480827"/>
              <a:gd name="connsiteY76" fmla="*/ 429214 h 1990200"/>
              <a:gd name="connsiteX77" fmla="*/ 2235878 w 2480827"/>
              <a:gd name="connsiteY77" fmla="*/ 454614 h 1990200"/>
              <a:gd name="connsiteX78" fmla="*/ 2226353 w 2480827"/>
              <a:gd name="connsiteY78" fmla="*/ 464139 h 1990200"/>
              <a:gd name="connsiteX79" fmla="*/ 2185078 w 2480827"/>
              <a:gd name="connsiteY79" fmla="*/ 486364 h 1990200"/>
              <a:gd name="connsiteX80" fmla="*/ 2175553 w 2480827"/>
              <a:gd name="connsiteY80" fmla="*/ 492714 h 1990200"/>
              <a:gd name="connsiteX81" fmla="*/ 2146978 w 2480827"/>
              <a:gd name="connsiteY81" fmla="*/ 499064 h 1990200"/>
              <a:gd name="connsiteX82" fmla="*/ 2137453 w 2480827"/>
              <a:gd name="connsiteY82" fmla="*/ 502239 h 1990200"/>
              <a:gd name="connsiteX83" fmla="*/ 2134278 w 2480827"/>
              <a:gd name="connsiteY83" fmla="*/ 518114 h 1990200"/>
              <a:gd name="connsiteX84" fmla="*/ 2146978 w 2480827"/>
              <a:gd name="connsiteY84" fmla="*/ 559389 h 1990200"/>
              <a:gd name="connsiteX85" fmla="*/ 2156503 w 2480827"/>
              <a:gd name="connsiteY85" fmla="*/ 572089 h 1990200"/>
              <a:gd name="connsiteX86" fmla="*/ 2162853 w 2480827"/>
              <a:gd name="connsiteY86" fmla="*/ 587964 h 1990200"/>
              <a:gd name="connsiteX87" fmla="*/ 2181903 w 2480827"/>
              <a:gd name="connsiteY87" fmla="*/ 607014 h 1990200"/>
              <a:gd name="connsiteX88" fmla="*/ 2194603 w 2480827"/>
              <a:gd name="connsiteY88" fmla="*/ 622889 h 1990200"/>
              <a:gd name="connsiteX89" fmla="*/ 2216828 w 2480827"/>
              <a:gd name="connsiteY89" fmla="*/ 645114 h 1990200"/>
              <a:gd name="connsiteX90" fmla="*/ 2223178 w 2480827"/>
              <a:gd name="connsiteY90" fmla="*/ 657814 h 1990200"/>
              <a:gd name="connsiteX91" fmla="*/ 2232703 w 2480827"/>
              <a:gd name="connsiteY91" fmla="*/ 664164 h 1990200"/>
              <a:gd name="connsiteX92" fmla="*/ 2242228 w 2480827"/>
              <a:gd name="connsiteY92" fmla="*/ 673689 h 1990200"/>
              <a:gd name="connsiteX93" fmla="*/ 2248578 w 2480827"/>
              <a:gd name="connsiteY93" fmla="*/ 746714 h 1990200"/>
              <a:gd name="connsiteX94" fmla="*/ 2258103 w 2480827"/>
              <a:gd name="connsiteY94" fmla="*/ 749889 h 1990200"/>
              <a:gd name="connsiteX95" fmla="*/ 2277153 w 2480827"/>
              <a:gd name="connsiteY95" fmla="*/ 753064 h 1990200"/>
              <a:gd name="connsiteX96" fmla="*/ 2324778 w 2480827"/>
              <a:gd name="connsiteY96" fmla="*/ 753064 h 1990200"/>
              <a:gd name="connsiteX97" fmla="*/ 2337478 w 2480827"/>
              <a:gd name="connsiteY97" fmla="*/ 762589 h 1990200"/>
              <a:gd name="connsiteX98" fmla="*/ 2343828 w 2480827"/>
              <a:gd name="connsiteY98" fmla="*/ 772114 h 1990200"/>
              <a:gd name="connsiteX99" fmla="*/ 2337478 w 2480827"/>
              <a:gd name="connsiteY99" fmla="*/ 822914 h 1990200"/>
              <a:gd name="connsiteX100" fmla="*/ 2334303 w 2480827"/>
              <a:gd name="connsiteY100" fmla="*/ 838789 h 1990200"/>
              <a:gd name="connsiteX101" fmla="*/ 2327953 w 2480827"/>
              <a:gd name="connsiteY101" fmla="*/ 848314 h 1990200"/>
              <a:gd name="connsiteX102" fmla="*/ 2289853 w 2480827"/>
              <a:gd name="connsiteY102" fmla="*/ 880064 h 1990200"/>
              <a:gd name="connsiteX103" fmla="*/ 2258103 w 2480827"/>
              <a:gd name="connsiteY103" fmla="*/ 892764 h 1990200"/>
              <a:gd name="connsiteX104" fmla="*/ 2232703 w 2480827"/>
              <a:gd name="connsiteY104" fmla="*/ 908639 h 1990200"/>
              <a:gd name="connsiteX105" fmla="*/ 2235878 w 2480827"/>
              <a:gd name="connsiteY105" fmla="*/ 943564 h 1990200"/>
              <a:gd name="connsiteX106" fmla="*/ 2248578 w 2480827"/>
              <a:gd name="connsiteY106" fmla="*/ 946739 h 1990200"/>
              <a:gd name="connsiteX107" fmla="*/ 2286678 w 2480827"/>
              <a:gd name="connsiteY107" fmla="*/ 968964 h 1990200"/>
              <a:gd name="connsiteX108" fmla="*/ 2308903 w 2480827"/>
              <a:gd name="connsiteY108" fmla="*/ 978489 h 1990200"/>
              <a:gd name="connsiteX109" fmla="*/ 2331128 w 2480827"/>
              <a:gd name="connsiteY109" fmla="*/ 997539 h 1990200"/>
              <a:gd name="connsiteX110" fmla="*/ 2347003 w 2480827"/>
              <a:gd name="connsiteY110" fmla="*/ 1007064 h 1990200"/>
              <a:gd name="connsiteX111" fmla="*/ 2350178 w 2480827"/>
              <a:gd name="connsiteY111" fmla="*/ 1016589 h 1990200"/>
              <a:gd name="connsiteX112" fmla="*/ 2353353 w 2480827"/>
              <a:gd name="connsiteY112" fmla="*/ 1092789 h 1990200"/>
              <a:gd name="connsiteX113" fmla="*/ 2334303 w 2480827"/>
              <a:gd name="connsiteY113" fmla="*/ 1121364 h 1990200"/>
              <a:gd name="connsiteX114" fmla="*/ 2324778 w 2480827"/>
              <a:gd name="connsiteY114" fmla="*/ 1156289 h 1990200"/>
              <a:gd name="connsiteX115" fmla="*/ 2315253 w 2480827"/>
              <a:gd name="connsiteY115" fmla="*/ 1181689 h 1990200"/>
              <a:gd name="connsiteX116" fmla="*/ 2312078 w 2480827"/>
              <a:gd name="connsiteY116" fmla="*/ 1264239 h 1990200"/>
              <a:gd name="connsiteX117" fmla="*/ 2305728 w 2480827"/>
              <a:gd name="connsiteY117" fmla="*/ 1280114 h 1990200"/>
              <a:gd name="connsiteX118" fmla="*/ 2302553 w 2480827"/>
              <a:gd name="connsiteY118" fmla="*/ 1289639 h 1990200"/>
              <a:gd name="connsiteX119" fmla="*/ 2296203 w 2480827"/>
              <a:gd name="connsiteY119" fmla="*/ 1302339 h 1990200"/>
              <a:gd name="connsiteX120" fmla="*/ 2286678 w 2480827"/>
              <a:gd name="connsiteY120" fmla="*/ 1337264 h 1990200"/>
              <a:gd name="connsiteX121" fmla="*/ 2293028 w 2480827"/>
              <a:gd name="connsiteY121" fmla="*/ 1356314 h 1990200"/>
              <a:gd name="connsiteX122" fmla="*/ 2321603 w 2480827"/>
              <a:gd name="connsiteY122" fmla="*/ 1381714 h 1990200"/>
              <a:gd name="connsiteX123" fmla="*/ 2340653 w 2480827"/>
              <a:gd name="connsiteY123" fmla="*/ 1397589 h 1990200"/>
              <a:gd name="connsiteX124" fmla="*/ 2375578 w 2480827"/>
              <a:gd name="connsiteY124" fmla="*/ 1391239 h 1990200"/>
              <a:gd name="connsiteX125" fmla="*/ 2391453 w 2480827"/>
              <a:gd name="connsiteY125" fmla="*/ 1378539 h 1990200"/>
              <a:gd name="connsiteX126" fmla="*/ 2404153 w 2480827"/>
              <a:gd name="connsiteY126" fmla="*/ 1372189 h 1990200"/>
              <a:gd name="connsiteX127" fmla="*/ 2416853 w 2480827"/>
              <a:gd name="connsiteY127" fmla="*/ 1362664 h 1990200"/>
              <a:gd name="connsiteX128" fmla="*/ 2458128 w 2480827"/>
              <a:gd name="connsiteY128" fmla="*/ 1356314 h 1990200"/>
              <a:gd name="connsiteX129" fmla="*/ 2477598 w 2480827"/>
              <a:gd name="connsiteY129" fmla="*/ 1359854 h 1990200"/>
              <a:gd name="connsiteX130" fmla="*/ 2480827 w 2480827"/>
              <a:gd name="connsiteY130" fmla="*/ 1357911 h 1990200"/>
              <a:gd name="connsiteX131" fmla="*/ 2467653 w 2480827"/>
              <a:gd name="connsiteY131" fmla="*/ 1365840 h 1990200"/>
              <a:gd name="connsiteX132" fmla="*/ 2458128 w 2480827"/>
              <a:gd name="connsiteY132" fmla="*/ 1369015 h 1990200"/>
              <a:gd name="connsiteX133" fmla="*/ 2448603 w 2480827"/>
              <a:gd name="connsiteY133" fmla="*/ 1378540 h 1990200"/>
              <a:gd name="connsiteX134" fmla="*/ 2454953 w 2480827"/>
              <a:gd name="connsiteY134" fmla="*/ 1448390 h 1990200"/>
              <a:gd name="connsiteX135" fmla="*/ 2461303 w 2480827"/>
              <a:gd name="connsiteY135" fmla="*/ 1461090 h 1990200"/>
              <a:gd name="connsiteX136" fmla="*/ 2470828 w 2480827"/>
              <a:gd name="connsiteY136" fmla="*/ 1489665 h 1990200"/>
              <a:gd name="connsiteX137" fmla="*/ 2474003 w 2480827"/>
              <a:gd name="connsiteY137" fmla="*/ 1511890 h 1990200"/>
              <a:gd name="connsiteX138" fmla="*/ 2477178 w 2480827"/>
              <a:gd name="connsiteY138" fmla="*/ 1521415 h 1990200"/>
              <a:gd name="connsiteX139" fmla="*/ 2480353 w 2480827"/>
              <a:gd name="connsiteY139" fmla="*/ 1534115 h 1990200"/>
              <a:gd name="connsiteX140" fmla="*/ 2477178 w 2480827"/>
              <a:gd name="connsiteY140" fmla="*/ 1562690 h 1990200"/>
              <a:gd name="connsiteX141" fmla="*/ 2448603 w 2480827"/>
              <a:gd name="connsiteY141" fmla="*/ 1569040 h 1990200"/>
              <a:gd name="connsiteX142" fmla="*/ 2404153 w 2480827"/>
              <a:gd name="connsiteY142" fmla="*/ 1575390 h 1990200"/>
              <a:gd name="connsiteX143" fmla="*/ 2223178 w 2480827"/>
              <a:gd name="connsiteY143" fmla="*/ 1584915 h 1990200"/>
              <a:gd name="connsiteX144" fmla="*/ 2150153 w 2480827"/>
              <a:gd name="connsiteY144" fmla="*/ 1594440 h 1990200"/>
              <a:gd name="connsiteX145" fmla="*/ 2144189 w 2480827"/>
              <a:gd name="connsiteY145" fmla="*/ 1596429 h 1990200"/>
              <a:gd name="connsiteX146" fmla="*/ 2140629 w 2480827"/>
              <a:gd name="connsiteY146" fmla="*/ 1588089 h 1990200"/>
              <a:gd name="connsiteX147" fmla="*/ 2066017 w 2480827"/>
              <a:gd name="connsiteY147" fmla="*/ 1586502 h 1990200"/>
              <a:gd name="connsiteX148" fmla="*/ 1994579 w 2480827"/>
              <a:gd name="connsiteY148" fmla="*/ 1581591 h 1990200"/>
              <a:gd name="connsiteX149" fmla="*/ 1926316 w 2480827"/>
              <a:gd name="connsiteY149" fmla="*/ 1590470 h 1990200"/>
              <a:gd name="connsiteX150" fmla="*/ 1843767 w 2480827"/>
              <a:gd name="connsiteY150" fmla="*/ 1630158 h 1990200"/>
              <a:gd name="connsiteX151" fmla="*/ 1782647 w 2480827"/>
              <a:gd name="connsiteY151" fmla="*/ 1677782 h 1990200"/>
              <a:gd name="connsiteX152" fmla="*/ 1728673 w 2480827"/>
              <a:gd name="connsiteY152" fmla="*/ 1748427 h 1990200"/>
              <a:gd name="connsiteX153" fmla="*/ 1680254 w 2480827"/>
              <a:gd name="connsiteY153" fmla="*/ 1807164 h 1990200"/>
              <a:gd name="connsiteX154" fmla="*/ 1635804 w 2480827"/>
              <a:gd name="connsiteY154" fmla="*/ 1835739 h 1990200"/>
              <a:gd name="connsiteX155" fmla="*/ 1603261 w 2480827"/>
              <a:gd name="connsiteY155" fmla="*/ 1888920 h 1990200"/>
              <a:gd name="connsiteX156" fmla="*/ 1594083 w 2480827"/>
              <a:gd name="connsiteY156" fmla="*/ 1922010 h 1990200"/>
              <a:gd name="connsiteX157" fmla="*/ 1591937 w 2480827"/>
              <a:gd name="connsiteY157" fmla="*/ 1932199 h 1990200"/>
              <a:gd name="connsiteX158" fmla="*/ 1594750 w 2480827"/>
              <a:gd name="connsiteY158" fmla="*/ 1937838 h 1990200"/>
              <a:gd name="connsiteX159" fmla="*/ 1597704 w 2480827"/>
              <a:gd name="connsiteY159" fmla="*/ 1943689 h 1990200"/>
              <a:gd name="connsiteX160" fmla="*/ 1613579 w 2480827"/>
              <a:gd name="connsiteY160" fmla="*/ 1972264 h 1990200"/>
              <a:gd name="connsiteX161" fmla="*/ 1621582 w 2480827"/>
              <a:gd name="connsiteY161" fmla="*/ 1990200 h 1990200"/>
              <a:gd name="connsiteX162" fmla="*/ 1621580 w 2480827"/>
              <a:gd name="connsiteY162" fmla="*/ 1990197 h 1990200"/>
              <a:gd name="connsiteX163" fmla="*/ 1597703 w 2480827"/>
              <a:gd name="connsiteY163" fmla="*/ 1943689 h 1990200"/>
              <a:gd name="connsiteX164" fmla="*/ 1581828 w 2480827"/>
              <a:gd name="connsiteY164" fmla="*/ 1915114 h 1990200"/>
              <a:gd name="connsiteX165" fmla="*/ 1496103 w 2480827"/>
              <a:gd name="connsiteY165" fmla="*/ 1902414 h 1990200"/>
              <a:gd name="connsiteX166" fmla="*/ 1438953 w 2480827"/>
              <a:gd name="connsiteY166" fmla="*/ 1911939 h 1990200"/>
              <a:gd name="connsiteX167" fmla="*/ 1378628 w 2480827"/>
              <a:gd name="connsiteY167" fmla="*/ 1918289 h 1990200"/>
              <a:gd name="connsiteX168" fmla="*/ 1353228 w 2480827"/>
              <a:gd name="connsiteY168" fmla="*/ 1924639 h 1990200"/>
              <a:gd name="connsiteX169" fmla="*/ 1289728 w 2480827"/>
              <a:gd name="connsiteY169" fmla="*/ 1927814 h 1990200"/>
              <a:gd name="connsiteX170" fmla="*/ 1219878 w 2480827"/>
              <a:gd name="connsiteY170" fmla="*/ 1934164 h 1990200"/>
              <a:gd name="connsiteX171" fmla="*/ 1181778 w 2480827"/>
              <a:gd name="connsiteY171" fmla="*/ 1937339 h 1990200"/>
              <a:gd name="connsiteX172" fmla="*/ 1042078 w 2480827"/>
              <a:gd name="connsiteY172" fmla="*/ 1950039 h 1990200"/>
              <a:gd name="connsiteX173" fmla="*/ 950045 w 2480827"/>
              <a:gd name="connsiteY173" fmla="*/ 1950618 h 1990200"/>
              <a:gd name="connsiteX174" fmla="*/ 950003 w 2480827"/>
              <a:gd name="connsiteY174" fmla="*/ 1950038 h 1990200"/>
              <a:gd name="connsiteX175" fmla="*/ 946828 w 2480827"/>
              <a:gd name="connsiteY175" fmla="*/ 1927813 h 1990200"/>
              <a:gd name="connsiteX176" fmla="*/ 943653 w 2480827"/>
              <a:gd name="connsiteY176" fmla="*/ 1902413 h 1990200"/>
              <a:gd name="connsiteX177" fmla="*/ 937303 w 2480827"/>
              <a:gd name="connsiteY177" fmla="*/ 1829388 h 1990200"/>
              <a:gd name="connsiteX178" fmla="*/ 924603 w 2480827"/>
              <a:gd name="connsiteY178" fmla="*/ 1784938 h 1990200"/>
              <a:gd name="connsiteX179" fmla="*/ 923015 w 2480827"/>
              <a:gd name="connsiteY179" fmla="*/ 1707944 h 1990200"/>
              <a:gd name="connsiteX180" fmla="*/ 934128 w 2480827"/>
              <a:gd name="connsiteY180" fmla="*/ 1610313 h 1990200"/>
              <a:gd name="connsiteX181" fmla="*/ 918253 w 2480827"/>
              <a:gd name="connsiteY181" fmla="*/ 1480138 h 1990200"/>
              <a:gd name="connsiteX182" fmla="*/ 912697 w 2480827"/>
              <a:gd name="connsiteY182" fmla="*/ 1399176 h 1990200"/>
              <a:gd name="connsiteX183" fmla="*/ 908728 w 2480827"/>
              <a:gd name="connsiteY183" fmla="*/ 1375363 h 1990200"/>
              <a:gd name="connsiteX184" fmla="*/ 927778 w 2480827"/>
              <a:gd name="connsiteY184" fmla="*/ 1346788 h 1990200"/>
              <a:gd name="connsiteX185" fmla="*/ 937303 w 2480827"/>
              <a:gd name="connsiteY185" fmla="*/ 1343613 h 1990200"/>
              <a:gd name="connsiteX186" fmla="*/ 972228 w 2480827"/>
              <a:gd name="connsiteY186" fmla="*/ 1337263 h 1990200"/>
              <a:gd name="connsiteX187" fmla="*/ 1007153 w 2480827"/>
              <a:gd name="connsiteY187" fmla="*/ 1343613 h 1990200"/>
              <a:gd name="connsiteX188" fmla="*/ 1019853 w 2480827"/>
              <a:gd name="connsiteY188" fmla="*/ 1337263 h 1990200"/>
              <a:gd name="connsiteX189" fmla="*/ 1042078 w 2480827"/>
              <a:gd name="connsiteY189" fmla="*/ 1334088 h 1990200"/>
              <a:gd name="connsiteX190" fmla="*/ 1054778 w 2480827"/>
              <a:gd name="connsiteY190" fmla="*/ 1330913 h 1990200"/>
              <a:gd name="connsiteX191" fmla="*/ 1067478 w 2480827"/>
              <a:gd name="connsiteY191" fmla="*/ 1318213 h 1990200"/>
              <a:gd name="connsiteX192" fmla="*/ 1077003 w 2480827"/>
              <a:gd name="connsiteY192" fmla="*/ 1311863 h 1990200"/>
              <a:gd name="connsiteX193" fmla="*/ 1080178 w 2480827"/>
              <a:gd name="connsiteY193" fmla="*/ 1302338 h 1990200"/>
              <a:gd name="connsiteX194" fmla="*/ 1083353 w 2480827"/>
              <a:gd name="connsiteY194" fmla="*/ 1245188 h 1990200"/>
              <a:gd name="connsiteX195" fmla="*/ 1073828 w 2480827"/>
              <a:gd name="connsiteY195" fmla="*/ 1216613 h 1990200"/>
              <a:gd name="connsiteX196" fmla="*/ 1067478 w 2480827"/>
              <a:gd name="connsiteY196" fmla="*/ 1197563 h 1990200"/>
              <a:gd name="connsiteX197" fmla="*/ 1064303 w 2480827"/>
              <a:gd name="connsiteY197" fmla="*/ 1172163 h 1990200"/>
              <a:gd name="connsiteX198" fmla="*/ 1061128 w 2480827"/>
              <a:gd name="connsiteY198" fmla="*/ 1051513 h 1990200"/>
              <a:gd name="connsiteX199" fmla="*/ 1067478 w 2480827"/>
              <a:gd name="connsiteY199" fmla="*/ 1029288 h 1990200"/>
              <a:gd name="connsiteX200" fmla="*/ 1070653 w 2480827"/>
              <a:gd name="connsiteY200" fmla="*/ 1019763 h 1990200"/>
              <a:gd name="connsiteX201" fmla="*/ 1077003 w 2480827"/>
              <a:gd name="connsiteY201" fmla="*/ 997538 h 1990200"/>
              <a:gd name="connsiteX202" fmla="*/ 1086528 w 2480827"/>
              <a:gd name="connsiteY202" fmla="*/ 978488 h 1990200"/>
              <a:gd name="connsiteX203" fmla="*/ 1089703 w 2480827"/>
              <a:gd name="connsiteY203" fmla="*/ 962613 h 1990200"/>
              <a:gd name="connsiteX204" fmla="*/ 1092878 w 2480827"/>
              <a:gd name="connsiteY204" fmla="*/ 895938 h 1990200"/>
              <a:gd name="connsiteX205" fmla="*/ 1086528 w 2480827"/>
              <a:gd name="connsiteY205" fmla="*/ 876888 h 1990200"/>
              <a:gd name="connsiteX206" fmla="*/ 1083353 w 2480827"/>
              <a:gd name="connsiteY206" fmla="*/ 854663 h 1990200"/>
              <a:gd name="connsiteX207" fmla="*/ 1070653 w 2480827"/>
              <a:gd name="connsiteY207" fmla="*/ 829263 h 1990200"/>
              <a:gd name="connsiteX208" fmla="*/ 1061128 w 2480827"/>
              <a:gd name="connsiteY208" fmla="*/ 803863 h 1990200"/>
              <a:gd name="connsiteX209" fmla="*/ 1048428 w 2480827"/>
              <a:gd name="connsiteY209" fmla="*/ 787988 h 1990200"/>
              <a:gd name="connsiteX210" fmla="*/ 1007153 w 2480827"/>
              <a:gd name="connsiteY210" fmla="*/ 753063 h 1990200"/>
              <a:gd name="connsiteX211" fmla="*/ 969053 w 2480827"/>
              <a:gd name="connsiteY211" fmla="*/ 746713 h 1990200"/>
              <a:gd name="connsiteX212" fmla="*/ 867453 w 2480827"/>
              <a:gd name="connsiteY212" fmla="*/ 743538 h 1990200"/>
              <a:gd name="connsiteX213" fmla="*/ 823003 w 2480827"/>
              <a:gd name="connsiteY213" fmla="*/ 734013 h 1990200"/>
              <a:gd name="connsiteX214" fmla="*/ 816653 w 2480827"/>
              <a:gd name="connsiteY214" fmla="*/ 724488 h 1990200"/>
              <a:gd name="connsiteX215" fmla="*/ 788078 w 2480827"/>
              <a:gd name="connsiteY215" fmla="*/ 702263 h 1990200"/>
              <a:gd name="connsiteX216" fmla="*/ 778553 w 2480827"/>
              <a:gd name="connsiteY216" fmla="*/ 689563 h 1990200"/>
              <a:gd name="connsiteX217" fmla="*/ 762678 w 2480827"/>
              <a:gd name="connsiteY217" fmla="*/ 683213 h 1990200"/>
              <a:gd name="connsiteX218" fmla="*/ 743628 w 2480827"/>
              <a:gd name="connsiteY218" fmla="*/ 686388 h 1990200"/>
              <a:gd name="connsiteX219" fmla="*/ 734103 w 2480827"/>
              <a:gd name="connsiteY219" fmla="*/ 692738 h 1990200"/>
              <a:gd name="connsiteX220" fmla="*/ 730928 w 2480827"/>
              <a:gd name="connsiteY220" fmla="*/ 822913 h 1990200"/>
              <a:gd name="connsiteX221" fmla="*/ 724578 w 2480827"/>
              <a:gd name="connsiteY221" fmla="*/ 838788 h 1990200"/>
              <a:gd name="connsiteX222" fmla="*/ 711878 w 2480827"/>
              <a:gd name="connsiteY222" fmla="*/ 861013 h 1990200"/>
              <a:gd name="connsiteX223" fmla="*/ 680128 w 2480827"/>
              <a:gd name="connsiteY223" fmla="*/ 905463 h 1990200"/>
              <a:gd name="connsiteX224" fmla="*/ 648378 w 2480827"/>
              <a:gd name="connsiteY224" fmla="*/ 908638 h 1990200"/>
              <a:gd name="connsiteX225" fmla="*/ 613453 w 2480827"/>
              <a:gd name="connsiteY225" fmla="*/ 914988 h 1990200"/>
              <a:gd name="connsiteX226" fmla="*/ 591228 w 2480827"/>
              <a:gd name="connsiteY226" fmla="*/ 918163 h 1990200"/>
              <a:gd name="connsiteX227" fmla="*/ 553128 w 2480827"/>
              <a:gd name="connsiteY227" fmla="*/ 934038 h 1990200"/>
              <a:gd name="connsiteX228" fmla="*/ 543603 w 2480827"/>
              <a:gd name="connsiteY228" fmla="*/ 943563 h 1990200"/>
              <a:gd name="connsiteX229" fmla="*/ 530903 w 2480827"/>
              <a:gd name="connsiteY229" fmla="*/ 946738 h 1990200"/>
              <a:gd name="connsiteX230" fmla="*/ 521378 w 2480827"/>
              <a:gd name="connsiteY230" fmla="*/ 953088 h 1990200"/>
              <a:gd name="connsiteX231" fmla="*/ 464228 w 2480827"/>
              <a:gd name="connsiteY231" fmla="*/ 959438 h 1990200"/>
              <a:gd name="connsiteX232" fmla="*/ 435653 w 2480827"/>
              <a:gd name="connsiteY232" fmla="*/ 946738 h 1990200"/>
              <a:gd name="connsiteX233" fmla="*/ 403903 w 2480827"/>
              <a:gd name="connsiteY233" fmla="*/ 914988 h 1990200"/>
              <a:gd name="connsiteX234" fmla="*/ 391203 w 2480827"/>
              <a:gd name="connsiteY234" fmla="*/ 908638 h 1990200"/>
              <a:gd name="connsiteX235" fmla="*/ 372153 w 2480827"/>
              <a:gd name="connsiteY235" fmla="*/ 895938 h 1990200"/>
              <a:gd name="connsiteX236" fmla="*/ 334053 w 2480827"/>
              <a:gd name="connsiteY236" fmla="*/ 892763 h 1990200"/>
              <a:gd name="connsiteX237" fmla="*/ 308653 w 2480827"/>
              <a:gd name="connsiteY237" fmla="*/ 864188 h 1990200"/>
              <a:gd name="connsiteX238" fmla="*/ 299128 w 2480827"/>
              <a:gd name="connsiteY238" fmla="*/ 851488 h 1990200"/>
              <a:gd name="connsiteX239" fmla="*/ 283253 w 2480827"/>
              <a:gd name="connsiteY239" fmla="*/ 832438 h 1990200"/>
              <a:gd name="connsiteX240" fmla="*/ 280078 w 2480827"/>
              <a:gd name="connsiteY240" fmla="*/ 819738 h 1990200"/>
              <a:gd name="connsiteX241" fmla="*/ 261028 w 2480827"/>
              <a:gd name="connsiteY241" fmla="*/ 800688 h 1990200"/>
              <a:gd name="connsiteX242" fmla="*/ 251503 w 2480827"/>
              <a:gd name="connsiteY242" fmla="*/ 794338 h 1990200"/>
              <a:gd name="connsiteX243" fmla="*/ 238803 w 2480827"/>
              <a:gd name="connsiteY243" fmla="*/ 781638 h 1990200"/>
              <a:gd name="connsiteX244" fmla="*/ 216578 w 2480827"/>
              <a:gd name="connsiteY244" fmla="*/ 772113 h 1990200"/>
              <a:gd name="connsiteX245" fmla="*/ 197528 w 2480827"/>
              <a:gd name="connsiteY245" fmla="*/ 768938 h 1990200"/>
              <a:gd name="connsiteX246" fmla="*/ 184828 w 2480827"/>
              <a:gd name="connsiteY246" fmla="*/ 762588 h 1990200"/>
              <a:gd name="connsiteX247" fmla="*/ 168953 w 2480827"/>
              <a:gd name="connsiteY247" fmla="*/ 756238 h 1990200"/>
              <a:gd name="connsiteX248" fmla="*/ 146728 w 2480827"/>
              <a:gd name="connsiteY248" fmla="*/ 743538 h 1990200"/>
              <a:gd name="connsiteX249" fmla="*/ 130853 w 2480827"/>
              <a:gd name="connsiteY249" fmla="*/ 737188 h 1990200"/>
              <a:gd name="connsiteX250" fmla="*/ 121328 w 2480827"/>
              <a:gd name="connsiteY250" fmla="*/ 734013 h 1990200"/>
              <a:gd name="connsiteX251" fmla="*/ 99103 w 2480827"/>
              <a:gd name="connsiteY251" fmla="*/ 708613 h 1990200"/>
              <a:gd name="connsiteX252" fmla="*/ 92753 w 2480827"/>
              <a:gd name="connsiteY252" fmla="*/ 692738 h 1990200"/>
              <a:gd name="connsiteX253" fmla="*/ 83228 w 2480827"/>
              <a:gd name="connsiteY253" fmla="*/ 673688 h 1990200"/>
              <a:gd name="connsiteX254" fmla="*/ 80053 w 2480827"/>
              <a:gd name="connsiteY254" fmla="*/ 660988 h 1990200"/>
              <a:gd name="connsiteX255" fmla="*/ 70528 w 2480827"/>
              <a:gd name="connsiteY255" fmla="*/ 600663 h 1990200"/>
              <a:gd name="connsiteX256" fmla="*/ 64178 w 2480827"/>
              <a:gd name="connsiteY256" fmla="*/ 578438 h 1990200"/>
              <a:gd name="connsiteX257" fmla="*/ 57828 w 2480827"/>
              <a:gd name="connsiteY257" fmla="*/ 565738 h 1990200"/>
              <a:gd name="connsiteX258" fmla="*/ 45128 w 2480827"/>
              <a:gd name="connsiteY258" fmla="*/ 540338 h 1990200"/>
              <a:gd name="connsiteX259" fmla="*/ 38778 w 2480827"/>
              <a:gd name="connsiteY259" fmla="*/ 521288 h 1990200"/>
              <a:gd name="connsiteX260" fmla="*/ 13378 w 2480827"/>
              <a:gd name="connsiteY260" fmla="*/ 495888 h 1990200"/>
              <a:gd name="connsiteX261" fmla="*/ 0 w 2480827"/>
              <a:gd name="connsiteY261" fmla="*/ 485376 h 1990200"/>
              <a:gd name="connsiteX262" fmla="*/ 7028 w 2480827"/>
              <a:gd name="connsiteY262" fmla="*/ 473662 h 1990200"/>
              <a:gd name="connsiteX263" fmla="*/ 30841 w 2480827"/>
              <a:gd name="connsiteY263" fmla="*/ 449850 h 1990200"/>
              <a:gd name="connsiteX264" fmla="*/ 73703 w 2480827"/>
              <a:gd name="connsiteY264" fmla="*/ 406987 h 1990200"/>
              <a:gd name="connsiteX265" fmla="*/ 107041 w 2480827"/>
              <a:gd name="connsiteY265" fmla="*/ 387937 h 1990200"/>
              <a:gd name="connsiteX266" fmla="*/ 130853 w 2480827"/>
              <a:gd name="connsiteY266" fmla="*/ 364125 h 1990200"/>
              <a:gd name="connsiteX267" fmla="*/ 135616 w 2480827"/>
              <a:gd name="connsiteY267" fmla="*/ 316500 h 1990200"/>
              <a:gd name="connsiteX268" fmla="*/ 116566 w 2480827"/>
              <a:gd name="connsiteY268" fmla="*/ 311737 h 1990200"/>
              <a:gd name="connsiteX269" fmla="*/ 116565 w 2480827"/>
              <a:gd name="connsiteY269" fmla="*/ 311737 h 1990200"/>
              <a:gd name="connsiteX270" fmla="*/ 114978 w 2480827"/>
              <a:gd name="connsiteY270" fmla="*/ 308564 h 1990200"/>
              <a:gd name="connsiteX271" fmla="*/ 113589 w 2480827"/>
              <a:gd name="connsiteY271" fmla="*/ 304396 h 1990200"/>
              <a:gd name="connsiteX272" fmla="*/ 133234 w 2480827"/>
              <a:gd name="connsiteY272" fmla="*/ 302213 h 1990200"/>
              <a:gd name="connsiteX273" fmla="*/ 145141 w 2480827"/>
              <a:gd name="connsiteY273" fmla="*/ 297451 h 1990200"/>
              <a:gd name="connsiteX274" fmla="*/ 157047 w 2480827"/>
              <a:gd name="connsiteY274" fmla="*/ 295069 h 1990200"/>
              <a:gd name="connsiteX275" fmla="*/ 183241 w 2480827"/>
              <a:gd name="connsiteY275" fmla="*/ 285544 h 1990200"/>
              <a:gd name="connsiteX276" fmla="*/ 204672 w 2480827"/>
              <a:gd name="connsiteY276" fmla="*/ 266494 h 1990200"/>
              <a:gd name="connsiteX277" fmla="*/ 214197 w 2480827"/>
              <a:gd name="connsiteY277" fmla="*/ 252207 h 1990200"/>
              <a:gd name="connsiteX278" fmla="*/ 216578 w 2480827"/>
              <a:gd name="connsiteY278" fmla="*/ 242682 h 1990200"/>
              <a:gd name="connsiteX279" fmla="*/ 235628 w 2480827"/>
              <a:gd name="connsiteY279" fmla="*/ 216488 h 1990200"/>
              <a:gd name="connsiteX280" fmla="*/ 254678 w 2480827"/>
              <a:gd name="connsiteY280" fmla="*/ 209344 h 1990200"/>
              <a:gd name="connsiteX281" fmla="*/ 292778 w 2480827"/>
              <a:gd name="connsiteY281" fmla="*/ 218869 h 1990200"/>
              <a:gd name="connsiteX282" fmla="*/ 311828 w 2480827"/>
              <a:gd name="connsiteY282" fmla="*/ 237919 h 1990200"/>
              <a:gd name="connsiteX283" fmla="*/ 328497 w 2480827"/>
              <a:gd name="connsiteY283" fmla="*/ 252207 h 1990200"/>
              <a:gd name="connsiteX284" fmla="*/ 357072 w 2480827"/>
              <a:gd name="connsiteY284" fmla="*/ 292688 h 1990200"/>
              <a:gd name="connsiteX285" fmla="*/ 364216 w 2480827"/>
              <a:gd name="connsiteY285" fmla="*/ 299832 h 1990200"/>
              <a:gd name="connsiteX286" fmla="*/ 402316 w 2480827"/>
              <a:gd name="connsiteY286" fmla="*/ 309357 h 1990200"/>
              <a:gd name="connsiteX287" fmla="*/ 435653 w 2480827"/>
              <a:gd name="connsiteY287" fmla="*/ 314119 h 1990200"/>
              <a:gd name="connsiteX288" fmla="*/ 473753 w 2480827"/>
              <a:gd name="connsiteY288" fmla="*/ 318882 h 1990200"/>
              <a:gd name="connsiteX289" fmla="*/ 492803 w 2480827"/>
              <a:gd name="connsiteY289" fmla="*/ 359363 h 1990200"/>
              <a:gd name="connsiteX290" fmla="*/ 495184 w 2480827"/>
              <a:gd name="connsiteY290" fmla="*/ 371269 h 1990200"/>
              <a:gd name="connsiteX291" fmla="*/ 504709 w 2480827"/>
              <a:gd name="connsiteY291" fmla="*/ 399844 h 1990200"/>
              <a:gd name="connsiteX292" fmla="*/ 514234 w 2480827"/>
              <a:gd name="connsiteY292" fmla="*/ 409369 h 1990200"/>
              <a:gd name="connsiteX293" fmla="*/ 533284 w 2480827"/>
              <a:gd name="connsiteY293" fmla="*/ 411751 h 1990200"/>
              <a:gd name="connsiteX294" fmla="*/ 616628 w 2480827"/>
              <a:gd name="connsiteY294" fmla="*/ 414132 h 1990200"/>
              <a:gd name="connsiteX295" fmla="*/ 635678 w 2480827"/>
              <a:gd name="connsiteY295" fmla="*/ 418894 h 1990200"/>
              <a:gd name="connsiteX296" fmla="*/ 652347 w 2480827"/>
              <a:gd name="connsiteY296" fmla="*/ 426038 h 1990200"/>
              <a:gd name="connsiteX297" fmla="*/ 707116 w 2480827"/>
              <a:gd name="connsiteY297" fmla="*/ 423657 h 1990200"/>
              <a:gd name="connsiteX298" fmla="*/ 714259 w 2480827"/>
              <a:gd name="connsiteY298" fmla="*/ 411751 h 1990200"/>
              <a:gd name="connsiteX299" fmla="*/ 726166 w 2480827"/>
              <a:gd name="connsiteY299" fmla="*/ 395082 h 1990200"/>
              <a:gd name="connsiteX300" fmla="*/ 733309 w 2480827"/>
              <a:gd name="connsiteY300" fmla="*/ 366507 h 1990200"/>
              <a:gd name="connsiteX301" fmla="*/ 738072 w 2480827"/>
              <a:gd name="connsiteY301" fmla="*/ 354601 h 1990200"/>
              <a:gd name="connsiteX302" fmla="*/ 747597 w 2480827"/>
              <a:gd name="connsiteY302" fmla="*/ 342694 h 1990200"/>
              <a:gd name="connsiteX303" fmla="*/ 780934 w 2480827"/>
              <a:gd name="connsiteY303" fmla="*/ 314119 h 1990200"/>
              <a:gd name="connsiteX304" fmla="*/ 807128 w 2480827"/>
              <a:gd name="connsiteY304" fmla="*/ 304594 h 1990200"/>
              <a:gd name="connsiteX305" fmla="*/ 835703 w 2480827"/>
              <a:gd name="connsiteY305" fmla="*/ 290307 h 1990200"/>
              <a:gd name="connsiteX306" fmla="*/ 845228 w 2480827"/>
              <a:gd name="connsiteY306" fmla="*/ 283163 h 1990200"/>
              <a:gd name="connsiteX307" fmla="*/ 859516 w 2480827"/>
              <a:gd name="connsiteY307" fmla="*/ 268876 h 1990200"/>
              <a:gd name="connsiteX308" fmla="*/ 871422 w 2480827"/>
              <a:gd name="connsiteY308" fmla="*/ 261732 h 1990200"/>
              <a:gd name="connsiteX309" fmla="*/ 888091 w 2480827"/>
              <a:gd name="connsiteY309" fmla="*/ 242682 h 1990200"/>
              <a:gd name="connsiteX310" fmla="*/ 907141 w 2480827"/>
              <a:gd name="connsiteY310" fmla="*/ 230776 h 1990200"/>
              <a:gd name="connsiteX311" fmla="*/ 930953 w 2480827"/>
              <a:gd name="connsiteY311" fmla="*/ 214107 h 1990200"/>
              <a:gd name="connsiteX312" fmla="*/ 942859 w 2480827"/>
              <a:gd name="connsiteY312" fmla="*/ 211726 h 1990200"/>
              <a:gd name="connsiteX313" fmla="*/ 957147 w 2480827"/>
              <a:gd name="connsiteY313" fmla="*/ 204582 h 1990200"/>
              <a:gd name="connsiteX314" fmla="*/ 985722 w 2480827"/>
              <a:gd name="connsiteY314" fmla="*/ 278401 h 1990200"/>
              <a:gd name="connsiteX315" fmla="*/ 997628 w 2480827"/>
              <a:gd name="connsiteY315" fmla="*/ 297451 h 1990200"/>
              <a:gd name="connsiteX316" fmla="*/ 1007153 w 2480827"/>
              <a:gd name="connsiteY316" fmla="*/ 299832 h 1990200"/>
              <a:gd name="connsiteX317" fmla="*/ 1028584 w 2480827"/>
              <a:gd name="connsiteY317" fmla="*/ 304594 h 1990200"/>
              <a:gd name="connsiteX318" fmla="*/ 1064303 w 2480827"/>
              <a:gd name="connsiteY318" fmla="*/ 297451 h 1990200"/>
              <a:gd name="connsiteX319" fmla="*/ 1080972 w 2480827"/>
              <a:gd name="connsiteY319" fmla="*/ 273638 h 1990200"/>
              <a:gd name="connsiteX320" fmla="*/ 1095259 w 2480827"/>
              <a:gd name="connsiteY320" fmla="*/ 252207 h 1990200"/>
              <a:gd name="connsiteX321" fmla="*/ 1097641 w 2480827"/>
              <a:gd name="connsiteY321" fmla="*/ 245063 h 1990200"/>
              <a:gd name="connsiteX322" fmla="*/ 1107166 w 2480827"/>
              <a:gd name="connsiteY322" fmla="*/ 240301 h 1990200"/>
              <a:gd name="connsiteX323" fmla="*/ 1116691 w 2480827"/>
              <a:gd name="connsiteY323" fmla="*/ 228394 h 1990200"/>
              <a:gd name="connsiteX324" fmla="*/ 1123834 w 2480827"/>
              <a:gd name="connsiteY324" fmla="*/ 226013 h 1990200"/>
              <a:gd name="connsiteX325" fmla="*/ 1147647 w 2480827"/>
              <a:gd name="connsiteY325" fmla="*/ 209344 h 1990200"/>
              <a:gd name="connsiteX326" fmla="*/ 1154791 w 2480827"/>
              <a:gd name="connsiteY326" fmla="*/ 204582 h 1990200"/>
              <a:gd name="connsiteX327" fmla="*/ 1171459 w 2480827"/>
              <a:gd name="connsiteY327" fmla="*/ 183151 h 1990200"/>
              <a:gd name="connsiteX328" fmla="*/ 1183366 w 2480827"/>
              <a:gd name="connsiteY328" fmla="*/ 159338 h 1990200"/>
              <a:gd name="connsiteX329" fmla="*/ 1190509 w 2480827"/>
              <a:gd name="connsiteY329" fmla="*/ 145051 h 1990200"/>
              <a:gd name="connsiteX330" fmla="*/ 1207178 w 2480827"/>
              <a:gd name="connsiteY330" fmla="*/ 133144 h 1990200"/>
              <a:gd name="connsiteX331" fmla="*/ 1219084 w 2480827"/>
              <a:gd name="connsiteY331" fmla="*/ 126001 h 1990200"/>
              <a:gd name="connsiteX332" fmla="*/ 1235753 w 2480827"/>
              <a:gd name="connsiteY332" fmla="*/ 121238 h 1990200"/>
              <a:gd name="connsiteX333" fmla="*/ 1242897 w 2480827"/>
              <a:gd name="connsiteY333" fmla="*/ 116476 h 1990200"/>
              <a:gd name="connsiteX334" fmla="*/ 1261947 w 2480827"/>
              <a:gd name="connsiteY334" fmla="*/ 106951 h 1990200"/>
              <a:gd name="connsiteX335" fmla="*/ 1283378 w 2480827"/>
              <a:gd name="connsiteY335" fmla="*/ 87901 h 1990200"/>
              <a:gd name="connsiteX336" fmla="*/ 1290522 w 2480827"/>
              <a:gd name="connsiteY336" fmla="*/ 73613 h 1990200"/>
              <a:gd name="connsiteX337" fmla="*/ 1300047 w 2480827"/>
              <a:gd name="connsiteY337" fmla="*/ 59326 h 1990200"/>
              <a:gd name="connsiteX338" fmla="*/ 1302428 w 2480827"/>
              <a:gd name="connsiteY338" fmla="*/ 52182 h 1990200"/>
              <a:gd name="connsiteX339" fmla="*/ 1309572 w 2480827"/>
              <a:gd name="connsiteY339" fmla="*/ 49801 h 1990200"/>
              <a:gd name="connsiteX340" fmla="*/ 1342909 w 2480827"/>
              <a:gd name="connsiteY340" fmla="*/ 42657 h 1990200"/>
              <a:gd name="connsiteX341" fmla="*/ 1369103 w 2480827"/>
              <a:gd name="connsiteY341" fmla="*/ 33132 h 1990200"/>
              <a:gd name="connsiteX342" fmla="*/ 1397678 w 2480827"/>
              <a:gd name="connsiteY342" fmla="*/ 23607 h 1990200"/>
              <a:gd name="connsiteX343" fmla="*/ 1407203 w 2480827"/>
              <a:gd name="connsiteY343" fmla="*/ 14082 h 1990200"/>
              <a:gd name="connsiteX344" fmla="*/ 1409584 w 2480827"/>
              <a:gd name="connsiteY344" fmla="*/ 4557 h 1990200"/>
              <a:gd name="connsiteX345" fmla="*/ 1408410 w 2480827"/>
              <a:gd name="connsiteY345" fmla="*/ 0 h 1990200"/>
              <a:gd name="connsiteX0" fmla="*/ 1408410 w 2480827"/>
              <a:gd name="connsiteY0" fmla="*/ 0 h 1990200"/>
              <a:gd name="connsiteX1" fmla="*/ 1411966 w 2480827"/>
              <a:gd name="connsiteY1" fmla="*/ 2177 h 1990200"/>
              <a:gd name="connsiteX2" fmla="*/ 1450066 w 2480827"/>
              <a:gd name="connsiteY2" fmla="*/ 35514 h 1990200"/>
              <a:gd name="connsiteX3" fmla="*/ 1464353 w 2480827"/>
              <a:gd name="connsiteY3" fmla="*/ 73614 h 1990200"/>
              <a:gd name="connsiteX4" fmla="*/ 1452447 w 2480827"/>
              <a:gd name="connsiteY4" fmla="*/ 99808 h 1990200"/>
              <a:gd name="connsiteX5" fmla="*/ 1442922 w 2480827"/>
              <a:gd name="connsiteY5" fmla="*/ 111714 h 1990200"/>
              <a:gd name="connsiteX6" fmla="*/ 1440541 w 2480827"/>
              <a:gd name="connsiteY6" fmla="*/ 135527 h 1990200"/>
              <a:gd name="connsiteX7" fmla="*/ 1447684 w 2480827"/>
              <a:gd name="connsiteY7" fmla="*/ 152195 h 1990200"/>
              <a:gd name="connsiteX8" fmla="*/ 1450066 w 2480827"/>
              <a:gd name="connsiteY8" fmla="*/ 159339 h 1990200"/>
              <a:gd name="connsiteX9" fmla="*/ 1454828 w 2480827"/>
              <a:gd name="connsiteY9" fmla="*/ 171245 h 1990200"/>
              <a:gd name="connsiteX10" fmla="*/ 1483403 w 2480827"/>
              <a:gd name="connsiteY10" fmla="*/ 190295 h 1990200"/>
              <a:gd name="connsiteX11" fmla="*/ 1492928 w 2480827"/>
              <a:gd name="connsiteY11" fmla="*/ 192677 h 1990200"/>
              <a:gd name="connsiteX12" fmla="*/ 1511978 w 2480827"/>
              <a:gd name="connsiteY12" fmla="*/ 197439 h 1990200"/>
              <a:gd name="connsiteX13" fmla="*/ 1533409 w 2480827"/>
              <a:gd name="connsiteY13" fmla="*/ 211727 h 1990200"/>
              <a:gd name="connsiteX14" fmla="*/ 1545316 w 2480827"/>
              <a:gd name="connsiteY14" fmla="*/ 216489 h 1990200"/>
              <a:gd name="connsiteX15" fmla="*/ 1578653 w 2480827"/>
              <a:gd name="connsiteY15" fmla="*/ 228395 h 1990200"/>
              <a:gd name="connsiteX16" fmla="*/ 1602466 w 2480827"/>
              <a:gd name="connsiteY16" fmla="*/ 233158 h 1990200"/>
              <a:gd name="connsiteX17" fmla="*/ 1621516 w 2480827"/>
              <a:gd name="connsiteY17" fmla="*/ 237920 h 1990200"/>
              <a:gd name="connsiteX18" fmla="*/ 1640566 w 2480827"/>
              <a:gd name="connsiteY18" fmla="*/ 240302 h 1990200"/>
              <a:gd name="connsiteX19" fmla="*/ 1659616 w 2480827"/>
              <a:gd name="connsiteY19" fmla="*/ 247445 h 1990200"/>
              <a:gd name="connsiteX20" fmla="*/ 1685809 w 2480827"/>
              <a:gd name="connsiteY20" fmla="*/ 254589 h 1990200"/>
              <a:gd name="connsiteX21" fmla="*/ 1714384 w 2480827"/>
              <a:gd name="connsiteY21" fmla="*/ 268877 h 1990200"/>
              <a:gd name="connsiteX22" fmla="*/ 1735816 w 2480827"/>
              <a:gd name="connsiteY22" fmla="*/ 287927 h 1990200"/>
              <a:gd name="connsiteX23" fmla="*/ 1738197 w 2480827"/>
              <a:gd name="connsiteY23" fmla="*/ 314120 h 1990200"/>
              <a:gd name="connsiteX24" fmla="*/ 1733434 w 2480827"/>
              <a:gd name="connsiteY24" fmla="*/ 326027 h 1990200"/>
              <a:gd name="connsiteX25" fmla="*/ 1723909 w 2480827"/>
              <a:gd name="connsiteY25" fmla="*/ 354602 h 1990200"/>
              <a:gd name="connsiteX26" fmla="*/ 1726291 w 2480827"/>
              <a:gd name="connsiteY26" fmla="*/ 385558 h 1990200"/>
              <a:gd name="connsiteX27" fmla="*/ 1742959 w 2480827"/>
              <a:gd name="connsiteY27" fmla="*/ 390320 h 1990200"/>
              <a:gd name="connsiteX28" fmla="*/ 1752484 w 2480827"/>
              <a:gd name="connsiteY28" fmla="*/ 387939 h 1990200"/>
              <a:gd name="connsiteX29" fmla="*/ 1773916 w 2480827"/>
              <a:gd name="connsiteY29" fmla="*/ 364127 h 1990200"/>
              <a:gd name="connsiteX30" fmla="*/ 1792966 w 2480827"/>
              <a:gd name="connsiteY30" fmla="*/ 342695 h 1990200"/>
              <a:gd name="connsiteX31" fmla="*/ 1800109 w 2480827"/>
              <a:gd name="connsiteY31" fmla="*/ 337933 h 1990200"/>
              <a:gd name="connsiteX32" fmla="*/ 1809634 w 2480827"/>
              <a:gd name="connsiteY32" fmla="*/ 330789 h 1990200"/>
              <a:gd name="connsiteX33" fmla="*/ 1826303 w 2480827"/>
              <a:gd name="connsiteY33" fmla="*/ 323645 h 1990200"/>
              <a:gd name="connsiteX34" fmla="*/ 1847734 w 2480827"/>
              <a:gd name="connsiteY34" fmla="*/ 314120 h 1990200"/>
              <a:gd name="connsiteX35" fmla="*/ 1876309 w 2480827"/>
              <a:gd name="connsiteY35" fmla="*/ 306977 h 1990200"/>
              <a:gd name="connsiteX36" fmla="*/ 1888216 w 2480827"/>
              <a:gd name="connsiteY36" fmla="*/ 302214 h 1990200"/>
              <a:gd name="connsiteX37" fmla="*/ 1909647 w 2480827"/>
              <a:gd name="connsiteY37" fmla="*/ 295070 h 1990200"/>
              <a:gd name="connsiteX38" fmla="*/ 1921553 w 2480827"/>
              <a:gd name="connsiteY38" fmla="*/ 292689 h 1990200"/>
              <a:gd name="connsiteX39" fmla="*/ 1959653 w 2480827"/>
              <a:gd name="connsiteY39" fmla="*/ 280783 h 1990200"/>
              <a:gd name="connsiteX40" fmla="*/ 1990609 w 2480827"/>
              <a:gd name="connsiteY40" fmla="*/ 273639 h 1990200"/>
              <a:gd name="connsiteX41" fmla="*/ 2045378 w 2480827"/>
              <a:gd name="connsiteY41" fmla="*/ 256970 h 1990200"/>
              <a:gd name="connsiteX42" fmla="*/ 2054903 w 2480827"/>
              <a:gd name="connsiteY42" fmla="*/ 252208 h 1990200"/>
              <a:gd name="connsiteX43" fmla="*/ 2064428 w 2480827"/>
              <a:gd name="connsiteY43" fmla="*/ 249827 h 1990200"/>
              <a:gd name="connsiteX44" fmla="*/ 2081097 w 2480827"/>
              <a:gd name="connsiteY44" fmla="*/ 235539 h 1990200"/>
              <a:gd name="connsiteX45" fmla="*/ 2095384 w 2480827"/>
              <a:gd name="connsiteY45" fmla="*/ 221252 h 1990200"/>
              <a:gd name="connsiteX46" fmla="*/ 2107291 w 2480827"/>
              <a:gd name="connsiteY46" fmla="*/ 202202 h 1990200"/>
              <a:gd name="connsiteX47" fmla="*/ 2123959 w 2480827"/>
              <a:gd name="connsiteY47" fmla="*/ 176008 h 1990200"/>
              <a:gd name="connsiteX48" fmla="*/ 2133484 w 2480827"/>
              <a:gd name="connsiteY48" fmla="*/ 149814 h 1990200"/>
              <a:gd name="connsiteX49" fmla="*/ 2140628 w 2480827"/>
              <a:gd name="connsiteY49" fmla="*/ 137908 h 1990200"/>
              <a:gd name="connsiteX50" fmla="*/ 2150153 w 2480827"/>
              <a:gd name="connsiteY50" fmla="*/ 123620 h 1990200"/>
              <a:gd name="connsiteX51" fmla="*/ 2169203 w 2480827"/>
              <a:gd name="connsiteY51" fmla="*/ 116477 h 1990200"/>
              <a:gd name="connsiteX52" fmla="*/ 2178728 w 2480827"/>
              <a:gd name="connsiteY52" fmla="*/ 121239 h 1990200"/>
              <a:gd name="connsiteX53" fmla="*/ 2188253 w 2480827"/>
              <a:gd name="connsiteY53" fmla="*/ 128383 h 1990200"/>
              <a:gd name="connsiteX54" fmla="*/ 2200159 w 2480827"/>
              <a:gd name="connsiteY54" fmla="*/ 135527 h 1990200"/>
              <a:gd name="connsiteX55" fmla="*/ 2221591 w 2480827"/>
              <a:gd name="connsiteY55" fmla="*/ 140289 h 1990200"/>
              <a:gd name="connsiteX56" fmla="*/ 2235878 w 2480827"/>
              <a:gd name="connsiteY56" fmla="*/ 145052 h 1990200"/>
              <a:gd name="connsiteX57" fmla="*/ 2245403 w 2480827"/>
              <a:gd name="connsiteY57" fmla="*/ 147433 h 1990200"/>
              <a:gd name="connsiteX58" fmla="*/ 2259691 w 2480827"/>
              <a:gd name="connsiteY58" fmla="*/ 152195 h 1990200"/>
              <a:gd name="connsiteX59" fmla="*/ 2283503 w 2480827"/>
              <a:gd name="connsiteY59" fmla="*/ 156958 h 1990200"/>
              <a:gd name="connsiteX60" fmla="*/ 2300172 w 2480827"/>
              <a:gd name="connsiteY60" fmla="*/ 164102 h 1990200"/>
              <a:gd name="connsiteX61" fmla="*/ 2307316 w 2480827"/>
              <a:gd name="connsiteY61" fmla="*/ 166483 h 1990200"/>
              <a:gd name="connsiteX62" fmla="*/ 2316841 w 2480827"/>
              <a:gd name="connsiteY62" fmla="*/ 180770 h 1990200"/>
              <a:gd name="connsiteX63" fmla="*/ 2323984 w 2480827"/>
              <a:gd name="connsiteY63" fmla="*/ 211727 h 1990200"/>
              <a:gd name="connsiteX64" fmla="*/ 2328747 w 2480827"/>
              <a:gd name="connsiteY64" fmla="*/ 233158 h 1990200"/>
              <a:gd name="connsiteX65" fmla="*/ 2331128 w 2480827"/>
              <a:gd name="connsiteY65" fmla="*/ 240302 h 1990200"/>
              <a:gd name="connsiteX66" fmla="*/ 2336755 w 2480827"/>
              <a:gd name="connsiteY66" fmla="*/ 253981 h 1990200"/>
              <a:gd name="connsiteX67" fmla="*/ 2343793 w 2480827"/>
              <a:gd name="connsiteY67" fmla="*/ 264150 h 1990200"/>
              <a:gd name="connsiteX68" fmla="*/ 2337478 w 2480827"/>
              <a:gd name="connsiteY68" fmla="*/ 270464 h 1990200"/>
              <a:gd name="connsiteX69" fmla="*/ 2324778 w 2480827"/>
              <a:gd name="connsiteY69" fmla="*/ 276814 h 1990200"/>
              <a:gd name="connsiteX70" fmla="*/ 2312078 w 2480827"/>
              <a:gd name="connsiteY70" fmla="*/ 292689 h 1990200"/>
              <a:gd name="connsiteX71" fmla="*/ 2302553 w 2480827"/>
              <a:gd name="connsiteY71" fmla="*/ 299039 h 1990200"/>
              <a:gd name="connsiteX72" fmla="*/ 2283503 w 2480827"/>
              <a:gd name="connsiteY72" fmla="*/ 327614 h 1990200"/>
              <a:gd name="connsiteX73" fmla="*/ 2261278 w 2480827"/>
              <a:gd name="connsiteY73" fmla="*/ 346664 h 1990200"/>
              <a:gd name="connsiteX74" fmla="*/ 2248578 w 2480827"/>
              <a:gd name="connsiteY74" fmla="*/ 365714 h 1990200"/>
              <a:gd name="connsiteX75" fmla="*/ 2239053 w 2480827"/>
              <a:gd name="connsiteY75" fmla="*/ 378414 h 1990200"/>
              <a:gd name="connsiteX76" fmla="*/ 2245403 w 2480827"/>
              <a:gd name="connsiteY76" fmla="*/ 429214 h 1990200"/>
              <a:gd name="connsiteX77" fmla="*/ 2235878 w 2480827"/>
              <a:gd name="connsiteY77" fmla="*/ 454614 h 1990200"/>
              <a:gd name="connsiteX78" fmla="*/ 2226353 w 2480827"/>
              <a:gd name="connsiteY78" fmla="*/ 464139 h 1990200"/>
              <a:gd name="connsiteX79" fmla="*/ 2185078 w 2480827"/>
              <a:gd name="connsiteY79" fmla="*/ 486364 h 1990200"/>
              <a:gd name="connsiteX80" fmla="*/ 2175553 w 2480827"/>
              <a:gd name="connsiteY80" fmla="*/ 492714 h 1990200"/>
              <a:gd name="connsiteX81" fmla="*/ 2146978 w 2480827"/>
              <a:gd name="connsiteY81" fmla="*/ 499064 h 1990200"/>
              <a:gd name="connsiteX82" fmla="*/ 2137453 w 2480827"/>
              <a:gd name="connsiteY82" fmla="*/ 502239 h 1990200"/>
              <a:gd name="connsiteX83" fmla="*/ 2134278 w 2480827"/>
              <a:gd name="connsiteY83" fmla="*/ 518114 h 1990200"/>
              <a:gd name="connsiteX84" fmla="*/ 2146978 w 2480827"/>
              <a:gd name="connsiteY84" fmla="*/ 559389 h 1990200"/>
              <a:gd name="connsiteX85" fmla="*/ 2156503 w 2480827"/>
              <a:gd name="connsiteY85" fmla="*/ 572089 h 1990200"/>
              <a:gd name="connsiteX86" fmla="*/ 2162853 w 2480827"/>
              <a:gd name="connsiteY86" fmla="*/ 587964 h 1990200"/>
              <a:gd name="connsiteX87" fmla="*/ 2181903 w 2480827"/>
              <a:gd name="connsiteY87" fmla="*/ 607014 h 1990200"/>
              <a:gd name="connsiteX88" fmla="*/ 2194603 w 2480827"/>
              <a:gd name="connsiteY88" fmla="*/ 622889 h 1990200"/>
              <a:gd name="connsiteX89" fmla="*/ 2216828 w 2480827"/>
              <a:gd name="connsiteY89" fmla="*/ 645114 h 1990200"/>
              <a:gd name="connsiteX90" fmla="*/ 2223178 w 2480827"/>
              <a:gd name="connsiteY90" fmla="*/ 657814 h 1990200"/>
              <a:gd name="connsiteX91" fmla="*/ 2232703 w 2480827"/>
              <a:gd name="connsiteY91" fmla="*/ 664164 h 1990200"/>
              <a:gd name="connsiteX92" fmla="*/ 2242228 w 2480827"/>
              <a:gd name="connsiteY92" fmla="*/ 673689 h 1990200"/>
              <a:gd name="connsiteX93" fmla="*/ 2248578 w 2480827"/>
              <a:gd name="connsiteY93" fmla="*/ 746714 h 1990200"/>
              <a:gd name="connsiteX94" fmla="*/ 2258103 w 2480827"/>
              <a:gd name="connsiteY94" fmla="*/ 749889 h 1990200"/>
              <a:gd name="connsiteX95" fmla="*/ 2277153 w 2480827"/>
              <a:gd name="connsiteY95" fmla="*/ 753064 h 1990200"/>
              <a:gd name="connsiteX96" fmla="*/ 2324778 w 2480827"/>
              <a:gd name="connsiteY96" fmla="*/ 753064 h 1990200"/>
              <a:gd name="connsiteX97" fmla="*/ 2337478 w 2480827"/>
              <a:gd name="connsiteY97" fmla="*/ 762589 h 1990200"/>
              <a:gd name="connsiteX98" fmla="*/ 2343828 w 2480827"/>
              <a:gd name="connsiteY98" fmla="*/ 772114 h 1990200"/>
              <a:gd name="connsiteX99" fmla="*/ 2337478 w 2480827"/>
              <a:gd name="connsiteY99" fmla="*/ 822914 h 1990200"/>
              <a:gd name="connsiteX100" fmla="*/ 2334303 w 2480827"/>
              <a:gd name="connsiteY100" fmla="*/ 838789 h 1990200"/>
              <a:gd name="connsiteX101" fmla="*/ 2327953 w 2480827"/>
              <a:gd name="connsiteY101" fmla="*/ 848314 h 1990200"/>
              <a:gd name="connsiteX102" fmla="*/ 2289853 w 2480827"/>
              <a:gd name="connsiteY102" fmla="*/ 880064 h 1990200"/>
              <a:gd name="connsiteX103" fmla="*/ 2258103 w 2480827"/>
              <a:gd name="connsiteY103" fmla="*/ 892764 h 1990200"/>
              <a:gd name="connsiteX104" fmla="*/ 2232703 w 2480827"/>
              <a:gd name="connsiteY104" fmla="*/ 908639 h 1990200"/>
              <a:gd name="connsiteX105" fmla="*/ 2235878 w 2480827"/>
              <a:gd name="connsiteY105" fmla="*/ 943564 h 1990200"/>
              <a:gd name="connsiteX106" fmla="*/ 2248578 w 2480827"/>
              <a:gd name="connsiteY106" fmla="*/ 946739 h 1990200"/>
              <a:gd name="connsiteX107" fmla="*/ 2286678 w 2480827"/>
              <a:gd name="connsiteY107" fmla="*/ 968964 h 1990200"/>
              <a:gd name="connsiteX108" fmla="*/ 2308903 w 2480827"/>
              <a:gd name="connsiteY108" fmla="*/ 978489 h 1990200"/>
              <a:gd name="connsiteX109" fmla="*/ 2331128 w 2480827"/>
              <a:gd name="connsiteY109" fmla="*/ 997539 h 1990200"/>
              <a:gd name="connsiteX110" fmla="*/ 2347003 w 2480827"/>
              <a:gd name="connsiteY110" fmla="*/ 1007064 h 1990200"/>
              <a:gd name="connsiteX111" fmla="*/ 2350178 w 2480827"/>
              <a:gd name="connsiteY111" fmla="*/ 1016589 h 1990200"/>
              <a:gd name="connsiteX112" fmla="*/ 2353353 w 2480827"/>
              <a:gd name="connsiteY112" fmla="*/ 1092789 h 1990200"/>
              <a:gd name="connsiteX113" fmla="*/ 2334303 w 2480827"/>
              <a:gd name="connsiteY113" fmla="*/ 1121364 h 1990200"/>
              <a:gd name="connsiteX114" fmla="*/ 2324778 w 2480827"/>
              <a:gd name="connsiteY114" fmla="*/ 1156289 h 1990200"/>
              <a:gd name="connsiteX115" fmla="*/ 2315253 w 2480827"/>
              <a:gd name="connsiteY115" fmla="*/ 1181689 h 1990200"/>
              <a:gd name="connsiteX116" fmla="*/ 2312078 w 2480827"/>
              <a:gd name="connsiteY116" fmla="*/ 1264239 h 1990200"/>
              <a:gd name="connsiteX117" fmla="*/ 2305728 w 2480827"/>
              <a:gd name="connsiteY117" fmla="*/ 1280114 h 1990200"/>
              <a:gd name="connsiteX118" fmla="*/ 2302553 w 2480827"/>
              <a:gd name="connsiteY118" fmla="*/ 1289639 h 1990200"/>
              <a:gd name="connsiteX119" fmla="*/ 2296203 w 2480827"/>
              <a:gd name="connsiteY119" fmla="*/ 1302339 h 1990200"/>
              <a:gd name="connsiteX120" fmla="*/ 2286678 w 2480827"/>
              <a:gd name="connsiteY120" fmla="*/ 1337264 h 1990200"/>
              <a:gd name="connsiteX121" fmla="*/ 2293028 w 2480827"/>
              <a:gd name="connsiteY121" fmla="*/ 1356314 h 1990200"/>
              <a:gd name="connsiteX122" fmla="*/ 2321603 w 2480827"/>
              <a:gd name="connsiteY122" fmla="*/ 1381714 h 1990200"/>
              <a:gd name="connsiteX123" fmla="*/ 2340653 w 2480827"/>
              <a:gd name="connsiteY123" fmla="*/ 1397589 h 1990200"/>
              <a:gd name="connsiteX124" fmla="*/ 2375578 w 2480827"/>
              <a:gd name="connsiteY124" fmla="*/ 1391239 h 1990200"/>
              <a:gd name="connsiteX125" fmla="*/ 2391453 w 2480827"/>
              <a:gd name="connsiteY125" fmla="*/ 1378539 h 1990200"/>
              <a:gd name="connsiteX126" fmla="*/ 2404153 w 2480827"/>
              <a:gd name="connsiteY126" fmla="*/ 1372189 h 1990200"/>
              <a:gd name="connsiteX127" fmla="*/ 2416853 w 2480827"/>
              <a:gd name="connsiteY127" fmla="*/ 1362664 h 1990200"/>
              <a:gd name="connsiteX128" fmla="*/ 2458128 w 2480827"/>
              <a:gd name="connsiteY128" fmla="*/ 1356314 h 1990200"/>
              <a:gd name="connsiteX129" fmla="*/ 2477598 w 2480827"/>
              <a:gd name="connsiteY129" fmla="*/ 1359854 h 1990200"/>
              <a:gd name="connsiteX130" fmla="*/ 2480827 w 2480827"/>
              <a:gd name="connsiteY130" fmla="*/ 1357911 h 1990200"/>
              <a:gd name="connsiteX131" fmla="*/ 2467653 w 2480827"/>
              <a:gd name="connsiteY131" fmla="*/ 1365840 h 1990200"/>
              <a:gd name="connsiteX132" fmla="*/ 2458128 w 2480827"/>
              <a:gd name="connsiteY132" fmla="*/ 1369015 h 1990200"/>
              <a:gd name="connsiteX133" fmla="*/ 2448603 w 2480827"/>
              <a:gd name="connsiteY133" fmla="*/ 1378540 h 1990200"/>
              <a:gd name="connsiteX134" fmla="*/ 2454953 w 2480827"/>
              <a:gd name="connsiteY134" fmla="*/ 1448390 h 1990200"/>
              <a:gd name="connsiteX135" fmla="*/ 2461303 w 2480827"/>
              <a:gd name="connsiteY135" fmla="*/ 1461090 h 1990200"/>
              <a:gd name="connsiteX136" fmla="*/ 2470828 w 2480827"/>
              <a:gd name="connsiteY136" fmla="*/ 1489665 h 1990200"/>
              <a:gd name="connsiteX137" fmla="*/ 2474003 w 2480827"/>
              <a:gd name="connsiteY137" fmla="*/ 1511890 h 1990200"/>
              <a:gd name="connsiteX138" fmla="*/ 2477178 w 2480827"/>
              <a:gd name="connsiteY138" fmla="*/ 1521415 h 1990200"/>
              <a:gd name="connsiteX139" fmla="*/ 2480353 w 2480827"/>
              <a:gd name="connsiteY139" fmla="*/ 1534115 h 1990200"/>
              <a:gd name="connsiteX140" fmla="*/ 2477178 w 2480827"/>
              <a:gd name="connsiteY140" fmla="*/ 1562690 h 1990200"/>
              <a:gd name="connsiteX141" fmla="*/ 2448603 w 2480827"/>
              <a:gd name="connsiteY141" fmla="*/ 1569040 h 1990200"/>
              <a:gd name="connsiteX142" fmla="*/ 2404153 w 2480827"/>
              <a:gd name="connsiteY142" fmla="*/ 1575390 h 1990200"/>
              <a:gd name="connsiteX143" fmla="*/ 2223178 w 2480827"/>
              <a:gd name="connsiteY143" fmla="*/ 1584915 h 1990200"/>
              <a:gd name="connsiteX144" fmla="*/ 2150153 w 2480827"/>
              <a:gd name="connsiteY144" fmla="*/ 1594440 h 1990200"/>
              <a:gd name="connsiteX145" fmla="*/ 2144189 w 2480827"/>
              <a:gd name="connsiteY145" fmla="*/ 1596429 h 1990200"/>
              <a:gd name="connsiteX146" fmla="*/ 2140629 w 2480827"/>
              <a:gd name="connsiteY146" fmla="*/ 1588089 h 1990200"/>
              <a:gd name="connsiteX147" fmla="*/ 2066017 w 2480827"/>
              <a:gd name="connsiteY147" fmla="*/ 1586502 h 1990200"/>
              <a:gd name="connsiteX148" fmla="*/ 1994579 w 2480827"/>
              <a:gd name="connsiteY148" fmla="*/ 1581591 h 1990200"/>
              <a:gd name="connsiteX149" fmla="*/ 1926316 w 2480827"/>
              <a:gd name="connsiteY149" fmla="*/ 1590470 h 1990200"/>
              <a:gd name="connsiteX150" fmla="*/ 1843767 w 2480827"/>
              <a:gd name="connsiteY150" fmla="*/ 1630158 h 1990200"/>
              <a:gd name="connsiteX151" fmla="*/ 1782647 w 2480827"/>
              <a:gd name="connsiteY151" fmla="*/ 1677782 h 1990200"/>
              <a:gd name="connsiteX152" fmla="*/ 1728673 w 2480827"/>
              <a:gd name="connsiteY152" fmla="*/ 1748427 h 1990200"/>
              <a:gd name="connsiteX153" fmla="*/ 1680254 w 2480827"/>
              <a:gd name="connsiteY153" fmla="*/ 1807164 h 1990200"/>
              <a:gd name="connsiteX154" fmla="*/ 1635804 w 2480827"/>
              <a:gd name="connsiteY154" fmla="*/ 1835739 h 1990200"/>
              <a:gd name="connsiteX155" fmla="*/ 1603261 w 2480827"/>
              <a:gd name="connsiteY155" fmla="*/ 1888920 h 1990200"/>
              <a:gd name="connsiteX156" fmla="*/ 1594083 w 2480827"/>
              <a:gd name="connsiteY156" fmla="*/ 1922010 h 1990200"/>
              <a:gd name="connsiteX157" fmla="*/ 1591937 w 2480827"/>
              <a:gd name="connsiteY157" fmla="*/ 1932199 h 1990200"/>
              <a:gd name="connsiteX158" fmla="*/ 1594750 w 2480827"/>
              <a:gd name="connsiteY158" fmla="*/ 1937838 h 1990200"/>
              <a:gd name="connsiteX159" fmla="*/ 1597704 w 2480827"/>
              <a:gd name="connsiteY159" fmla="*/ 1943689 h 1990200"/>
              <a:gd name="connsiteX160" fmla="*/ 1613579 w 2480827"/>
              <a:gd name="connsiteY160" fmla="*/ 1972264 h 1990200"/>
              <a:gd name="connsiteX161" fmla="*/ 1621582 w 2480827"/>
              <a:gd name="connsiteY161" fmla="*/ 1990200 h 1990200"/>
              <a:gd name="connsiteX162" fmla="*/ 1597703 w 2480827"/>
              <a:gd name="connsiteY162" fmla="*/ 1943689 h 1990200"/>
              <a:gd name="connsiteX163" fmla="*/ 1581828 w 2480827"/>
              <a:gd name="connsiteY163" fmla="*/ 1915114 h 1990200"/>
              <a:gd name="connsiteX164" fmla="*/ 1496103 w 2480827"/>
              <a:gd name="connsiteY164" fmla="*/ 1902414 h 1990200"/>
              <a:gd name="connsiteX165" fmla="*/ 1438953 w 2480827"/>
              <a:gd name="connsiteY165" fmla="*/ 1911939 h 1990200"/>
              <a:gd name="connsiteX166" fmla="*/ 1378628 w 2480827"/>
              <a:gd name="connsiteY166" fmla="*/ 1918289 h 1990200"/>
              <a:gd name="connsiteX167" fmla="*/ 1353228 w 2480827"/>
              <a:gd name="connsiteY167" fmla="*/ 1924639 h 1990200"/>
              <a:gd name="connsiteX168" fmla="*/ 1289728 w 2480827"/>
              <a:gd name="connsiteY168" fmla="*/ 1927814 h 1990200"/>
              <a:gd name="connsiteX169" fmla="*/ 1219878 w 2480827"/>
              <a:gd name="connsiteY169" fmla="*/ 1934164 h 1990200"/>
              <a:gd name="connsiteX170" fmla="*/ 1181778 w 2480827"/>
              <a:gd name="connsiteY170" fmla="*/ 1937339 h 1990200"/>
              <a:gd name="connsiteX171" fmla="*/ 1042078 w 2480827"/>
              <a:gd name="connsiteY171" fmla="*/ 1950039 h 1990200"/>
              <a:gd name="connsiteX172" fmla="*/ 950045 w 2480827"/>
              <a:gd name="connsiteY172" fmla="*/ 1950618 h 1990200"/>
              <a:gd name="connsiteX173" fmla="*/ 950003 w 2480827"/>
              <a:gd name="connsiteY173" fmla="*/ 1950038 h 1990200"/>
              <a:gd name="connsiteX174" fmla="*/ 946828 w 2480827"/>
              <a:gd name="connsiteY174" fmla="*/ 1927813 h 1990200"/>
              <a:gd name="connsiteX175" fmla="*/ 943653 w 2480827"/>
              <a:gd name="connsiteY175" fmla="*/ 1902413 h 1990200"/>
              <a:gd name="connsiteX176" fmla="*/ 937303 w 2480827"/>
              <a:gd name="connsiteY176" fmla="*/ 1829388 h 1990200"/>
              <a:gd name="connsiteX177" fmla="*/ 924603 w 2480827"/>
              <a:gd name="connsiteY177" fmla="*/ 1784938 h 1990200"/>
              <a:gd name="connsiteX178" fmla="*/ 923015 w 2480827"/>
              <a:gd name="connsiteY178" fmla="*/ 1707944 h 1990200"/>
              <a:gd name="connsiteX179" fmla="*/ 934128 w 2480827"/>
              <a:gd name="connsiteY179" fmla="*/ 1610313 h 1990200"/>
              <a:gd name="connsiteX180" fmla="*/ 918253 w 2480827"/>
              <a:gd name="connsiteY180" fmla="*/ 1480138 h 1990200"/>
              <a:gd name="connsiteX181" fmla="*/ 912697 w 2480827"/>
              <a:gd name="connsiteY181" fmla="*/ 1399176 h 1990200"/>
              <a:gd name="connsiteX182" fmla="*/ 908728 w 2480827"/>
              <a:gd name="connsiteY182" fmla="*/ 1375363 h 1990200"/>
              <a:gd name="connsiteX183" fmla="*/ 927778 w 2480827"/>
              <a:gd name="connsiteY183" fmla="*/ 1346788 h 1990200"/>
              <a:gd name="connsiteX184" fmla="*/ 937303 w 2480827"/>
              <a:gd name="connsiteY184" fmla="*/ 1343613 h 1990200"/>
              <a:gd name="connsiteX185" fmla="*/ 972228 w 2480827"/>
              <a:gd name="connsiteY185" fmla="*/ 1337263 h 1990200"/>
              <a:gd name="connsiteX186" fmla="*/ 1007153 w 2480827"/>
              <a:gd name="connsiteY186" fmla="*/ 1343613 h 1990200"/>
              <a:gd name="connsiteX187" fmla="*/ 1019853 w 2480827"/>
              <a:gd name="connsiteY187" fmla="*/ 1337263 h 1990200"/>
              <a:gd name="connsiteX188" fmla="*/ 1042078 w 2480827"/>
              <a:gd name="connsiteY188" fmla="*/ 1334088 h 1990200"/>
              <a:gd name="connsiteX189" fmla="*/ 1054778 w 2480827"/>
              <a:gd name="connsiteY189" fmla="*/ 1330913 h 1990200"/>
              <a:gd name="connsiteX190" fmla="*/ 1067478 w 2480827"/>
              <a:gd name="connsiteY190" fmla="*/ 1318213 h 1990200"/>
              <a:gd name="connsiteX191" fmla="*/ 1077003 w 2480827"/>
              <a:gd name="connsiteY191" fmla="*/ 1311863 h 1990200"/>
              <a:gd name="connsiteX192" fmla="*/ 1080178 w 2480827"/>
              <a:gd name="connsiteY192" fmla="*/ 1302338 h 1990200"/>
              <a:gd name="connsiteX193" fmla="*/ 1083353 w 2480827"/>
              <a:gd name="connsiteY193" fmla="*/ 1245188 h 1990200"/>
              <a:gd name="connsiteX194" fmla="*/ 1073828 w 2480827"/>
              <a:gd name="connsiteY194" fmla="*/ 1216613 h 1990200"/>
              <a:gd name="connsiteX195" fmla="*/ 1067478 w 2480827"/>
              <a:gd name="connsiteY195" fmla="*/ 1197563 h 1990200"/>
              <a:gd name="connsiteX196" fmla="*/ 1064303 w 2480827"/>
              <a:gd name="connsiteY196" fmla="*/ 1172163 h 1990200"/>
              <a:gd name="connsiteX197" fmla="*/ 1061128 w 2480827"/>
              <a:gd name="connsiteY197" fmla="*/ 1051513 h 1990200"/>
              <a:gd name="connsiteX198" fmla="*/ 1067478 w 2480827"/>
              <a:gd name="connsiteY198" fmla="*/ 1029288 h 1990200"/>
              <a:gd name="connsiteX199" fmla="*/ 1070653 w 2480827"/>
              <a:gd name="connsiteY199" fmla="*/ 1019763 h 1990200"/>
              <a:gd name="connsiteX200" fmla="*/ 1077003 w 2480827"/>
              <a:gd name="connsiteY200" fmla="*/ 997538 h 1990200"/>
              <a:gd name="connsiteX201" fmla="*/ 1086528 w 2480827"/>
              <a:gd name="connsiteY201" fmla="*/ 978488 h 1990200"/>
              <a:gd name="connsiteX202" fmla="*/ 1089703 w 2480827"/>
              <a:gd name="connsiteY202" fmla="*/ 962613 h 1990200"/>
              <a:gd name="connsiteX203" fmla="*/ 1092878 w 2480827"/>
              <a:gd name="connsiteY203" fmla="*/ 895938 h 1990200"/>
              <a:gd name="connsiteX204" fmla="*/ 1086528 w 2480827"/>
              <a:gd name="connsiteY204" fmla="*/ 876888 h 1990200"/>
              <a:gd name="connsiteX205" fmla="*/ 1083353 w 2480827"/>
              <a:gd name="connsiteY205" fmla="*/ 854663 h 1990200"/>
              <a:gd name="connsiteX206" fmla="*/ 1070653 w 2480827"/>
              <a:gd name="connsiteY206" fmla="*/ 829263 h 1990200"/>
              <a:gd name="connsiteX207" fmla="*/ 1061128 w 2480827"/>
              <a:gd name="connsiteY207" fmla="*/ 803863 h 1990200"/>
              <a:gd name="connsiteX208" fmla="*/ 1048428 w 2480827"/>
              <a:gd name="connsiteY208" fmla="*/ 787988 h 1990200"/>
              <a:gd name="connsiteX209" fmla="*/ 1007153 w 2480827"/>
              <a:gd name="connsiteY209" fmla="*/ 753063 h 1990200"/>
              <a:gd name="connsiteX210" fmla="*/ 969053 w 2480827"/>
              <a:gd name="connsiteY210" fmla="*/ 746713 h 1990200"/>
              <a:gd name="connsiteX211" fmla="*/ 867453 w 2480827"/>
              <a:gd name="connsiteY211" fmla="*/ 743538 h 1990200"/>
              <a:gd name="connsiteX212" fmla="*/ 823003 w 2480827"/>
              <a:gd name="connsiteY212" fmla="*/ 734013 h 1990200"/>
              <a:gd name="connsiteX213" fmla="*/ 816653 w 2480827"/>
              <a:gd name="connsiteY213" fmla="*/ 724488 h 1990200"/>
              <a:gd name="connsiteX214" fmla="*/ 788078 w 2480827"/>
              <a:gd name="connsiteY214" fmla="*/ 702263 h 1990200"/>
              <a:gd name="connsiteX215" fmla="*/ 778553 w 2480827"/>
              <a:gd name="connsiteY215" fmla="*/ 689563 h 1990200"/>
              <a:gd name="connsiteX216" fmla="*/ 762678 w 2480827"/>
              <a:gd name="connsiteY216" fmla="*/ 683213 h 1990200"/>
              <a:gd name="connsiteX217" fmla="*/ 743628 w 2480827"/>
              <a:gd name="connsiteY217" fmla="*/ 686388 h 1990200"/>
              <a:gd name="connsiteX218" fmla="*/ 734103 w 2480827"/>
              <a:gd name="connsiteY218" fmla="*/ 692738 h 1990200"/>
              <a:gd name="connsiteX219" fmla="*/ 730928 w 2480827"/>
              <a:gd name="connsiteY219" fmla="*/ 822913 h 1990200"/>
              <a:gd name="connsiteX220" fmla="*/ 724578 w 2480827"/>
              <a:gd name="connsiteY220" fmla="*/ 838788 h 1990200"/>
              <a:gd name="connsiteX221" fmla="*/ 711878 w 2480827"/>
              <a:gd name="connsiteY221" fmla="*/ 861013 h 1990200"/>
              <a:gd name="connsiteX222" fmla="*/ 680128 w 2480827"/>
              <a:gd name="connsiteY222" fmla="*/ 905463 h 1990200"/>
              <a:gd name="connsiteX223" fmla="*/ 648378 w 2480827"/>
              <a:gd name="connsiteY223" fmla="*/ 908638 h 1990200"/>
              <a:gd name="connsiteX224" fmla="*/ 613453 w 2480827"/>
              <a:gd name="connsiteY224" fmla="*/ 914988 h 1990200"/>
              <a:gd name="connsiteX225" fmla="*/ 591228 w 2480827"/>
              <a:gd name="connsiteY225" fmla="*/ 918163 h 1990200"/>
              <a:gd name="connsiteX226" fmla="*/ 553128 w 2480827"/>
              <a:gd name="connsiteY226" fmla="*/ 934038 h 1990200"/>
              <a:gd name="connsiteX227" fmla="*/ 543603 w 2480827"/>
              <a:gd name="connsiteY227" fmla="*/ 943563 h 1990200"/>
              <a:gd name="connsiteX228" fmla="*/ 530903 w 2480827"/>
              <a:gd name="connsiteY228" fmla="*/ 946738 h 1990200"/>
              <a:gd name="connsiteX229" fmla="*/ 521378 w 2480827"/>
              <a:gd name="connsiteY229" fmla="*/ 953088 h 1990200"/>
              <a:gd name="connsiteX230" fmla="*/ 464228 w 2480827"/>
              <a:gd name="connsiteY230" fmla="*/ 959438 h 1990200"/>
              <a:gd name="connsiteX231" fmla="*/ 435653 w 2480827"/>
              <a:gd name="connsiteY231" fmla="*/ 946738 h 1990200"/>
              <a:gd name="connsiteX232" fmla="*/ 403903 w 2480827"/>
              <a:gd name="connsiteY232" fmla="*/ 914988 h 1990200"/>
              <a:gd name="connsiteX233" fmla="*/ 391203 w 2480827"/>
              <a:gd name="connsiteY233" fmla="*/ 908638 h 1990200"/>
              <a:gd name="connsiteX234" fmla="*/ 372153 w 2480827"/>
              <a:gd name="connsiteY234" fmla="*/ 895938 h 1990200"/>
              <a:gd name="connsiteX235" fmla="*/ 334053 w 2480827"/>
              <a:gd name="connsiteY235" fmla="*/ 892763 h 1990200"/>
              <a:gd name="connsiteX236" fmla="*/ 308653 w 2480827"/>
              <a:gd name="connsiteY236" fmla="*/ 864188 h 1990200"/>
              <a:gd name="connsiteX237" fmla="*/ 299128 w 2480827"/>
              <a:gd name="connsiteY237" fmla="*/ 851488 h 1990200"/>
              <a:gd name="connsiteX238" fmla="*/ 283253 w 2480827"/>
              <a:gd name="connsiteY238" fmla="*/ 832438 h 1990200"/>
              <a:gd name="connsiteX239" fmla="*/ 280078 w 2480827"/>
              <a:gd name="connsiteY239" fmla="*/ 819738 h 1990200"/>
              <a:gd name="connsiteX240" fmla="*/ 261028 w 2480827"/>
              <a:gd name="connsiteY240" fmla="*/ 800688 h 1990200"/>
              <a:gd name="connsiteX241" fmla="*/ 251503 w 2480827"/>
              <a:gd name="connsiteY241" fmla="*/ 794338 h 1990200"/>
              <a:gd name="connsiteX242" fmla="*/ 238803 w 2480827"/>
              <a:gd name="connsiteY242" fmla="*/ 781638 h 1990200"/>
              <a:gd name="connsiteX243" fmla="*/ 216578 w 2480827"/>
              <a:gd name="connsiteY243" fmla="*/ 772113 h 1990200"/>
              <a:gd name="connsiteX244" fmla="*/ 197528 w 2480827"/>
              <a:gd name="connsiteY244" fmla="*/ 768938 h 1990200"/>
              <a:gd name="connsiteX245" fmla="*/ 184828 w 2480827"/>
              <a:gd name="connsiteY245" fmla="*/ 762588 h 1990200"/>
              <a:gd name="connsiteX246" fmla="*/ 168953 w 2480827"/>
              <a:gd name="connsiteY246" fmla="*/ 756238 h 1990200"/>
              <a:gd name="connsiteX247" fmla="*/ 146728 w 2480827"/>
              <a:gd name="connsiteY247" fmla="*/ 743538 h 1990200"/>
              <a:gd name="connsiteX248" fmla="*/ 130853 w 2480827"/>
              <a:gd name="connsiteY248" fmla="*/ 737188 h 1990200"/>
              <a:gd name="connsiteX249" fmla="*/ 121328 w 2480827"/>
              <a:gd name="connsiteY249" fmla="*/ 734013 h 1990200"/>
              <a:gd name="connsiteX250" fmla="*/ 99103 w 2480827"/>
              <a:gd name="connsiteY250" fmla="*/ 708613 h 1990200"/>
              <a:gd name="connsiteX251" fmla="*/ 92753 w 2480827"/>
              <a:gd name="connsiteY251" fmla="*/ 692738 h 1990200"/>
              <a:gd name="connsiteX252" fmla="*/ 83228 w 2480827"/>
              <a:gd name="connsiteY252" fmla="*/ 673688 h 1990200"/>
              <a:gd name="connsiteX253" fmla="*/ 80053 w 2480827"/>
              <a:gd name="connsiteY253" fmla="*/ 660988 h 1990200"/>
              <a:gd name="connsiteX254" fmla="*/ 70528 w 2480827"/>
              <a:gd name="connsiteY254" fmla="*/ 600663 h 1990200"/>
              <a:gd name="connsiteX255" fmla="*/ 64178 w 2480827"/>
              <a:gd name="connsiteY255" fmla="*/ 578438 h 1990200"/>
              <a:gd name="connsiteX256" fmla="*/ 57828 w 2480827"/>
              <a:gd name="connsiteY256" fmla="*/ 565738 h 1990200"/>
              <a:gd name="connsiteX257" fmla="*/ 45128 w 2480827"/>
              <a:gd name="connsiteY257" fmla="*/ 540338 h 1990200"/>
              <a:gd name="connsiteX258" fmla="*/ 38778 w 2480827"/>
              <a:gd name="connsiteY258" fmla="*/ 521288 h 1990200"/>
              <a:gd name="connsiteX259" fmla="*/ 13378 w 2480827"/>
              <a:gd name="connsiteY259" fmla="*/ 495888 h 1990200"/>
              <a:gd name="connsiteX260" fmla="*/ 0 w 2480827"/>
              <a:gd name="connsiteY260" fmla="*/ 485376 h 1990200"/>
              <a:gd name="connsiteX261" fmla="*/ 7028 w 2480827"/>
              <a:gd name="connsiteY261" fmla="*/ 473662 h 1990200"/>
              <a:gd name="connsiteX262" fmla="*/ 30841 w 2480827"/>
              <a:gd name="connsiteY262" fmla="*/ 449850 h 1990200"/>
              <a:gd name="connsiteX263" fmla="*/ 73703 w 2480827"/>
              <a:gd name="connsiteY263" fmla="*/ 406987 h 1990200"/>
              <a:gd name="connsiteX264" fmla="*/ 107041 w 2480827"/>
              <a:gd name="connsiteY264" fmla="*/ 387937 h 1990200"/>
              <a:gd name="connsiteX265" fmla="*/ 130853 w 2480827"/>
              <a:gd name="connsiteY265" fmla="*/ 364125 h 1990200"/>
              <a:gd name="connsiteX266" fmla="*/ 135616 w 2480827"/>
              <a:gd name="connsiteY266" fmla="*/ 316500 h 1990200"/>
              <a:gd name="connsiteX267" fmla="*/ 116566 w 2480827"/>
              <a:gd name="connsiteY267" fmla="*/ 311737 h 1990200"/>
              <a:gd name="connsiteX268" fmla="*/ 116565 w 2480827"/>
              <a:gd name="connsiteY268" fmla="*/ 311737 h 1990200"/>
              <a:gd name="connsiteX269" fmla="*/ 114978 w 2480827"/>
              <a:gd name="connsiteY269" fmla="*/ 308564 h 1990200"/>
              <a:gd name="connsiteX270" fmla="*/ 113589 w 2480827"/>
              <a:gd name="connsiteY270" fmla="*/ 304396 h 1990200"/>
              <a:gd name="connsiteX271" fmla="*/ 133234 w 2480827"/>
              <a:gd name="connsiteY271" fmla="*/ 302213 h 1990200"/>
              <a:gd name="connsiteX272" fmla="*/ 145141 w 2480827"/>
              <a:gd name="connsiteY272" fmla="*/ 297451 h 1990200"/>
              <a:gd name="connsiteX273" fmla="*/ 157047 w 2480827"/>
              <a:gd name="connsiteY273" fmla="*/ 295069 h 1990200"/>
              <a:gd name="connsiteX274" fmla="*/ 183241 w 2480827"/>
              <a:gd name="connsiteY274" fmla="*/ 285544 h 1990200"/>
              <a:gd name="connsiteX275" fmla="*/ 204672 w 2480827"/>
              <a:gd name="connsiteY275" fmla="*/ 266494 h 1990200"/>
              <a:gd name="connsiteX276" fmla="*/ 214197 w 2480827"/>
              <a:gd name="connsiteY276" fmla="*/ 252207 h 1990200"/>
              <a:gd name="connsiteX277" fmla="*/ 216578 w 2480827"/>
              <a:gd name="connsiteY277" fmla="*/ 242682 h 1990200"/>
              <a:gd name="connsiteX278" fmla="*/ 235628 w 2480827"/>
              <a:gd name="connsiteY278" fmla="*/ 216488 h 1990200"/>
              <a:gd name="connsiteX279" fmla="*/ 254678 w 2480827"/>
              <a:gd name="connsiteY279" fmla="*/ 209344 h 1990200"/>
              <a:gd name="connsiteX280" fmla="*/ 292778 w 2480827"/>
              <a:gd name="connsiteY280" fmla="*/ 218869 h 1990200"/>
              <a:gd name="connsiteX281" fmla="*/ 311828 w 2480827"/>
              <a:gd name="connsiteY281" fmla="*/ 237919 h 1990200"/>
              <a:gd name="connsiteX282" fmla="*/ 328497 w 2480827"/>
              <a:gd name="connsiteY282" fmla="*/ 252207 h 1990200"/>
              <a:gd name="connsiteX283" fmla="*/ 357072 w 2480827"/>
              <a:gd name="connsiteY283" fmla="*/ 292688 h 1990200"/>
              <a:gd name="connsiteX284" fmla="*/ 364216 w 2480827"/>
              <a:gd name="connsiteY284" fmla="*/ 299832 h 1990200"/>
              <a:gd name="connsiteX285" fmla="*/ 402316 w 2480827"/>
              <a:gd name="connsiteY285" fmla="*/ 309357 h 1990200"/>
              <a:gd name="connsiteX286" fmla="*/ 435653 w 2480827"/>
              <a:gd name="connsiteY286" fmla="*/ 314119 h 1990200"/>
              <a:gd name="connsiteX287" fmla="*/ 473753 w 2480827"/>
              <a:gd name="connsiteY287" fmla="*/ 318882 h 1990200"/>
              <a:gd name="connsiteX288" fmla="*/ 492803 w 2480827"/>
              <a:gd name="connsiteY288" fmla="*/ 359363 h 1990200"/>
              <a:gd name="connsiteX289" fmla="*/ 495184 w 2480827"/>
              <a:gd name="connsiteY289" fmla="*/ 371269 h 1990200"/>
              <a:gd name="connsiteX290" fmla="*/ 504709 w 2480827"/>
              <a:gd name="connsiteY290" fmla="*/ 399844 h 1990200"/>
              <a:gd name="connsiteX291" fmla="*/ 514234 w 2480827"/>
              <a:gd name="connsiteY291" fmla="*/ 409369 h 1990200"/>
              <a:gd name="connsiteX292" fmla="*/ 533284 w 2480827"/>
              <a:gd name="connsiteY292" fmla="*/ 411751 h 1990200"/>
              <a:gd name="connsiteX293" fmla="*/ 616628 w 2480827"/>
              <a:gd name="connsiteY293" fmla="*/ 414132 h 1990200"/>
              <a:gd name="connsiteX294" fmla="*/ 635678 w 2480827"/>
              <a:gd name="connsiteY294" fmla="*/ 418894 h 1990200"/>
              <a:gd name="connsiteX295" fmla="*/ 652347 w 2480827"/>
              <a:gd name="connsiteY295" fmla="*/ 426038 h 1990200"/>
              <a:gd name="connsiteX296" fmla="*/ 707116 w 2480827"/>
              <a:gd name="connsiteY296" fmla="*/ 423657 h 1990200"/>
              <a:gd name="connsiteX297" fmla="*/ 714259 w 2480827"/>
              <a:gd name="connsiteY297" fmla="*/ 411751 h 1990200"/>
              <a:gd name="connsiteX298" fmla="*/ 726166 w 2480827"/>
              <a:gd name="connsiteY298" fmla="*/ 395082 h 1990200"/>
              <a:gd name="connsiteX299" fmla="*/ 733309 w 2480827"/>
              <a:gd name="connsiteY299" fmla="*/ 366507 h 1990200"/>
              <a:gd name="connsiteX300" fmla="*/ 738072 w 2480827"/>
              <a:gd name="connsiteY300" fmla="*/ 354601 h 1990200"/>
              <a:gd name="connsiteX301" fmla="*/ 747597 w 2480827"/>
              <a:gd name="connsiteY301" fmla="*/ 342694 h 1990200"/>
              <a:gd name="connsiteX302" fmla="*/ 780934 w 2480827"/>
              <a:gd name="connsiteY302" fmla="*/ 314119 h 1990200"/>
              <a:gd name="connsiteX303" fmla="*/ 807128 w 2480827"/>
              <a:gd name="connsiteY303" fmla="*/ 304594 h 1990200"/>
              <a:gd name="connsiteX304" fmla="*/ 835703 w 2480827"/>
              <a:gd name="connsiteY304" fmla="*/ 290307 h 1990200"/>
              <a:gd name="connsiteX305" fmla="*/ 845228 w 2480827"/>
              <a:gd name="connsiteY305" fmla="*/ 283163 h 1990200"/>
              <a:gd name="connsiteX306" fmla="*/ 859516 w 2480827"/>
              <a:gd name="connsiteY306" fmla="*/ 268876 h 1990200"/>
              <a:gd name="connsiteX307" fmla="*/ 871422 w 2480827"/>
              <a:gd name="connsiteY307" fmla="*/ 261732 h 1990200"/>
              <a:gd name="connsiteX308" fmla="*/ 888091 w 2480827"/>
              <a:gd name="connsiteY308" fmla="*/ 242682 h 1990200"/>
              <a:gd name="connsiteX309" fmla="*/ 907141 w 2480827"/>
              <a:gd name="connsiteY309" fmla="*/ 230776 h 1990200"/>
              <a:gd name="connsiteX310" fmla="*/ 930953 w 2480827"/>
              <a:gd name="connsiteY310" fmla="*/ 214107 h 1990200"/>
              <a:gd name="connsiteX311" fmla="*/ 942859 w 2480827"/>
              <a:gd name="connsiteY311" fmla="*/ 211726 h 1990200"/>
              <a:gd name="connsiteX312" fmla="*/ 957147 w 2480827"/>
              <a:gd name="connsiteY312" fmla="*/ 204582 h 1990200"/>
              <a:gd name="connsiteX313" fmla="*/ 985722 w 2480827"/>
              <a:gd name="connsiteY313" fmla="*/ 278401 h 1990200"/>
              <a:gd name="connsiteX314" fmla="*/ 997628 w 2480827"/>
              <a:gd name="connsiteY314" fmla="*/ 297451 h 1990200"/>
              <a:gd name="connsiteX315" fmla="*/ 1007153 w 2480827"/>
              <a:gd name="connsiteY315" fmla="*/ 299832 h 1990200"/>
              <a:gd name="connsiteX316" fmla="*/ 1028584 w 2480827"/>
              <a:gd name="connsiteY316" fmla="*/ 304594 h 1990200"/>
              <a:gd name="connsiteX317" fmla="*/ 1064303 w 2480827"/>
              <a:gd name="connsiteY317" fmla="*/ 297451 h 1990200"/>
              <a:gd name="connsiteX318" fmla="*/ 1080972 w 2480827"/>
              <a:gd name="connsiteY318" fmla="*/ 273638 h 1990200"/>
              <a:gd name="connsiteX319" fmla="*/ 1095259 w 2480827"/>
              <a:gd name="connsiteY319" fmla="*/ 252207 h 1990200"/>
              <a:gd name="connsiteX320" fmla="*/ 1097641 w 2480827"/>
              <a:gd name="connsiteY320" fmla="*/ 245063 h 1990200"/>
              <a:gd name="connsiteX321" fmla="*/ 1107166 w 2480827"/>
              <a:gd name="connsiteY321" fmla="*/ 240301 h 1990200"/>
              <a:gd name="connsiteX322" fmla="*/ 1116691 w 2480827"/>
              <a:gd name="connsiteY322" fmla="*/ 228394 h 1990200"/>
              <a:gd name="connsiteX323" fmla="*/ 1123834 w 2480827"/>
              <a:gd name="connsiteY323" fmla="*/ 226013 h 1990200"/>
              <a:gd name="connsiteX324" fmla="*/ 1147647 w 2480827"/>
              <a:gd name="connsiteY324" fmla="*/ 209344 h 1990200"/>
              <a:gd name="connsiteX325" fmla="*/ 1154791 w 2480827"/>
              <a:gd name="connsiteY325" fmla="*/ 204582 h 1990200"/>
              <a:gd name="connsiteX326" fmla="*/ 1171459 w 2480827"/>
              <a:gd name="connsiteY326" fmla="*/ 183151 h 1990200"/>
              <a:gd name="connsiteX327" fmla="*/ 1183366 w 2480827"/>
              <a:gd name="connsiteY327" fmla="*/ 159338 h 1990200"/>
              <a:gd name="connsiteX328" fmla="*/ 1190509 w 2480827"/>
              <a:gd name="connsiteY328" fmla="*/ 145051 h 1990200"/>
              <a:gd name="connsiteX329" fmla="*/ 1207178 w 2480827"/>
              <a:gd name="connsiteY329" fmla="*/ 133144 h 1990200"/>
              <a:gd name="connsiteX330" fmla="*/ 1219084 w 2480827"/>
              <a:gd name="connsiteY330" fmla="*/ 126001 h 1990200"/>
              <a:gd name="connsiteX331" fmla="*/ 1235753 w 2480827"/>
              <a:gd name="connsiteY331" fmla="*/ 121238 h 1990200"/>
              <a:gd name="connsiteX332" fmla="*/ 1242897 w 2480827"/>
              <a:gd name="connsiteY332" fmla="*/ 116476 h 1990200"/>
              <a:gd name="connsiteX333" fmla="*/ 1261947 w 2480827"/>
              <a:gd name="connsiteY333" fmla="*/ 106951 h 1990200"/>
              <a:gd name="connsiteX334" fmla="*/ 1283378 w 2480827"/>
              <a:gd name="connsiteY334" fmla="*/ 87901 h 1990200"/>
              <a:gd name="connsiteX335" fmla="*/ 1290522 w 2480827"/>
              <a:gd name="connsiteY335" fmla="*/ 73613 h 1990200"/>
              <a:gd name="connsiteX336" fmla="*/ 1300047 w 2480827"/>
              <a:gd name="connsiteY336" fmla="*/ 59326 h 1990200"/>
              <a:gd name="connsiteX337" fmla="*/ 1302428 w 2480827"/>
              <a:gd name="connsiteY337" fmla="*/ 52182 h 1990200"/>
              <a:gd name="connsiteX338" fmla="*/ 1309572 w 2480827"/>
              <a:gd name="connsiteY338" fmla="*/ 49801 h 1990200"/>
              <a:gd name="connsiteX339" fmla="*/ 1342909 w 2480827"/>
              <a:gd name="connsiteY339" fmla="*/ 42657 h 1990200"/>
              <a:gd name="connsiteX340" fmla="*/ 1369103 w 2480827"/>
              <a:gd name="connsiteY340" fmla="*/ 33132 h 1990200"/>
              <a:gd name="connsiteX341" fmla="*/ 1397678 w 2480827"/>
              <a:gd name="connsiteY341" fmla="*/ 23607 h 1990200"/>
              <a:gd name="connsiteX342" fmla="*/ 1407203 w 2480827"/>
              <a:gd name="connsiteY342" fmla="*/ 14082 h 1990200"/>
              <a:gd name="connsiteX343" fmla="*/ 1409584 w 2480827"/>
              <a:gd name="connsiteY343" fmla="*/ 4557 h 1990200"/>
              <a:gd name="connsiteX344" fmla="*/ 1408410 w 2480827"/>
              <a:gd name="connsiteY344" fmla="*/ 0 h 1990200"/>
              <a:gd name="connsiteX0" fmla="*/ 1408410 w 2480827"/>
              <a:gd name="connsiteY0" fmla="*/ 0 h 1972264"/>
              <a:gd name="connsiteX1" fmla="*/ 1411966 w 2480827"/>
              <a:gd name="connsiteY1" fmla="*/ 2177 h 1972264"/>
              <a:gd name="connsiteX2" fmla="*/ 1450066 w 2480827"/>
              <a:gd name="connsiteY2" fmla="*/ 35514 h 1972264"/>
              <a:gd name="connsiteX3" fmla="*/ 1464353 w 2480827"/>
              <a:gd name="connsiteY3" fmla="*/ 73614 h 1972264"/>
              <a:gd name="connsiteX4" fmla="*/ 1452447 w 2480827"/>
              <a:gd name="connsiteY4" fmla="*/ 99808 h 1972264"/>
              <a:gd name="connsiteX5" fmla="*/ 1442922 w 2480827"/>
              <a:gd name="connsiteY5" fmla="*/ 111714 h 1972264"/>
              <a:gd name="connsiteX6" fmla="*/ 1440541 w 2480827"/>
              <a:gd name="connsiteY6" fmla="*/ 135527 h 1972264"/>
              <a:gd name="connsiteX7" fmla="*/ 1447684 w 2480827"/>
              <a:gd name="connsiteY7" fmla="*/ 152195 h 1972264"/>
              <a:gd name="connsiteX8" fmla="*/ 1450066 w 2480827"/>
              <a:gd name="connsiteY8" fmla="*/ 159339 h 1972264"/>
              <a:gd name="connsiteX9" fmla="*/ 1454828 w 2480827"/>
              <a:gd name="connsiteY9" fmla="*/ 171245 h 1972264"/>
              <a:gd name="connsiteX10" fmla="*/ 1483403 w 2480827"/>
              <a:gd name="connsiteY10" fmla="*/ 190295 h 1972264"/>
              <a:gd name="connsiteX11" fmla="*/ 1492928 w 2480827"/>
              <a:gd name="connsiteY11" fmla="*/ 192677 h 1972264"/>
              <a:gd name="connsiteX12" fmla="*/ 1511978 w 2480827"/>
              <a:gd name="connsiteY12" fmla="*/ 197439 h 1972264"/>
              <a:gd name="connsiteX13" fmla="*/ 1533409 w 2480827"/>
              <a:gd name="connsiteY13" fmla="*/ 211727 h 1972264"/>
              <a:gd name="connsiteX14" fmla="*/ 1545316 w 2480827"/>
              <a:gd name="connsiteY14" fmla="*/ 216489 h 1972264"/>
              <a:gd name="connsiteX15" fmla="*/ 1578653 w 2480827"/>
              <a:gd name="connsiteY15" fmla="*/ 228395 h 1972264"/>
              <a:gd name="connsiteX16" fmla="*/ 1602466 w 2480827"/>
              <a:gd name="connsiteY16" fmla="*/ 233158 h 1972264"/>
              <a:gd name="connsiteX17" fmla="*/ 1621516 w 2480827"/>
              <a:gd name="connsiteY17" fmla="*/ 237920 h 1972264"/>
              <a:gd name="connsiteX18" fmla="*/ 1640566 w 2480827"/>
              <a:gd name="connsiteY18" fmla="*/ 240302 h 1972264"/>
              <a:gd name="connsiteX19" fmla="*/ 1659616 w 2480827"/>
              <a:gd name="connsiteY19" fmla="*/ 247445 h 1972264"/>
              <a:gd name="connsiteX20" fmla="*/ 1685809 w 2480827"/>
              <a:gd name="connsiteY20" fmla="*/ 254589 h 1972264"/>
              <a:gd name="connsiteX21" fmla="*/ 1714384 w 2480827"/>
              <a:gd name="connsiteY21" fmla="*/ 268877 h 1972264"/>
              <a:gd name="connsiteX22" fmla="*/ 1735816 w 2480827"/>
              <a:gd name="connsiteY22" fmla="*/ 287927 h 1972264"/>
              <a:gd name="connsiteX23" fmla="*/ 1738197 w 2480827"/>
              <a:gd name="connsiteY23" fmla="*/ 314120 h 1972264"/>
              <a:gd name="connsiteX24" fmla="*/ 1733434 w 2480827"/>
              <a:gd name="connsiteY24" fmla="*/ 326027 h 1972264"/>
              <a:gd name="connsiteX25" fmla="*/ 1723909 w 2480827"/>
              <a:gd name="connsiteY25" fmla="*/ 354602 h 1972264"/>
              <a:gd name="connsiteX26" fmla="*/ 1726291 w 2480827"/>
              <a:gd name="connsiteY26" fmla="*/ 385558 h 1972264"/>
              <a:gd name="connsiteX27" fmla="*/ 1742959 w 2480827"/>
              <a:gd name="connsiteY27" fmla="*/ 390320 h 1972264"/>
              <a:gd name="connsiteX28" fmla="*/ 1752484 w 2480827"/>
              <a:gd name="connsiteY28" fmla="*/ 387939 h 1972264"/>
              <a:gd name="connsiteX29" fmla="*/ 1773916 w 2480827"/>
              <a:gd name="connsiteY29" fmla="*/ 364127 h 1972264"/>
              <a:gd name="connsiteX30" fmla="*/ 1792966 w 2480827"/>
              <a:gd name="connsiteY30" fmla="*/ 342695 h 1972264"/>
              <a:gd name="connsiteX31" fmla="*/ 1800109 w 2480827"/>
              <a:gd name="connsiteY31" fmla="*/ 337933 h 1972264"/>
              <a:gd name="connsiteX32" fmla="*/ 1809634 w 2480827"/>
              <a:gd name="connsiteY32" fmla="*/ 330789 h 1972264"/>
              <a:gd name="connsiteX33" fmla="*/ 1826303 w 2480827"/>
              <a:gd name="connsiteY33" fmla="*/ 323645 h 1972264"/>
              <a:gd name="connsiteX34" fmla="*/ 1847734 w 2480827"/>
              <a:gd name="connsiteY34" fmla="*/ 314120 h 1972264"/>
              <a:gd name="connsiteX35" fmla="*/ 1876309 w 2480827"/>
              <a:gd name="connsiteY35" fmla="*/ 306977 h 1972264"/>
              <a:gd name="connsiteX36" fmla="*/ 1888216 w 2480827"/>
              <a:gd name="connsiteY36" fmla="*/ 302214 h 1972264"/>
              <a:gd name="connsiteX37" fmla="*/ 1909647 w 2480827"/>
              <a:gd name="connsiteY37" fmla="*/ 295070 h 1972264"/>
              <a:gd name="connsiteX38" fmla="*/ 1921553 w 2480827"/>
              <a:gd name="connsiteY38" fmla="*/ 292689 h 1972264"/>
              <a:gd name="connsiteX39" fmla="*/ 1959653 w 2480827"/>
              <a:gd name="connsiteY39" fmla="*/ 280783 h 1972264"/>
              <a:gd name="connsiteX40" fmla="*/ 1990609 w 2480827"/>
              <a:gd name="connsiteY40" fmla="*/ 273639 h 1972264"/>
              <a:gd name="connsiteX41" fmla="*/ 2045378 w 2480827"/>
              <a:gd name="connsiteY41" fmla="*/ 256970 h 1972264"/>
              <a:gd name="connsiteX42" fmla="*/ 2054903 w 2480827"/>
              <a:gd name="connsiteY42" fmla="*/ 252208 h 1972264"/>
              <a:gd name="connsiteX43" fmla="*/ 2064428 w 2480827"/>
              <a:gd name="connsiteY43" fmla="*/ 249827 h 1972264"/>
              <a:gd name="connsiteX44" fmla="*/ 2081097 w 2480827"/>
              <a:gd name="connsiteY44" fmla="*/ 235539 h 1972264"/>
              <a:gd name="connsiteX45" fmla="*/ 2095384 w 2480827"/>
              <a:gd name="connsiteY45" fmla="*/ 221252 h 1972264"/>
              <a:gd name="connsiteX46" fmla="*/ 2107291 w 2480827"/>
              <a:gd name="connsiteY46" fmla="*/ 202202 h 1972264"/>
              <a:gd name="connsiteX47" fmla="*/ 2123959 w 2480827"/>
              <a:gd name="connsiteY47" fmla="*/ 176008 h 1972264"/>
              <a:gd name="connsiteX48" fmla="*/ 2133484 w 2480827"/>
              <a:gd name="connsiteY48" fmla="*/ 149814 h 1972264"/>
              <a:gd name="connsiteX49" fmla="*/ 2140628 w 2480827"/>
              <a:gd name="connsiteY49" fmla="*/ 137908 h 1972264"/>
              <a:gd name="connsiteX50" fmla="*/ 2150153 w 2480827"/>
              <a:gd name="connsiteY50" fmla="*/ 123620 h 1972264"/>
              <a:gd name="connsiteX51" fmla="*/ 2169203 w 2480827"/>
              <a:gd name="connsiteY51" fmla="*/ 116477 h 1972264"/>
              <a:gd name="connsiteX52" fmla="*/ 2178728 w 2480827"/>
              <a:gd name="connsiteY52" fmla="*/ 121239 h 1972264"/>
              <a:gd name="connsiteX53" fmla="*/ 2188253 w 2480827"/>
              <a:gd name="connsiteY53" fmla="*/ 128383 h 1972264"/>
              <a:gd name="connsiteX54" fmla="*/ 2200159 w 2480827"/>
              <a:gd name="connsiteY54" fmla="*/ 135527 h 1972264"/>
              <a:gd name="connsiteX55" fmla="*/ 2221591 w 2480827"/>
              <a:gd name="connsiteY55" fmla="*/ 140289 h 1972264"/>
              <a:gd name="connsiteX56" fmla="*/ 2235878 w 2480827"/>
              <a:gd name="connsiteY56" fmla="*/ 145052 h 1972264"/>
              <a:gd name="connsiteX57" fmla="*/ 2245403 w 2480827"/>
              <a:gd name="connsiteY57" fmla="*/ 147433 h 1972264"/>
              <a:gd name="connsiteX58" fmla="*/ 2259691 w 2480827"/>
              <a:gd name="connsiteY58" fmla="*/ 152195 h 1972264"/>
              <a:gd name="connsiteX59" fmla="*/ 2283503 w 2480827"/>
              <a:gd name="connsiteY59" fmla="*/ 156958 h 1972264"/>
              <a:gd name="connsiteX60" fmla="*/ 2300172 w 2480827"/>
              <a:gd name="connsiteY60" fmla="*/ 164102 h 1972264"/>
              <a:gd name="connsiteX61" fmla="*/ 2307316 w 2480827"/>
              <a:gd name="connsiteY61" fmla="*/ 166483 h 1972264"/>
              <a:gd name="connsiteX62" fmla="*/ 2316841 w 2480827"/>
              <a:gd name="connsiteY62" fmla="*/ 180770 h 1972264"/>
              <a:gd name="connsiteX63" fmla="*/ 2323984 w 2480827"/>
              <a:gd name="connsiteY63" fmla="*/ 211727 h 1972264"/>
              <a:gd name="connsiteX64" fmla="*/ 2328747 w 2480827"/>
              <a:gd name="connsiteY64" fmla="*/ 233158 h 1972264"/>
              <a:gd name="connsiteX65" fmla="*/ 2331128 w 2480827"/>
              <a:gd name="connsiteY65" fmla="*/ 240302 h 1972264"/>
              <a:gd name="connsiteX66" fmla="*/ 2336755 w 2480827"/>
              <a:gd name="connsiteY66" fmla="*/ 253981 h 1972264"/>
              <a:gd name="connsiteX67" fmla="*/ 2343793 w 2480827"/>
              <a:gd name="connsiteY67" fmla="*/ 264150 h 1972264"/>
              <a:gd name="connsiteX68" fmla="*/ 2337478 w 2480827"/>
              <a:gd name="connsiteY68" fmla="*/ 270464 h 1972264"/>
              <a:gd name="connsiteX69" fmla="*/ 2324778 w 2480827"/>
              <a:gd name="connsiteY69" fmla="*/ 276814 h 1972264"/>
              <a:gd name="connsiteX70" fmla="*/ 2312078 w 2480827"/>
              <a:gd name="connsiteY70" fmla="*/ 292689 h 1972264"/>
              <a:gd name="connsiteX71" fmla="*/ 2302553 w 2480827"/>
              <a:gd name="connsiteY71" fmla="*/ 299039 h 1972264"/>
              <a:gd name="connsiteX72" fmla="*/ 2283503 w 2480827"/>
              <a:gd name="connsiteY72" fmla="*/ 327614 h 1972264"/>
              <a:gd name="connsiteX73" fmla="*/ 2261278 w 2480827"/>
              <a:gd name="connsiteY73" fmla="*/ 346664 h 1972264"/>
              <a:gd name="connsiteX74" fmla="*/ 2248578 w 2480827"/>
              <a:gd name="connsiteY74" fmla="*/ 365714 h 1972264"/>
              <a:gd name="connsiteX75" fmla="*/ 2239053 w 2480827"/>
              <a:gd name="connsiteY75" fmla="*/ 378414 h 1972264"/>
              <a:gd name="connsiteX76" fmla="*/ 2245403 w 2480827"/>
              <a:gd name="connsiteY76" fmla="*/ 429214 h 1972264"/>
              <a:gd name="connsiteX77" fmla="*/ 2235878 w 2480827"/>
              <a:gd name="connsiteY77" fmla="*/ 454614 h 1972264"/>
              <a:gd name="connsiteX78" fmla="*/ 2226353 w 2480827"/>
              <a:gd name="connsiteY78" fmla="*/ 464139 h 1972264"/>
              <a:gd name="connsiteX79" fmla="*/ 2185078 w 2480827"/>
              <a:gd name="connsiteY79" fmla="*/ 486364 h 1972264"/>
              <a:gd name="connsiteX80" fmla="*/ 2175553 w 2480827"/>
              <a:gd name="connsiteY80" fmla="*/ 492714 h 1972264"/>
              <a:gd name="connsiteX81" fmla="*/ 2146978 w 2480827"/>
              <a:gd name="connsiteY81" fmla="*/ 499064 h 1972264"/>
              <a:gd name="connsiteX82" fmla="*/ 2137453 w 2480827"/>
              <a:gd name="connsiteY82" fmla="*/ 502239 h 1972264"/>
              <a:gd name="connsiteX83" fmla="*/ 2134278 w 2480827"/>
              <a:gd name="connsiteY83" fmla="*/ 518114 h 1972264"/>
              <a:gd name="connsiteX84" fmla="*/ 2146978 w 2480827"/>
              <a:gd name="connsiteY84" fmla="*/ 559389 h 1972264"/>
              <a:gd name="connsiteX85" fmla="*/ 2156503 w 2480827"/>
              <a:gd name="connsiteY85" fmla="*/ 572089 h 1972264"/>
              <a:gd name="connsiteX86" fmla="*/ 2162853 w 2480827"/>
              <a:gd name="connsiteY86" fmla="*/ 587964 h 1972264"/>
              <a:gd name="connsiteX87" fmla="*/ 2181903 w 2480827"/>
              <a:gd name="connsiteY87" fmla="*/ 607014 h 1972264"/>
              <a:gd name="connsiteX88" fmla="*/ 2194603 w 2480827"/>
              <a:gd name="connsiteY88" fmla="*/ 622889 h 1972264"/>
              <a:gd name="connsiteX89" fmla="*/ 2216828 w 2480827"/>
              <a:gd name="connsiteY89" fmla="*/ 645114 h 1972264"/>
              <a:gd name="connsiteX90" fmla="*/ 2223178 w 2480827"/>
              <a:gd name="connsiteY90" fmla="*/ 657814 h 1972264"/>
              <a:gd name="connsiteX91" fmla="*/ 2232703 w 2480827"/>
              <a:gd name="connsiteY91" fmla="*/ 664164 h 1972264"/>
              <a:gd name="connsiteX92" fmla="*/ 2242228 w 2480827"/>
              <a:gd name="connsiteY92" fmla="*/ 673689 h 1972264"/>
              <a:gd name="connsiteX93" fmla="*/ 2248578 w 2480827"/>
              <a:gd name="connsiteY93" fmla="*/ 746714 h 1972264"/>
              <a:gd name="connsiteX94" fmla="*/ 2258103 w 2480827"/>
              <a:gd name="connsiteY94" fmla="*/ 749889 h 1972264"/>
              <a:gd name="connsiteX95" fmla="*/ 2277153 w 2480827"/>
              <a:gd name="connsiteY95" fmla="*/ 753064 h 1972264"/>
              <a:gd name="connsiteX96" fmla="*/ 2324778 w 2480827"/>
              <a:gd name="connsiteY96" fmla="*/ 753064 h 1972264"/>
              <a:gd name="connsiteX97" fmla="*/ 2337478 w 2480827"/>
              <a:gd name="connsiteY97" fmla="*/ 762589 h 1972264"/>
              <a:gd name="connsiteX98" fmla="*/ 2343828 w 2480827"/>
              <a:gd name="connsiteY98" fmla="*/ 772114 h 1972264"/>
              <a:gd name="connsiteX99" fmla="*/ 2337478 w 2480827"/>
              <a:gd name="connsiteY99" fmla="*/ 822914 h 1972264"/>
              <a:gd name="connsiteX100" fmla="*/ 2334303 w 2480827"/>
              <a:gd name="connsiteY100" fmla="*/ 838789 h 1972264"/>
              <a:gd name="connsiteX101" fmla="*/ 2327953 w 2480827"/>
              <a:gd name="connsiteY101" fmla="*/ 848314 h 1972264"/>
              <a:gd name="connsiteX102" fmla="*/ 2289853 w 2480827"/>
              <a:gd name="connsiteY102" fmla="*/ 880064 h 1972264"/>
              <a:gd name="connsiteX103" fmla="*/ 2258103 w 2480827"/>
              <a:gd name="connsiteY103" fmla="*/ 892764 h 1972264"/>
              <a:gd name="connsiteX104" fmla="*/ 2232703 w 2480827"/>
              <a:gd name="connsiteY104" fmla="*/ 908639 h 1972264"/>
              <a:gd name="connsiteX105" fmla="*/ 2235878 w 2480827"/>
              <a:gd name="connsiteY105" fmla="*/ 943564 h 1972264"/>
              <a:gd name="connsiteX106" fmla="*/ 2248578 w 2480827"/>
              <a:gd name="connsiteY106" fmla="*/ 946739 h 1972264"/>
              <a:gd name="connsiteX107" fmla="*/ 2286678 w 2480827"/>
              <a:gd name="connsiteY107" fmla="*/ 968964 h 1972264"/>
              <a:gd name="connsiteX108" fmla="*/ 2308903 w 2480827"/>
              <a:gd name="connsiteY108" fmla="*/ 978489 h 1972264"/>
              <a:gd name="connsiteX109" fmla="*/ 2331128 w 2480827"/>
              <a:gd name="connsiteY109" fmla="*/ 997539 h 1972264"/>
              <a:gd name="connsiteX110" fmla="*/ 2347003 w 2480827"/>
              <a:gd name="connsiteY110" fmla="*/ 1007064 h 1972264"/>
              <a:gd name="connsiteX111" fmla="*/ 2350178 w 2480827"/>
              <a:gd name="connsiteY111" fmla="*/ 1016589 h 1972264"/>
              <a:gd name="connsiteX112" fmla="*/ 2353353 w 2480827"/>
              <a:gd name="connsiteY112" fmla="*/ 1092789 h 1972264"/>
              <a:gd name="connsiteX113" fmla="*/ 2334303 w 2480827"/>
              <a:gd name="connsiteY113" fmla="*/ 1121364 h 1972264"/>
              <a:gd name="connsiteX114" fmla="*/ 2324778 w 2480827"/>
              <a:gd name="connsiteY114" fmla="*/ 1156289 h 1972264"/>
              <a:gd name="connsiteX115" fmla="*/ 2315253 w 2480827"/>
              <a:gd name="connsiteY115" fmla="*/ 1181689 h 1972264"/>
              <a:gd name="connsiteX116" fmla="*/ 2312078 w 2480827"/>
              <a:gd name="connsiteY116" fmla="*/ 1264239 h 1972264"/>
              <a:gd name="connsiteX117" fmla="*/ 2305728 w 2480827"/>
              <a:gd name="connsiteY117" fmla="*/ 1280114 h 1972264"/>
              <a:gd name="connsiteX118" fmla="*/ 2302553 w 2480827"/>
              <a:gd name="connsiteY118" fmla="*/ 1289639 h 1972264"/>
              <a:gd name="connsiteX119" fmla="*/ 2296203 w 2480827"/>
              <a:gd name="connsiteY119" fmla="*/ 1302339 h 1972264"/>
              <a:gd name="connsiteX120" fmla="*/ 2286678 w 2480827"/>
              <a:gd name="connsiteY120" fmla="*/ 1337264 h 1972264"/>
              <a:gd name="connsiteX121" fmla="*/ 2293028 w 2480827"/>
              <a:gd name="connsiteY121" fmla="*/ 1356314 h 1972264"/>
              <a:gd name="connsiteX122" fmla="*/ 2321603 w 2480827"/>
              <a:gd name="connsiteY122" fmla="*/ 1381714 h 1972264"/>
              <a:gd name="connsiteX123" fmla="*/ 2340653 w 2480827"/>
              <a:gd name="connsiteY123" fmla="*/ 1397589 h 1972264"/>
              <a:gd name="connsiteX124" fmla="*/ 2375578 w 2480827"/>
              <a:gd name="connsiteY124" fmla="*/ 1391239 h 1972264"/>
              <a:gd name="connsiteX125" fmla="*/ 2391453 w 2480827"/>
              <a:gd name="connsiteY125" fmla="*/ 1378539 h 1972264"/>
              <a:gd name="connsiteX126" fmla="*/ 2404153 w 2480827"/>
              <a:gd name="connsiteY126" fmla="*/ 1372189 h 1972264"/>
              <a:gd name="connsiteX127" fmla="*/ 2416853 w 2480827"/>
              <a:gd name="connsiteY127" fmla="*/ 1362664 h 1972264"/>
              <a:gd name="connsiteX128" fmla="*/ 2458128 w 2480827"/>
              <a:gd name="connsiteY128" fmla="*/ 1356314 h 1972264"/>
              <a:gd name="connsiteX129" fmla="*/ 2477598 w 2480827"/>
              <a:gd name="connsiteY129" fmla="*/ 1359854 h 1972264"/>
              <a:gd name="connsiteX130" fmla="*/ 2480827 w 2480827"/>
              <a:gd name="connsiteY130" fmla="*/ 1357911 h 1972264"/>
              <a:gd name="connsiteX131" fmla="*/ 2467653 w 2480827"/>
              <a:gd name="connsiteY131" fmla="*/ 1365840 h 1972264"/>
              <a:gd name="connsiteX132" fmla="*/ 2458128 w 2480827"/>
              <a:gd name="connsiteY132" fmla="*/ 1369015 h 1972264"/>
              <a:gd name="connsiteX133" fmla="*/ 2448603 w 2480827"/>
              <a:gd name="connsiteY133" fmla="*/ 1378540 h 1972264"/>
              <a:gd name="connsiteX134" fmla="*/ 2454953 w 2480827"/>
              <a:gd name="connsiteY134" fmla="*/ 1448390 h 1972264"/>
              <a:gd name="connsiteX135" fmla="*/ 2461303 w 2480827"/>
              <a:gd name="connsiteY135" fmla="*/ 1461090 h 1972264"/>
              <a:gd name="connsiteX136" fmla="*/ 2470828 w 2480827"/>
              <a:gd name="connsiteY136" fmla="*/ 1489665 h 1972264"/>
              <a:gd name="connsiteX137" fmla="*/ 2474003 w 2480827"/>
              <a:gd name="connsiteY137" fmla="*/ 1511890 h 1972264"/>
              <a:gd name="connsiteX138" fmla="*/ 2477178 w 2480827"/>
              <a:gd name="connsiteY138" fmla="*/ 1521415 h 1972264"/>
              <a:gd name="connsiteX139" fmla="*/ 2480353 w 2480827"/>
              <a:gd name="connsiteY139" fmla="*/ 1534115 h 1972264"/>
              <a:gd name="connsiteX140" fmla="*/ 2477178 w 2480827"/>
              <a:gd name="connsiteY140" fmla="*/ 1562690 h 1972264"/>
              <a:gd name="connsiteX141" fmla="*/ 2448603 w 2480827"/>
              <a:gd name="connsiteY141" fmla="*/ 1569040 h 1972264"/>
              <a:gd name="connsiteX142" fmla="*/ 2404153 w 2480827"/>
              <a:gd name="connsiteY142" fmla="*/ 1575390 h 1972264"/>
              <a:gd name="connsiteX143" fmla="*/ 2223178 w 2480827"/>
              <a:gd name="connsiteY143" fmla="*/ 1584915 h 1972264"/>
              <a:gd name="connsiteX144" fmla="*/ 2150153 w 2480827"/>
              <a:gd name="connsiteY144" fmla="*/ 1594440 h 1972264"/>
              <a:gd name="connsiteX145" fmla="*/ 2144189 w 2480827"/>
              <a:gd name="connsiteY145" fmla="*/ 1596429 h 1972264"/>
              <a:gd name="connsiteX146" fmla="*/ 2140629 w 2480827"/>
              <a:gd name="connsiteY146" fmla="*/ 1588089 h 1972264"/>
              <a:gd name="connsiteX147" fmla="*/ 2066017 w 2480827"/>
              <a:gd name="connsiteY147" fmla="*/ 1586502 h 1972264"/>
              <a:gd name="connsiteX148" fmla="*/ 1994579 w 2480827"/>
              <a:gd name="connsiteY148" fmla="*/ 1581591 h 1972264"/>
              <a:gd name="connsiteX149" fmla="*/ 1926316 w 2480827"/>
              <a:gd name="connsiteY149" fmla="*/ 1590470 h 1972264"/>
              <a:gd name="connsiteX150" fmla="*/ 1843767 w 2480827"/>
              <a:gd name="connsiteY150" fmla="*/ 1630158 h 1972264"/>
              <a:gd name="connsiteX151" fmla="*/ 1782647 w 2480827"/>
              <a:gd name="connsiteY151" fmla="*/ 1677782 h 1972264"/>
              <a:gd name="connsiteX152" fmla="*/ 1728673 w 2480827"/>
              <a:gd name="connsiteY152" fmla="*/ 1748427 h 1972264"/>
              <a:gd name="connsiteX153" fmla="*/ 1680254 w 2480827"/>
              <a:gd name="connsiteY153" fmla="*/ 1807164 h 1972264"/>
              <a:gd name="connsiteX154" fmla="*/ 1635804 w 2480827"/>
              <a:gd name="connsiteY154" fmla="*/ 1835739 h 1972264"/>
              <a:gd name="connsiteX155" fmla="*/ 1603261 w 2480827"/>
              <a:gd name="connsiteY155" fmla="*/ 1888920 h 1972264"/>
              <a:gd name="connsiteX156" fmla="*/ 1594083 w 2480827"/>
              <a:gd name="connsiteY156" fmla="*/ 1922010 h 1972264"/>
              <a:gd name="connsiteX157" fmla="*/ 1591937 w 2480827"/>
              <a:gd name="connsiteY157" fmla="*/ 1932199 h 1972264"/>
              <a:gd name="connsiteX158" fmla="*/ 1594750 w 2480827"/>
              <a:gd name="connsiteY158" fmla="*/ 1937838 h 1972264"/>
              <a:gd name="connsiteX159" fmla="*/ 1597704 w 2480827"/>
              <a:gd name="connsiteY159" fmla="*/ 1943689 h 1972264"/>
              <a:gd name="connsiteX160" fmla="*/ 1613579 w 2480827"/>
              <a:gd name="connsiteY160" fmla="*/ 1972264 h 1972264"/>
              <a:gd name="connsiteX161" fmla="*/ 1597703 w 2480827"/>
              <a:gd name="connsiteY161" fmla="*/ 1943689 h 1972264"/>
              <a:gd name="connsiteX162" fmla="*/ 1581828 w 2480827"/>
              <a:gd name="connsiteY162" fmla="*/ 1915114 h 1972264"/>
              <a:gd name="connsiteX163" fmla="*/ 1496103 w 2480827"/>
              <a:gd name="connsiteY163" fmla="*/ 1902414 h 1972264"/>
              <a:gd name="connsiteX164" fmla="*/ 1438953 w 2480827"/>
              <a:gd name="connsiteY164" fmla="*/ 1911939 h 1972264"/>
              <a:gd name="connsiteX165" fmla="*/ 1378628 w 2480827"/>
              <a:gd name="connsiteY165" fmla="*/ 1918289 h 1972264"/>
              <a:gd name="connsiteX166" fmla="*/ 1353228 w 2480827"/>
              <a:gd name="connsiteY166" fmla="*/ 1924639 h 1972264"/>
              <a:gd name="connsiteX167" fmla="*/ 1289728 w 2480827"/>
              <a:gd name="connsiteY167" fmla="*/ 1927814 h 1972264"/>
              <a:gd name="connsiteX168" fmla="*/ 1219878 w 2480827"/>
              <a:gd name="connsiteY168" fmla="*/ 1934164 h 1972264"/>
              <a:gd name="connsiteX169" fmla="*/ 1181778 w 2480827"/>
              <a:gd name="connsiteY169" fmla="*/ 1937339 h 1972264"/>
              <a:gd name="connsiteX170" fmla="*/ 1042078 w 2480827"/>
              <a:gd name="connsiteY170" fmla="*/ 1950039 h 1972264"/>
              <a:gd name="connsiteX171" fmla="*/ 950045 w 2480827"/>
              <a:gd name="connsiteY171" fmla="*/ 1950618 h 1972264"/>
              <a:gd name="connsiteX172" fmla="*/ 950003 w 2480827"/>
              <a:gd name="connsiteY172" fmla="*/ 1950038 h 1972264"/>
              <a:gd name="connsiteX173" fmla="*/ 946828 w 2480827"/>
              <a:gd name="connsiteY173" fmla="*/ 1927813 h 1972264"/>
              <a:gd name="connsiteX174" fmla="*/ 943653 w 2480827"/>
              <a:gd name="connsiteY174" fmla="*/ 1902413 h 1972264"/>
              <a:gd name="connsiteX175" fmla="*/ 937303 w 2480827"/>
              <a:gd name="connsiteY175" fmla="*/ 1829388 h 1972264"/>
              <a:gd name="connsiteX176" fmla="*/ 924603 w 2480827"/>
              <a:gd name="connsiteY176" fmla="*/ 1784938 h 1972264"/>
              <a:gd name="connsiteX177" fmla="*/ 923015 w 2480827"/>
              <a:gd name="connsiteY177" fmla="*/ 1707944 h 1972264"/>
              <a:gd name="connsiteX178" fmla="*/ 934128 w 2480827"/>
              <a:gd name="connsiteY178" fmla="*/ 1610313 h 1972264"/>
              <a:gd name="connsiteX179" fmla="*/ 918253 w 2480827"/>
              <a:gd name="connsiteY179" fmla="*/ 1480138 h 1972264"/>
              <a:gd name="connsiteX180" fmla="*/ 912697 w 2480827"/>
              <a:gd name="connsiteY180" fmla="*/ 1399176 h 1972264"/>
              <a:gd name="connsiteX181" fmla="*/ 908728 w 2480827"/>
              <a:gd name="connsiteY181" fmla="*/ 1375363 h 1972264"/>
              <a:gd name="connsiteX182" fmla="*/ 927778 w 2480827"/>
              <a:gd name="connsiteY182" fmla="*/ 1346788 h 1972264"/>
              <a:gd name="connsiteX183" fmla="*/ 937303 w 2480827"/>
              <a:gd name="connsiteY183" fmla="*/ 1343613 h 1972264"/>
              <a:gd name="connsiteX184" fmla="*/ 972228 w 2480827"/>
              <a:gd name="connsiteY184" fmla="*/ 1337263 h 1972264"/>
              <a:gd name="connsiteX185" fmla="*/ 1007153 w 2480827"/>
              <a:gd name="connsiteY185" fmla="*/ 1343613 h 1972264"/>
              <a:gd name="connsiteX186" fmla="*/ 1019853 w 2480827"/>
              <a:gd name="connsiteY186" fmla="*/ 1337263 h 1972264"/>
              <a:gd name="connsiteX187" fmla="*/ 1042078 w 2480827"/>
              <a:gd name="connsiteY187" fmla="*/ 1334088 h 1972264"/>
              <a:gd name="connsiteX188" fmla="*/ 1054778 w 2480827"/>
              <a:gd name="connsiteY188" fmla="*/ 1330913 h 1972264"/>
              <a:gd name="connsiteX189" fmla="*/ 1067478 w 2480827"/>
              <a:gd name="connsiteY189" fmla="*/ 1318213 h 1972264"/>
              <a:gd name="connsiteX190" fmla="*/ 1077003 w 2480827"/>
              <a:gd name="connsiteY190" fmla="*/ 1311863 h 1972264"/>
              <a:gd name="connsiteX191" fmla="*/ 1080178 w 2480827"/>
              <a:gd name="connsiteY191" fmla="*/ 1302338 h 1972264"/>
              <a:gd name="connsiteX192" fmla="*/ 1083353 w 2480827"/>
              <a:gd name="connsiteY192" fmla="*/ 1245188 h 1972264"/>
              <a:gd name="connsiteX193" fmla="*/ 1073828 w 2480827"/>
              <a:gd name="connsiteY193" fmla="*/ 1216613 h 1972264"/>
              <a:gd name="connsiteX194" fmla="*/ 1067478 w 2480827"/>
              <a:gd name="connsiteY194" fmla="*/ 1197563 h 1972264"/>
              <a:gd name="connsiteX195" fmla="*/ 1064303 w 2480827"/>
              <a:gd name="connsiteY195" fmla="*/ 1172163 h 1972264"/>
              <a:gd name="connsiteX196" fmla="*/ 1061128 w 2480827"/>
              <a:gd name="connsiteY196" fmla="*/ 1051513 h 1972264"/>
              <a:gd name="connsiteX197" fmla="*/ 1067478 w 2480827"/>
              <a:gd name="connsiteY197" fmla="*/ 1029288 h 1972264"/>
              <a:gd name="connsiteX198" fmla="*/ 1070653 w 2480827"/>
              <a:gd name="connsiteY198" fmla="*/ 1019763 h 1972264"/>
              <a:gd name="connsiteX199" fmla="*/ 1077003 w 2480827"/>
              <a:gd name="connsiteY199" fmla="*/ 997538 h 1972264"/>
              <a:gd name="connsiteX200" fmla="*/ 1086528 w 2480827"/>
              <a:gd name="connsiteY200" fmla="*/ 978488 h 1972264"/>
              <a:gd name="connsiteX201" fmla="*/ 1089703 w 2480827"/>
              <a:gd name="connsiteY201" fmla="*/ 962613 h 1972264"/>
              <a:gd name="connsiteX202" fmla="*/ 1092878 w 2480827"/>
              <a:gd name="connsiteY202" fmla="*/ 895938 h 1972264"/>
              <a:gd name="connsiteX203" fmla="*/ 1086528 w 2480827"/>
              <a:gd name="connsiteY203" fmla="*/ 876888 h 1972264"/>
              <a:gd name="connsiteX204" fmla="*/ 1083353 w 2480827"/>
              <a:gd name="connsiteY204" fmla="*/ 854663 h 1972264"/>
              <a:gd name="connsiteX205" fmla="*/ 1070653 w 2480827"/>
              <a:gd name="connsiteY205" fmla="*/ 829263 h 1972264"/>
              <a:gd name="connsiteX206" fmla="*/ 1061128 w 2480827"/>
              <a:gd name="connsiteY206" fmla="*/ 803863 h 1972264"/>
              <a:gd name="connsiteX207" fmla="*/ 1048428 w 2480827"/>
              <a:gd name="connsiteY207" fmla="*/ 787988 h 1972264"/>
              <a:gd name="connsiteX208" fmla="*/ 1007153 w 2480827"/>
              <a:gd name="connsiteY208" fmla="*/ 753063 h 1972264"/>
              <a:gd name="connsiteX209" fmla="*/ 969053 w 2480827"/>
              <a:gd name="connsiteY209" fmla="*/ 746713 h 1972264"/>
              <a:gd name="connsiteX210" fmla="*/ 867453 w 2480827"/>
              <a:gd name="connsiteY210" fmla="*/ 743538 h 1972264"/>
              <a:gd name="connsiteX211" fmla="*/ 823003 w 2480827"/>
              <a:gd name="connsiteY211" fmla="*/ 734013 h 1972264"/>
              <a:gd name="connsiteX212" fmla="*/ 816653 w 2480827"/>
              <a:gd name="connsiteY212" fmla="*/ 724488 h 1972264"/>
              <a:gd name="connsiteX213" fmla="*/ 788078 w 2480827"/>
              <a:gd name="connsiteY213" fmla="*/ 702263 h 1972264"/>
              <a:gd name="connsiteX214" fmla="*/ 778553 w 2480827"/>
              <a:gd name="connsiteY214" fmla="*/ 689563 h 1972264"/>
              <a:gd name="connsiteX215" fmla="*/ 762678 w 2480827"/>
              <a:gd name="connsiteY215" fmla="*/ 683213 h 1972264"/>
              <a:gd name="connsiteX216" fmla="*/ 743628 w 2480827"/>
              <a:gd name="connsiteY216" fmla="*/ 686388 h 1972264"/>
              <a:gd name="connsiteX217" fmla="*/ 734103 w 2480827"/>
              <a:gd name="connsiteY217" fmla="*/ 692738 h 1972264"/>
              <a:gd name="connsiteX218" fmla="*/ 730928 w 2480827"/>
              <a:gd name="connsiteY218" fmla="*/ 822913 h 1972264"/>
              <a:gd name="connsiteX219" fmla="*/ 724578 w 2480827"/>
              <a:gd name="connsiteY219" fmla="*/ 838788 h 1972264"/>
              <a:gd name="connsiteX220" fmla="*/ 711878 w 2480827"/>
              <a:gd name="connsiteY220" fmla="*/ 861013 h 1972264"/>
              <a:gd name="connsiteX221" fmla="*/ 680128 w 2480827"/>
              <a:gd name="connsiteY221" fmla="*/ 905463 h 1972264"/>
              <a:gd name="connsiteX222" fmla="*/ 648378 w 2480827"/>
              <a:gd name="connsiteY222" fmla="*/ 908638 h 1972264"/>
              <a:gd name="connsiteX223" fmla="*/ 613453 w 2480827"/>
              <a:gd name="connsiteY223" fmla="*/ 914988 h 1972264"/>
              <a:gd name="connsiteX224" fmla="*/ 591228 w 2480827"/>
              <a:gd name="connsiteY224" fmla="*/ 918163 h 1972264"/>
              <a:gd name="connsiteX225" fmla="*/ 553128 w 2480827"/>
              <a:gd name="connsiteY225" fmla="*/ 934038 h 1972264"/>
              <a:gd name="connsiteX226" fmla="*/ 543603 w 2480827"/>
              <a:gd name="connsiteY226" fmla="*/ 943563 h 1972264"/>
              <a:gd name="connsiteX227" fmla="*/ 530903 w 2480827"/>
              <a:gd name="connsiteY227" fmla="*/ 946738 h 1972264"/>
              <a:gd name="connsiteX228" fmla="*/ 521378 w 2480827"/>
              <a:gd name="connsiteY228" fmla="*/ 953088 h 1972264"/>
              <a:gd name="connsiteX229" fmla="*/ 464228 w 2480827"/>
              <a:gd name="connsiteY229" fmla="*/ 959438 h 1972264"/>
              <a:gd name="connsiteX230" fmla="*/ 435653 w 2480827"/>
              <a:gd name="connsiteY230" fmla="*/ 946738 h 1972264"/>
              <a:gd name="connsiteX231" fmla="*/ 403903 w 2480827"/>
              <a:gd name="connsiteY231" fmla="*/ 914988 h 1972264"/>
              <a:gd name="connsiteX232" fmla="*/ 391203 w 2480827"/>
              <a:gd name="connsiteY232" fmla="*/ 908638 h 1972264"/>
              <a:gd name="connsiteX233" fmla="*/ 372153 w 2480827"/>
              <a:gd name="connsiteY233" fmla="*/ 895938 h 1972264"/>
              <a:gd name="connsiteX234" fmla="*/ 334053 w 2480827"/>
              <a:gd name="connsiteY234" fmla="*/ 892763 h 1972264"/>
              <a:gd name="connsiteX235" fmla="*/ 308653 w 2480827"/>
              <a:gd name="connsiteY235" fmla="*/ 864188 h 1972264"/>
              <a:gd name="connsiteX236" fmla="*/ 299128 w 2480827"/>
              <a:gd name="connsiteY236" fmla="*/ 851488 h 1972264"/>
              <a:gd name="connsiteX237" fmla="*/ 283253 w 2480827"/>
              <a:gd name="connsiteY237" fmla="*/ 832438 h 1972264"/>
              <a:gd name="connsiteX238" fmla="*/ 280078 w 2480827"/>
              <a:gd name="connsiteY238" fmla="*/ 819738 h 1972264"/>
              <a:gd name="connsiteX239" fmla="*/ 261028 w 2480827"/>
              <a:gd name="connsiteY239" fmla="*/ 800688 h 1972264"/>
              <a:gd name="connsiteX240" fmla="*/ 251503 w 2480827"/>
              <a:gd name="connsiteY240" fmla="*/ 794338 h 1972264"/>
              <a:gd name="connsiteX241" fmla="*/ 238803 w 2480827"/>
              <a:gd name="connsiteY241" fmla="*/ 781638 h 1972264"/>
              <a:gd name="connsiteX242" fmla="*/ 216578 w 2480827"/>
              <a:gd name="connsiteY242" fmla="*/ 772113 h 1972264"/>
              <a:gd name="connsiteX243" fmla="*/ 197528 w 2480827"/>
              <a:gd name="connsiteY243" fmla="*/ 768938 h 1972264"/>
              <a:gd name="connsiteX244" fmla="*/ 184828 w 2480827"/>
              <a:gd name="connsiteY244" fmla="*/ 762588 h 1972264"/>
              <a:gd name="connsiteX245" fmla="*/ 168953 w 2480827"/>
              <a:gd name="connsiteY245" fmla="*/ 756238 h 1972264"/>
              <a:gd name="connsiteX246" fmla="*/ 146728 w 2480827"/>
              <a:gd name="connsiteY246" fmla="*/ 743538 h 1972264"/>
              <a:gd name="connsiteX247" fmla="*/ 130853 w 2480827"/>
              <a:gd name="connsiteY247" fmla="*/ 737188 h 1972264"/>
              <a:gd name="connsiteX248" fmla="*/ 121328 w 2480827"/>
              <a:gd name="connsiteY248" fmla="*/ 734013 h 1972264"/>
              <a:gd name="connsiteX249" fmla="*/ 99103 w 2480827"/>
              <a:gd name="connsiteY249" fmla="*/ 708613 h 1972264"/>
              <a:gd name="connsiteX250" fmla="*/ 92753 w 2480827"/>
              <a:gd name="connsiteY250" fmla="*/ 692738 h 1972264"/>
              <a:gd name="connsiteX251" fmla="*/ 83228 w 2480827"/>
              <a:gd name="connsiteY251" fmla="*/ 673688 h 1972264"/>
              <a:gd name="connsiteX252" fmla="*/ 80053 w 2480827"/>
              <a:gd name="connsiteY252" fmla="*/ 660988 h 1972264"/>
              <a:gd name="connsiteX253" fmla="*/ 70528 w 2480827"/>
              <a:gd name="connsiteY253" fmla="*/ 600663 h 1972264"/>
              <a:gd name="connsiteX254" fmla="*/ 64178 w 2480827"/>
              <a:gd name="connsiteY254" fmla="*/ 578438 h 1972264"/>
              <a:gd name="connsiteX255" fmla="*/ 57828 w 2480827"/>
              <a:gd name="connsiteY255" fmla="*/ 565738 h 1972264"/>
              <a:gd name="connsiteX256" fmla="*/ 45128 w 2480827"/>
              <a:gd name="connsiteY256" fmla="*/ 540338 h 1972264"/>
              <a:gd name="connsiteX257" fmla="*/ 38778 w 2480827"/>
              <a:gd name="connsiteY257" fmla="*/ 521288 h 1972264"/>
              <a:gd name="connsiteX258" fmla="*/ 13378 w 2480827"/>
              <a:gd name="connsiteY258" fmla="*/ 495888 h 1972264"/>
              <a:gd name="connsiteX259" fmla="*/ 0 w 2480827"/>
              <a:gd name="connsiteY259" fmla="*/ 485376 h 1972264"/>
              <a:gd name="connsiteX260" fmla="*/ 7028 w 2480827"/>
              <a:gd name="connsiteY260" fmla="*/ 473662 h 1972264"/>
              <a:gd name="connsiteX261" fmla="*/ 30841 w 2480827"/>
              <a:gd name="connsiteY261" fmla="*/ 449850 h 1972264"/>
              <a:gd name="connsiteX262" fmla="*/ 73703 w 2480827"/>
              <a:gd name="connsiteY262" fmla="*/ 406987 h 1972264"/>
              <a:gd name="connsiteX263" fmla="*/ 107041 w 2480827"/>
              <a:gd name="connsiteY263" fmla="*/ 387937 h 1972264"/>
              <a:gd name="connsiteX264" fmla="*/ 130853 w 2480827"/>
              <a:gd name="connsiteY264" fmla="*/ 364125 h 1972264"/>
              <a:gd name="connsiteX265" fmla="*/ 135616 w 2480827"/>
              <a:gd name="connsiteY265" fmla="*/ 316500 h 1972264"/>
              <a:gd name="connsiteX266" fmla="*/ 116566 w 2480827"/>
              <a:gd name="connsiteY266" fmla="*/ 311737 h 1972264"/>
              <a:gd name="connsiteX267" fmla="*/ 116565 w 2480827"/>
              <a:gd name="connsiteY267" fmla="*/ 311737 h 1972264"/>
              <a:gd name="connsiteX268" fmla="*/ 114978 w 2480827"/>
              <a:gd name="connsiteY268" fmla="*/ 308564 h 1972264"/>
              <a:gd name="connsiteX269" fmla="*/ 113589 w 2480827"/>
              <a:gd name="connsiteY269" fmla="*/ 304396 h 1972264"/>
              <a:gd name="connsiteX270" fmla="*/ 133234 w 2480827"/>
              <a:gd name="connsiteY270" fmla="*/ 302213 h 1972264"/>
              <a:gd name="connsiteX271" fmla="*/ 145141 w 2480827"/>
              <a:gd name="connsiteY271" fmla="*/ 297451 h 1972264"/>
              <a:gd name="connsiteX272" fmla="*/ 157047 w 2480827"/>
              <a:gd name="connsiteY272" fmla="*/ 295069 h 1972264"/>
              <a:gd name="connsiteX273" fmla="*/ 183241 w 2480827"/>
              <a:gd name="connsiteY273" fmla="*/ 285544 h 1972264"/>
              <a:gd name="connsiteX274" fmla="*/ 204672 w 2480827"/>
              <a:gd name="connsiteY274" fmla="*/ 266494 h 1972264"/>
              <a:gd name="connsiteX275" fmla="*/ 214197 w 2480827"/>
              <a:gd name="connsiteY275" fmla="*/ 252207 h 1972264"/>
              <a:gd name="connsiteX276" fmla="*/ 216578 w 2480827"/>
              <a:gd name="connsiteY276" fmla="*/ 242682 h 1972264"/>
              <a:gd name="connsiteX277" fmla="*/ 235628 w 2480827"/>
              <a:gd name="connsiteY277" fmla="*/ 216488 h 1972264"/>
              <a:gd name="connsiteX278" fmla="*/ 254678 w 2480827"/>
              <a:gd name="connsiteY278" fmla="*/ 209344 h 1972264"/>
              <a:gd name="connsiteX279" fmla="*/ 292778 w 2480827"/>
              <a:gd name="connsiteY279" fmla="*/ 218869 h 1972264"/>
              <a:gd name="connsiteX280" fmla="*/ 311828 w 2480827"/>
              <a:gd name="connsiteY280" fmla="*/ 237919 h 1972264"/>
              <a:gd name="connsiteX281" fmla="*/ 328497 w 2480827"/>
              <a:gd name="connsiteY281" fmla="*/ 252207 h 1972264"/>
              <a:gd name="connsiteX282" fmla="*/ 357072 w 2480827"/>
              <a:gd name="connsiteY282" fmla="*/ 292688 h 1972264"/>
              <a:gd name="connsiteX283" fmla="*/ 364216 w 2480827"/>
              <a:gd name="connsiteY283" fmla="*/ 299832 h 1972264"/>
              <a:gd name="connsiteX284" fmla="*/ 402316 w 2480827"/>
              <a:gd name="connsiteY284" fmla="*/ 309357 h 1972264"/>
              <a:gd name="connsiteX285" fmla="*/ 435653 w 2480827"/>
              <a:gd name="connsiteY285" fmla="*/ 314119 h 1972264"/>
              <a:gd name="connsiteX286" fmla="*/ 473753 w 2480827"/>
              <a:gd name="connsiteY286" fmla="*/ 318882 h 1972264"/>
              <a:gd name="connsiteX287" fmla="*/ 492803 w 2480827"/>
              <a:gd name="connsiteY287" fmla="*/ 359363 h 1972264"/>
              <a:gd name="connsiteX288" fmla="*/ 495184 w 2480827"/>
              <a:gd name="connsiteY288" fmla="*/ 371269 h 1972264"/>
              <a:gd name="connsiteX289" fmla="*/ 504709 w 2480827"/>
              <a:gd name="connsiteY289" fmla="*/ 399844 h 1972264"/>
              <a:gd name="connsiteX290" fmla="*/ 514234 w 2480827"/>
              <a:gd name="connsiteY290" fmla="*/ 409369 h 1972264"/>
              <a:gd name="connsiteX291" fmla="*/ 533284 w 2480827"/>
              <a:gd name="connsiteY291" fmla="*/ 411751 h 1972264"/>
              <a:gd name="connsiteX292" fmla="*/ 616628 w 2480827"/>
              <a:gd name="connsiteY292" fmla="*/ 414132 h 1972264"/>
              <a:gd name="connsiteX293" fmla="*/ 635678 w 2480827"/>
              <a:gd name="connsiteY293" fmla="*/ 418894 h 1972264"/>
              <a:gd name="connsiteX294" fmla="*/ 652347 w 2480827"/>
              <a:gd name="connsiteY294" fmla="*/ 426038 h 1972264"/>
              <a:gd name="connsiteX295" fmla="*/ 707116 w 2480827"/>
              <a:gd name="connsiteY295" fmla="*/ 423657 h 1972264"/>
              <a:gd name="connsiteX296" fmla="*/ 714259 w 2480827"/>
              <a:gd name="connsiteY296" fmla="*/ 411751 h 1972264"/>
              <a:gd name="connsiteX297" fmla="*/ 726166 w 2480827"/>
              <a:gd name="connsiteY297" fmla="*/ 395082 h 1972264"/>
              <a:gd name="connsiteX298" fmla="*/ 733309 w 2480827"/>
              <a:gd name="connsiteY298" fmla="*/ 366507 h 1972264"/>
              <a:gd name="connsiteX299" fmla="*/ 738072 w 2480827"/>
              <a:gd name="connsiteY299" fmla="*/ 354601 h 1972264"/>
              <a:gd name="connsiteX300" fmla="*/ 747597 w 2480827"/>
              <a:gd name="connsiteY300" fmla="*/ 342694 h 1972264"/>
              <a:gd name="connsiteX301" fmla="*/ 780934 w 2480827"/>
              <a:gd name="connsiteY301" fmla="*/ 314119 h 1972264"/>
              <a:gd name="connsiteX302" fmla="*/ 807128 w 2480827"/>
              <a:gd name="connsiteY302" fmla="*/ 304594 h 1972264"/>
              <a:gd name="connsiteX303" fmla="*/ 835703 w 2480827"/>
              <a:gd name="connsiteY303" fmla="*/ 290307 h 1972264"/>
              <a:gd name="connsiteX304" fmla="*/ 845228 w 2480827"/>
              <a:gd name="connsiteY304" fmla="*/ 283163 h 1972264"/>
              <a:gd name="connsiteX305" fmla="*/ 859516 w 2480827"/>
              <a:gd name="connsiteY305" fmla="*/ 268876 h 1972264"/>
              <a:gd name="connsiteX306" fmla="*/ 871422 w 2480827"/>
              <a:gd name="connsiteY306" fmla="*/ 261732 h 1972264"/>
              <a:gd name="connsiteX307" fmla="*/ 888091 w 2480827"/>
              <a:gd name="connsiteY307" fmla="*/ 242682 h 1972264"/>
              <a:gd name="connsiteX308" fmla="*/ 907141 w 2480827"/>
              <a:gd name="connsiteY308" fmla="*/ 230776 h 1972264"/>
              <a:gd name="connsiteX309" fmla="*/ 930953 w 2480827"/>
              <a:gd name="connsiteY309" fmla="*/ 214107 h 1972264"/>
              <a:gd name="connsiteX310" fmla="*/ 942859 w 2480827"/>
              <a:gd name="connsiteY310" fmla="*/ 211726 h 1972264"/>
              <a:gd name="connsiteX311" fmla="*/ 957147 w 2480827"/>
              <a:gd name="connsiteY311" fmla="*/ 204582 h 1972264"/>
              <a:gd name="connsiteX312" fmla="*/ 985722 w 2480827"/>
              <a:gd name="connsiteY312" fmla="*/ 278401 h 1972264"/>
              <a:gd name="connsiteX313" fmla="*/ 997628 w 2480827"/>
              <a:gd name="connsiteY313" fmla="*/ 297451 h 1972264"/>
              <a:gd name="connsiteX314" fmla="*/ 1007153 w 2480827"/>
              <a:gd name="connsiteY314" fmla="*/ 299832 h 1972264"/>
              <a:gd name="connsiteX315" fmla="*/ 1028584 w 2480827"/>
              <a:gd name="connsiteY315" fmla="*/ 304594 h 1972264"/>
              <a:gd name="connsiteX316" fmla="*/ 1064303 w 2480827"/>
              <a:gd name="connsiteY316" fmla="*/ 297451 h 1972264"/>
              <a:gd name="connsiteX317" fmla="*/ 1080972 w 2480827"/>
              <a:gd name="connsiteY317" fmla="*/ 273638 h 1972264"/>
              <a:gd name="connsiteX318" fmla="*/ 1095259 w 2480827"/>
              <a:gd name="connsiteY318" fmla="*/ 252207 h 1972264"/>
              <a:gd name="connsiteX319" fmla="*/ 1097641 w 2480827"/>
              <a:gd name="connsiteY319" fmla="*/ 245063 h 1972264"/>
              <a:gd name="connsiteX320" fmla="*/ 1107166 w 2480827"/>
              <a:gd name="connsiteY320" fmla="*/ 240301 h 1972264"/>
              <a:gd name="connsiteX321" fmla="*/ 1116691 w 2480827"/>
              <a:gd name="connsiteY321" fmla="*/ 228394 h 1972264"/>
              <a:gd name="connsiteX322" fmla="*/ 1123834 w 2480827"/>
              <a:gd name="connsiteY322" fmla="*/ 226013 h 1972264"/>
              <a:gd name="connsiteX323" fmla="*/ 1147647 w 2480827"/>
              <a:gd name="connsiteY323" fmla="*/ 209344 h 1972264"/>
              <a:gd name="connsiteX324" fmla="*/ 1154791 w 2480827"/>
              <a:gd name="connsiteY324" fmla="*/ 204582 h 1972264"/>
              <a:gd name="connsiteX325" fmla="*/ 1171459 w 2480827"/>
              <a:gd name="connsiteY325" fmla="*/ 183151 h 1972264"/>
              <a:gd name="connsiteX326" fmla="*/ 1183366 w 2480827"/>
              <a:gd name="connsiteY326" fmla="*/ 159338 h 1972264"/>
              <a:gd name="connsiteX327" fmla="*/ 1190509 w 2480827"/>
              <a:gd name="connsiteY327" fmla="*/ 145051 h 1972264"/>
              <a:gd name="connsiteX328" fmla="*/ 1207178 w 2480827"/>
              <a:gd name="connsiteY328" fmla="*/ 133144 h 1972264"/>
              <a:gd name="connsiteX329" fmla="*/ 1219084 w 2480827"/>
              <a:gd name="connsiteY329" fmla="*/ 126001 h 1972264"/>
              <a:gd name="connsiteX330" fmla="*/ 1235753 w 2480827"/>
              <a:gd name="connsiteY330" fmla="*/ 121238 h 1972264"/>
              <a:gd name="connsiteX331" fmla="*/ 1242897 w 2480827"/>
              <a:gd name="connsiteY331" fmla="*/ 116476 h 1972264"/>
              <a:gd name="connsiteX332" fmla="*/ 1261947 w 2480827"/>
              <a:gd name="connsiteY332" fmla="*/ 106951 h 1972264"/>
              <a:gd name="connsiteX333" fmla="*/ 1283378 w 2480827"/>
              <a:gd name="connsiteY333" fmla="*/ 87901 h 1972264"/>
              <a:gd name="connsiteX334" fmla="*/ 1290522 w 2480827"/>
              <a:gd name="connsiteY334" fmla="*/ 73613 h 1972264"/>
              <a:gd name="connsiteX335" fmla="*/ 1300047 w 2480827"/>
              <a:gd name="connsiteY335" fmla="*/ 59326 h 1972264"/>
              <a:gd name="connsiteX336" fmla="*/ 1302428 w 2480827"/>
              <a:gd name="connsiteY336" fmla="*/ 52182 h 1972264"/>
              <a:gd name="connsiteX337" fmla="*/ 1309572 w 2480827"/>
              <a:gd name="connsiteY337" fmla="*/ 49801 h 1972264"/>
              <a:gd name="connsiteX338" fmla="*/ 1342909 w 2480827"/>
              <a:gd name="connsiteY338" fmla="*/ 42657 h 1972264"/>
              <a:gd name="connsiteX339" fmla="*/ 1369103 w 2480827"/>
              <a:gd name="connsiteY339" fmla="*/ 33132 h 1972264"/>
              <a:gd name="connsiteX340" fmla="*/ 1397678 w 2480827"/>
              <a:gd name="connsiteY340" fmla="*/ 23607 h 1972264"/>
              <a:gd name="connsiteX341" fmla="*/ 1407203 w 2480827"/>
              <a:gd name="connsiteY341" fmla="*/ 14082 h 1972264"/>
              <a:gd name="connsiteX342" fmla="*/ 1409584 w 2480827"/>
              <a:gd name="connsiteY342" fmla="*/ 4557 h 1972264"/>
              <a:gd name="connsiteX343" fmla="*/ 1408410 w 2480827"/>
              <a:gd name="connsiteY343" fmla="*/ 0 h 1972264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94083 w 2480827"/>
              <a:gd name="connsiteY156" fmla="*/ 1922010 h 1950618"/>
              <a:gd name="connsiteX157" fmla="*/ 1591937 w 2480827"/>
              <a:gd name="connsiteY157" fmla="*/ 1932199 h 1950618"/>
              <a:gd name="connsiteX158" fmla="*/ 1594750 w 2480827"/>
              <a:gd name="connsiteY158" fmla="*/ 1937838 h 1950618"/>
              <a:gd name="connsiteX159" fmla="*/ 1597704 w 2480827"/>
              <a:gd name="connsiteY159" fmla="*/ 1943689 h 1950618"/>
              <a:gd name="connsiteX160" fmla="*/ 1597703 w 2480827"/>
              <a:gd name="connsiteY160" fmla="*/ 1943689 h 1950618"/>
              <a:gd name="connsiteX161" fmla="*/ 1581828 w 2480827"/>
              <a:gd name="connsiteY161" fmla="*/ 1915114 h 1950618"/>
              <a:gd name="connsiteX162" fmla="*/ 1496103 w 2480827"/>
              <a:gd name="connsiteY162" fmla="*/ 1902414 h 1950618"/>
              <a:gd name="connsiteX163" fmla="*/ 1438953 w 2480827"/>
              <a:gd name="connsiteY163" fmla="*/ 1911939 h 1950618"/>
              <a:gd name="connsiteX164" fmla="*/ 1378628 w 2480827"/>
              <a:gd name="connsiteY164" fmla="*/ 1918289 h 1950618"/>
              <a:gd name="connsiteX165" fmla="*/ 1353228 w 2480827"/>
              <a:gd name="connsiteY165" fmla="*/ 1924639 h 1950618"/>
              <a:gd name="connsiteX166" fmla="*/ 1289728 w 2480827"/>
              <a:gd name="connsiteY166" fmla="*/ 1927814 h 1950618"/>
              <a:gd name="connsiteX167" fmla="*/ 1219878 w 2480827"/>
              <a:gd name="connsiteY167" fmla="*/ 1934164 h 1950618"/>
              <a:gd name="connsiteX168" fmla="*/ 1181778 w 2480827"/>
              <a:gd name="connsiteY168" fmla="*/ 1937339 h 1950618"/>
              <a:gd name="connsiteX169" fmla="*/ 1042078 w 2480827"/>
              <a:gd name="connsiteY169" fmla="*/ 1950039 h 1950618"/>
              <a:gd name="connsiteX170" fmla="*/ 950045 w 2480827"/>
              <a:gd name="connsiteY170" fmla="*/ 1950618 h 1950618"/>
              <a:gd name="connsiteX171" fmla="*/ 950003 w 2480827"/>
              <a:gd name="connsiteY171" fmla="*/ 1950038 h 1950618"/>
              <a:gd name="connsiteX172" fmla="*/ 946828 w 2480827"/>
              <a:gd name="connsiteY172" fmla="*/ 1927813 h 1950618"/>
              <a:gd name="connsiteX173" fmla="*/ 943653 w 2480827"/>
              <a:gd name="connsiteY173" fmla="*/ 1902413 h 1950618"/>
              <a:gd name="connsiteX174" fmla="*/ 937303 w 2480827"/>
              <a:gd name="connsiteY174" fmla="*/ 1829388 h 1950618"/>
              <a:gd name="connsiteX175" fmla="*/ 924603 w 2480827"/>
              <a:gd name="connsiteY175" fmla="*/ 1784938 h 1950618"/>
              <a:gd name="connsiteX176" fmla="*/ 923015 w 2480827"/>
              <a:gd name="connsiteY176" fmla="*/ 1707944 h 1950618"/>
              <a:gd name="connsiteX177" fmla="*/ 934128 w 2480827"/>
              <a:gd name="connsiteY177" fmla="*/ 1610313 h 1950618"/>
              <a:gd name="connsiteX178" fmla="*/ 918253 w 2480827"/>
              <a:gd name="connsiteY178" fmla="*/ 1480138 h 1950618"/>
              <a:gd name="connsiteX179" fmla="*/ 912697 w 2480827"/>
              <a:gd name="connsiteY179" fmla="*/ 1399176 h 1950618"/>
              <a:gd name="connsiteX180" fmla="*/ 908728 w 2480827"/>
              <a:gd name="connsiteY180" fmla="*/ 1375363 h 1950618"/>
              <a:gd name="connsiteX181" fmla="*/ 927778 w 2480827"/>
              <a:gd name="connsiteY181" fmla="*/ 1346788 h 1950618"/>
              <a:gd name="connsiteX182" fmla="*/ 937303 w 2480827"/>
              <a:gd name="connsiteY182" fmla="*/ 1343613 h 1950618"/>
              <a:gd name="connsiteX183" fmla="*/ 972228 w 2480827"/>
              <a:gd name="connsiteY183" fmla="*/ 1337263 h 1950618"/>
              <a:gd name="connsiteX184" fmla="*/ 1007153 w 2480827"/>
              <a:gd name="connsiteY184" fmla="*/ 1343613 h 1950618"/>
              <a:gd name="connsiteX185" fmla="*/ 1019853 w 2480827"/>
              <a:gd name="connsiteY185" fmla="*/ 1337263 h 1950618"/>
              <a:gd name="connsiteX186" fmla="*/ 1042078 w 2480827"/>
              <a:gd name="connsiteY186" fmla="*/ 1334088 h 1950618"/>
              <a:gd name="connsiteX187" fmla="*/ 1054778 w 2480827"/>
              <a:gd name="connsiteY187" fmla="*/ 1330913 h 1950618"/>
              <a:gd name="connsiteX188" fmla="*/ 1067478 w 2480827"/>
              <a:gd name="connsiteY188" fmla="*/ 1318213 h 1950618"/>
              <a:gd name="connsiteX189" fmla="*/ 1077003 w 2480827"/>
              <a:gd name="connsiteY189" fmla="*/ 1311863 h 1950618"/>
              <a:gd name="connsiteX190" fmla="*/ 1080178 w 2480827"/>
              <a:gd name="connsiteY190" fmla="*/ 1302338 h 1950618"/>
              <a:gd name="connsiteX191" fmla="*/ 1083353 w 2480827"/>
              <a:gd name="connsiteY191" fmla="*/ 1245188 h 1950618"/>
              <a:gd name="connsiteX192" fmla="*/ 1073828 w 2480827"/>
              <a:gd name="connsiteY192" fmla="*/ 1216613 h 1950618"/>
              <a:gd name="connsiteX193" fmla="*/ 1067478 w 2480827"/>
              <a:gd name="connsiteY193" fmla="*/ 1197563 h 1950618"/>
              <a:gd name="connsiteX194" fmla="*/ 1064303 w 2480827"/>
              <a:gd name="connsiteY194" fmla="*/ 1172163 h 1950618"/>
              <a:gd name="connsiteX195" fmla="*/ 1061128 w 2480827"/>
              <a:gd name="connsiteY195" fmla="*/ 1051513 h 1950618"/>
              <a:gd name="connsiteX196" fmla="*/ 1067478 w 2480827"/>
              <a:gd name="connsiteY196" fmla="*/ 1029288 h 1950618"/>
              <a:gd name="connsiteX197" fmla="*/ 1070653 w 2480827"/>
              <a:gd name="connsiteY197" fmla="*/ 1019763 h 1950618"/>
              <a:gd name="connsiteX198" fmla="*/ 1077003 w 2480827"/>
              <a:gd name="connsiteY198" fmla="*/ 997538 h 1950618"/>
              <a:gd name="connsiteX199" fmla="*/ 1086528 w 2480827"/>
              <a:gd name="connsiteY199" fmla="*/ 978488 h 1950618"/>
              <a:gd name="connsiteX200" fmla="*/ 1089703 w 2480827"/>
              <a:gd name="connsiteY200" fmla="*/ 962613 h 1950618"/>
              <a:gd name="connsiteX201" fmla="*/ 1092878 w 2480827"/>
              <a:gd name="connsiteY201" fmla="*/ 895938 h 1950618"/>
              <a:gd name="connsiteX202" fmla="*/ 1086528 w 2480827"/>
              <a:gd name="connsiteY202" fmla="*/ 876888 h 1950618"/>
              <a:gd name="connsiteX203" fmla="*/ 1083353 w 2480827"/>
              <a:gd name="connsiteY203" fmla="*/ 854663 h 1950618"/>
              <a:gd name="connsiteX204" fmla="*/ 1070653 w 2480827"/>
              <a:gd name="connsiteY204" fmla="*/ 829263 h 1950618"/>
              <a:gd name="connsiteX205" fmla="*/ 1061128 w 2480827"/>
              <a:gd name="connsiteY205" fmla="*/ 803863 h 1950618"/>
              <a:gd name="connsiteX206" fmla="*/ 1048428 w 2480827"/>
              <a:gd name="connsiteY206" fmla="*/ 787988 h 1950618"/>
              <a:gd name="connsiteX207" fmla="*/ 1007153 w 2480827"/>
              <a:gd name="connsiteY207" fmla="*/ 753063 h 1950618"/>
              <a:gd name="connsiteX208" fmla="*/ 969053 w 2480827"/>
              <a:gd name="connsiteY208" fmla="*/ 746713 h 1950618"/>
              <a:gd name="connsiteX209" fmla="*/ 867453 w 2480827"/>
              <a:gd name="connsiteY209" fmla="*/ 743538 h 1950618"/>
              <a:gd name="connsiteX210" fmla="*/ 823003 w 2480827"/>
              <a:gd name="connsiteY210" fmla="*/ 734013 h 1950618"/>
              <a:gd name="connsiteX211" fmla="*/ 816653 w 2480827"/>
              <a:gd name="connsiteY211" fmla="*/ 724488 h 1950618"/>
              <a:gd name="connsiteX212" fmla="*/ 788078 w 2480827"/>
              <a:gd name="connsiteY212" fmla="*/ 702263 h 1950618"/>
              <a:gd name="connsiteX213" fmla="*/ 778553 w 2480827"/>
              <a:gd name="connsiteY213" fmla="*/ 689563 h 1950618"/>
              <a:gd name="connsiteX214" fmla="*/ 762678 w 2480827"/>
              <a:gd name="connsiteY214" fmla="*/ 683213 h 1950618"/>
              <a:gd name="connsiteX215" fmla="*/ 743628 w 2480827"/>
              <a:gd name="connsiteY215" fmla="*/ 686388 h 1950618"/>
              <a:gd name="connsiteX216" fmla="*/ 734103 w 2480827"/>
              <a:gd name="connsiteY216" fmla="*/ 692738 h 1950618"/>
              <a:gd name="connsiteX217" fmla="*/ 730928 w 2480827"/>
              <a:gd name="connsiteY217" fmla="*/ 822913 h 1950618"/>
              <a:gd name="connsiteX218" fmla="*/ 724578 w 2480827"/>
              <a:gd name="connsiteY218" fmla="*/ 838788 h 1950618"/>
              <a:gd name="connsiteX219" fmla="*/ 711878 w 2480827"/>
              <a:gd name="connsiteY219" fmla="*/ 861013 h 1950618"/>
              <a:gd name="connsiteX220" fmla="*/ 680128 w 2480827"/>
              <a:gd name="connsiteY220" fmla="*/ 905463 h 1950618"/>
              <a:gd name="connsiteX221" fmla="*/ 648378 w 2480827"/>
              <a:gd name="connsiteY221" fmla="*/ 908638 h 1950618"/>
              <a:gd name="connsiteX222" fmla="*/ 613453 w 2480827"/>
              <a:gd name="connsiteY222" fmla="*/ 914988 h 1950618"/>
              <a:gd name="connsiteX223" fmla="*/ 591228 w 2480827"/>
              <a:gd name="connsiteY223" fmla="*/ 918163 h 1950618"/>
              <a:gd name="connsiteX224" fmla="*/ 553128 w 2480827"/>
              <a:gd name="connsiteY224" fmla="*/ 934038 h 1950618"/>
              <a:gd name="connsiteX225" fmla="*/ 543603 w 2480827"/>
              <a:gd name="connsiteY225" fmla="*/ 943563 h 1950618"/>
              <a:gd name="connsiteX226" fmla="*/ 530903 w 2480827"/>
              <a:gd name="connsiteY226" fmla="*/ 946738 h 1950618"/>
              <a:gd name="connsiteX227" fmla="*/ 521378 w 2480827"/>
              <a:gd name="connsiteY227" fmla="*/ 953088 h 1950618"/>
              <a:gd name="connsiteX228" fmla="*/ 464228 w 2480827"/>
              <a:gd name="connsiteY228" fmla="*/ 959438 h 1950618"/>
              <a:gd name="connsiteX229" fmla="*/ 435653 w 2480827"/>
              <a:gd name="connsiteY229" fmla="*/ 946738 h 1950618"/>
              <a:gd name="connsiteX230" fmla="*/ 403903 w 2480827"/>
              <a:gd name="connsiteY230" fmla="*/ 914988 h 1950618"/>
              <a:gd name="connsiteX231" fmla="*/ 391203 w 2480827"/>
              <a:gd name="connsiteY231" fmla="*/ 908638 h 1950618"/>
              <a:gd name="connsiteX232" fmla="*/ 372153 w 2480827"/>
              <a:gd name="connsiteY232" fmla="*/ 895938 h 1950618"/>
              <a:gd name="connsiteX233" fmla="*/ 334053 w 2480827"/>
              <a:gd name="connsiteY233" fmla="*/ 892763 h 1950618"/>
              <a:gd name="connsiteX234" fmla="*/ 308653 w 2480827"/>
              <a:gd name="connsiteY234" fmla="*/ 864188 h 1950618"/>
              <a:gd name="connsiteX235" fmla="*/ 299128 w 2480827"/>
              <a:gd name="connsiteY235" fmla="*/ 851488 h 1950618"/>
              <a:gd name="connsiteX236" fmla="*/ 283253 w 2480827"/>
              <a:gd name="connsiteY236" fmla="*/ 832438 h 1950618"/>
              <a:gd name="connsiteX237" fmla="*/ 280078 w 2480827"/>
              <a:gd name="connsiteY237" fmla="*/ 819738 h 1950618"/>
              <a:gd name="connsiteX238" fmla="*/ 261028 w 2480827"/>
              <a:gd name="connsiteY238" fmla="*/ 800688 h 1950618"/>
              <a:gd name="connsiteX239" fmla="*/ 251503 w 2480827"/>
              <a:gd name="connsiteY239" fmla="*/ 794338 h 1950618"/>
              <a:gd name="connsiteX240" fmla="*/ 238803 w 2480827"/>
              <a:gd name="connsiteY240" fmla="*/ 781638 h 1950618"/>
              <a:gd name="connsiteX241" fmla="*/ 216578 w 2480827"/>
              <a:gd name="connsiteY241" fmla="*/ 772113 h 1950618"/>
              <a:gd name="connsiteX242" fmla="*/ 197528 w 2480827"/>
              <a:gd name="connsiteY242" fmla="*/ 768938 h 1950618"/>
              <a:gd name="connsiteX243" fmla="*/ 184828 w 2480827"/>
              <a:gd name="connsiteY243" fmla="*/ 762588 h 1950618"/>
              <a:gd name="connsiteX244" fmla="*/ 168953 w 2480827"/>
              <a:gd name="connsiteY244" fmla="*/ 756238 h 1950618"/>
              <a:gd name="connsiteX245" fmla="*/ 146728 w 2480827"/>
              <a:gd name="connsiteY245" fmla="*/ 743538 h 1950618"/>
              <a:gd name="connsiteX246" fmla="*/ 130853 w 2480827"/>
              <a:gd name="connsiteY246" fmla="*/ 737188 h 1950618"/>
              <a:gd name="connsiteX247" fmla="*/ 121328 w 2480827"/>
              <a:gd name="connsiteY247" fmla="*/ 734013 h 1950618"/>
              <a:gd name="connsiteX248" fmla="*/ 99103 w 2480827"/>
              <a:gd name="connsiteY248" fmla="*/ 708613 h 1950618"/>
              <a:gd name="connsiteX249" fmla="*/ 92753 w 2480827"/>
              <a:gd name="connsiteY249" fmla="*/ 692738 h 1950618"/>
              <a:gd name="connsiteX250" fmla="*/ 83228 w 2480827"/>
              <a:gd name="connsiteY250" fmla="*/ 673688 h 1950618"/>
              <a:gd name="connsiteX251" fmla="*/ 80053 w 2480827"/>
              <a:gd name="connsiteY251" fmla="*/ 660988 h 1950618"/>
              <a:gd name="connsiteX252" fmla="*/ 70528 w 2480827"/>
              <a:gd name="connsiteY252" fmla="*/ 600663 h 1950618"/>
              <a:gd name="connsiteX253" fmla="*/ 64178 w 2480827"/>
              <a:gd name="connsiteY253" fmla="*/ 578438 h 1950618"/>
              <a:gd name="connsiteX254" fmla="*/ 57828 w 2480827"/>
              <a:gd name="connsiteY254" fmla="*/ 565738 h 1950618"/>
              <a:gd name="connsiteX255" fmla="*/ 45128 w 2480827"/>
              <a:gd name="connsiteY255" fmla="*/ 540338 h 1950618"/>
              <a:gd name="connsiteX256" fmla="*/ 38778 w 2480827"/>
              <a:gd name="connsiteY256" fmla="*/ 521288 h 1950618"/>
              <a:gd name="connsiteX257" fmla="*/ 13378 w 2480827"/>
              <a:gd name="connsiteY257" fmla="*/ 495888 h 1950618"/>
              <a:gd name="connsiteX258" fmla="*/ 0 w 2480827"/>
              <a:gd name="connsiteY258" fmla="*/ 485376 h 1950618"/>
              <a:gd name="connsiteX259" fmla="*/ 7028 w 2480827"/>
              <a:gd name="connsiteY259" fmla="*/ 473662 h 1950618"/>
              <a:gd name="connsiteX260" fmla="*/ 30841 w 2480827"/>
              <a:gd name="connsiteY260" fmla="*/ 449850 h 1950618"/>
              <a:gd name="connsiteX261" fmla="*/ 73703 w 2480827"/>
              <a:gd name="connsiteY261" fmla="*/ 406987 h 1950618"/>
              <a:gd name="connsiteX262" fmla="*/ 107041 w 2480827"/>
              <a:gd name="connsiteY262" fmla="*/ 387937 h 1950618"/>
              <a:gd name="connsiteX263" fmla="*/ 130853 w 2480827"/>
              <a:gd name="connsiteY263" fmla="*/ 364125 h 1950618"/>
              <a:gd name="connsiteX264" fmla="*/ 135616 w 2480827"/>
              <a:gd name="connsiteY264" fmla="*/ 316500 h 1950618"/>
              <a:gd name="connsiteX265" fmla="*/ 116566 w 2480827"/>
              <a:gd name="connsiteY265" fmla="*/ 311737 h 1950618"/>
              <a:gd name="connsiteX266" fmla="*/ 116565 w 2480827"/>
              <a:gd name="connsiteY266" fmla="*/ 311737 h 1950618"/>
              <a:gd name="connsiteX267" fmla="*/ 114978 w 2480827"/>
              <a:gd name="connsiteY267" fmla="*/ 308564 h 1950618"/>
              <a:gd name="connsiteX268" fmla="*/ 113589 w 2480827"/>
              <a:gd name="connsiteY268" fmla="*/ 304396 h 1950618"/>
              <a:gd name="connsiteX269" fmla="*/ 133234 w 2480827"/>
              <a:gd name="connsiteY269" fmla="*/ 302213 h 1950618"/>
              <a:gd name="connsiteX270" fmla="*/ 145141 w 2480827"/>
              <a:gd name="connsiteY270" fmla="*/ 297451 h 1950618"/>
              <a:gd name="connsiteX271" fmla="*/ 157047 w 2480827"/>
              <a:gd name="connsiteY271" fmla="*/ 295069 h 1950618"/>
              <a:gd name="connsiteX272" fmla="*/ 183241 w 2480827"/>
              <a:gd name="connsiteY272" fmla="*/ 285544 h 1950618"/>
              <a:gd name="connsiteX273" fmla="*/ 204672 w 2480827"/>
              <a:gd name="connsiteY273" fmla="*/ 266494 h 1950618"/>
              <a:gd name="connsiteX274" fmla="*/ 214197 w 2480827"/>
              <a:gd name="connsiteY274" fmla="*/ 252207 h 1950618"/>
              <a:gd name="connsiteX275" fmla="*/ 216578 w 2480827"/>
              <a:gd name="connsiteY275" fmla="*/ 242682 h 1950618"/>
              <a:gd name="connsiteX276" fmla="*/ 235628 w 2480827"/>
              <a:gd name="connsiteY276" fmla="*/ 216488 h 1950618"/>
              <a:gd name="connsiteX277" fmla="*/ 254678 w 2480827"/>
              <a:gd name="connsiteY277" fmla="*/ 209344 h 1950618"/>
              <a:gd name="connsiteX278" fmla="*/ 292778 w 2480827"/>
              <a:gd name="connsiteY278" fmla="*/ 218869 h 1950618"/>
              <a:gd name="connsiteX279" fmla="*/ 311828 w 2480827"/>
              <a:gd name="connsiteY279" fmla="*/ 237919 h 1950618"/>
              <a:gd name="connsiteX280" fmla="*/ 328497 w 2480827"/>
              <a:gd name="connsiteY280" fmla="*/ 252207 h 1950618"/>
              <a:gd name="connsiteX281" fmla="*/ 357072 w 2480827"/>
              <a:gd name="connsiteY281" fmla="*/ 292688 h 1950618"/>
              <a:gd name="connsiteX282" fmla="*/ 364216 w 2480827"/>
              <a:gd name="connsiteY282" fmla="*/ 299832 h 1950618"/>
              <a:gd name="connsiteX283" fmla="*/ 402316 w 2480827"/>
              <a:gd name="connsiteY283" fmla="*/ 309357 h 1950618"/>
              <a:gd name="connsiteX284" fmla="*/ 435653 w 2480827"/>
              <a:gd name="connsiteY284" fmla="*/ 314119 h 1950618"/>
              <a:gd name="connsiteX285" fmla="*/ 473753 w 2480827"/>
              <a:gd name="connsiteY285" fmla="*/ 318882 h 1950618"/>
              <a:gd name="connsiteX286" fmla="*/ 492803 w 2480827"/>
              <a:gd name="connsiteY286" fmla="*/ 359363 h 1950618"/>
              <a:gd name="connsiteX287" fmla="*/ 495184 w 2480827"/>
              <a:gd name="connsiteY287" fmla="*/ 371269 h 1950618"/>
              <a:gd name="connsiteX288" fmla="*/ 504709 w 2480827"/>
              <a:gd name="connsiteY288" fmla="*/ 399844 h 1950618"/>
              <a:gd name="connsiteX289" fmla="*/ 514234 w 2480827"/>
              <a:gd name="connsiteY289" fmla="*/ 409369 h 1950618"/>
              <a:gd name="connsiteX290" fmla="*/ 533284 w 2480827"/>
              <a:gd name="connsiteY290" fmla="*/ 411751 h 1950618"/>
              <a:gd name="connsiteX291" fmla="*/ 616628 w 2480827"/>
              <a:gd name="connsiteY291" fmla="*/ 414132 h 1950618"/>
              <a:gd name="connsiteX292" fmla="*/ 635678 w 2480827"/>
              <a:gd name="connsiteY292" fmla="*/ 418894 h 1950618"/>
              <a:gd name="connsiteX293" fmla="*/ 652347 w 2480827"/>
              <a:gd name="connsiteY293" fmla="*/ 426038 h 1950618"/>
              <a:gd name="connsiteX294" fmla="*/ 707116 w 2480827"/>
              <a:gd name="connsiteY294" fmla="*/ 423657 h 1950618"/>
              <a:gd name="connsiteX295" fmla="*/ 714259 w 2480827"/>
              <a:gd name="connsiteY295" fmla="*/ 411751 h 1950618"/>
              <a:gd name="connsiteX296" fmla="*/ 726166 w 2480827"/>
              <a:gd name="connsiteY296" fmla="*/ 395082 h 1950618"/>
              <a:gd name="connsiteX297" fmla="*/ 733309 w 2480827"/>
              <a:gd name="connsiteY297" fmla="*/ 366507 h 1950618"/>
              <a:gd name="connsiteX298" fmla="*/ 738072 w 2480827"/>
              <a:gd name="connsiteY298" fmla="*/ 354601 h 1950618"/>
              <a:gd name="connsiteX299" fmla="*/ 747597 w 2480827"/>
              <a:gd name="connsiteY299" fmla="*/ 342694 h 1950618"/>
              <a:gd name="connsiteX300" fmla="*/ 780934 w 2480827"/>
              <a:gd name="connsiteY300" fmla="*/ 314119 h 1950618"/>
              <a:gd name="connsiteX301" fmla="*/ 807128 w 2480827"/>
              <a:gd name="connsiteY301" fmla="*/ 304594 h 1950618"/>
              <a:gd name="connsiteX302" fmla="*/ 835703 w 2480827"/>
              <a:gd name="connsiteY302" fmla="*/ 290307 h 1950618"/>
              <a:gd name="connsiteX303" fmla="*/ 845228 w 2480827"/>
              <a:gd name="connsiteY303" fmla="*/ 283163 h 1950618"/>
              <a:gd name="connsiteX304" fmla="*/ 859516 w 2480827"/>
              <a:gd name="connsiteY304" fmla="*/ 268876 h 1950618"/>
              <a:gd name="connsiteX305" fmla="*/ 871422 w 2480827"/>
              <a:gd name="connsiteY305" fmla="*/ 261732 h 1950618"/>
              <a:gd name="connsiteX306" fmla="*/ 888091 w 2480827"/>
              <a:gd name="connsiteY306" fmla="*/ 242682 h 1950618"/>
              <a:gd name="connsiteX307" fmla="*/ 907141 w 2480827"/>
              <a:gd name="connsiteY307" fmla="*/ 230776 h 1950618"/>
              <a:gd name="connsiteX308" fmla="*/ 930953 w 2480827"/>
              <a:gd name="connsiteY308" fmla="*/ 214107 h 1950618"/>
              <a:gd name="connsiteX309" fmla="*/ 942859 w 2480827"/>
              <a:gd name="connsiteY309" fmla="*/ 211726 h 1950618"/>
              <a:gd name="connsiteX310" fmla="*/ 957147 w 2480827"/>
              <a:gd name="connsiteY310" fmla="*/ 204582 h 1950618"/>
              <a:gd name="connsiteX311" fmla="*/ 985722 w 2480827"/>
              <a:gd name="connsiteY311" fmla="*/ 278401 h 1950618"/>
              <a:gd name="connsiteX312" fmla="*/ 997628 w 2480827"/>
              <a:gd name="connsiteY312" fmla="*/ 297451 h 1950618"/>
              <a:gd name="connsiteX313" fmla="*/ 1007153 w 2480827"/>
              <a:gd name="connsiteY313" fmla="*/ 299832 h 1950618"/>
              <a:gd name="connsiteX314" fmla="*/ 1028584 w 2480827"/>
              <a:gd name="connsiteY314" fmla="*/ 304594 h 1950618"/>
              <a:gd name="connsiteX315" fmla="*/ 1064303 w 2480827"/>
              <a:gd name="connsiteY315" fmla="*/ 297451 h 1950618"/>
              <a:gd name="connsiteX316" fmla="*/ 1080972 w 2480827"/>
              <a:gd name="connsiteY316" fmla="*/ 273638 h 1950618"/>
              <a:gd name="connsiteX317" fmla="*/ 1095259 w 2480827"/>
              <a:gd name="connsiteY317" fmla="*/ 252207 h 1950618"/>
              <a:gd name="connsiteX318" fmla="*/ 1097641 w 2480827"/>
              <a:gd name="connsiteY318" fmla="*/ 245063 h 1950618"/>
              <a:gd name="connsiteX319" fmla="*/ 1107166 w 2480827"/>
              <a:gd name="connsiteY319" fmla="*/ 240301 h 1950618"/>
              <a:gd name="connsiteX320" fmla="*/ 1116691 w 2480827"/>
              <a:gd name="connsiteY320" fmla="*/ 228394 h 1950618"/>
              <a:gd name="connsiteX321" fmla="*/ 1123834 w 2480827"/>
              <a:gd name="connsiteY321" fmla="*/ 226013 h 1950618"/>
              <a:gd name="connsiteX322" fmla="*/ 1147647 w 2480827"/>
              <a:gd name="connsiteY322" fmla="*/ 209344 h 1950618"/>
              <a:gd name="connsiteX323" fmla="*/ 1154791 w 2480827"/>
              <a:gd name="connsiteY323" fmla="*/ 204582 h 1950618"/>
              <a:gd name="connsiteX324" fmla="*/ 1171459 w 2480827"/>
              <a:gd name="connsiteY324" fmla="*/ 183151 h 1950618"/>
              <a:gd name="connsiteX325" fmla="*/ 1183366 w 2480827"/>
              <a:gd name="connsiteY325" fmla="*/ 159338 h 1950618"/>
              <a:gd name="connsiteX326" fmla="*/ 1190509 w 2480827"/>
              <a:gd name="connsiteY326" fmla="*/ 145051 h 1950618"/>
              <a:gd name="connsiteX327" fmla="*/ 1207178 w 2480827"/>
              <a:gd name="connsiteY327" fmla="*/ 133144 h 1950618"/>
              <a:gd name="connsiteX328" fmla="*/ 1219084 w 2480827"/>
              <a:gd name="connsiteY328" fmla="*/ 126001 h 1950618"/>
              <a:gd name="connsiteX329" fmla="*/ 1235753 w 2480827"/>
              <a:gd name="connsiteY329" fmla="*/ 121238 h 1950618"/>
              <a:gd name="connsiteX330" fmla="*/ 1242897 w 2480827"/>
              <a:gd name="connsiteY330" fmla="*/ 116476 h 1950618"/>
              <a:gd name="connsiteX331" fmla="*/ 1261947 w 2480827"/>
              <a:gd name="connsiteY331" fmla="*/ 106951 h 1950618"/>
              <a:gd name="connsiteX332" fmla="*/ 1283378 w 2480827"/>
              <a:gd name="connsiteY332" fmla="*/ 87901 h 1950618"/>
              <a:gd name="connsiteX333" fmla="*/ 1290522 w 2480827"/>
              <a:gd name="connsiteY333" fmla="*/ 73613 h 1950618"/>
              <a:gd name="connsiteX334" fmla="*/ 1300047 w 2480827"/>
              <a:gd name="connsiteY334" fmla="*/ 59326 h 1950618"/>
              <a:gd name="connsiteX335" fmla="*/ 1302428 w 2480827"/>
              <a:gd name="connsiteY335" fmla="*/ 52182 h 1950618"/>
              <a:gd name="connsiteX336" fmla="*/ 1309572 w 2480827"/>
              <a:gd name="connsiteY336" fmla="*/ 49801 h 1950618"/>
              <a:gd name="connsiteX337" fmla="*/ 1342909 w 2480827"/>
              <a:gd name="connsiteY337" fmla="*/ 42657 h 1950618"/>
              <a:gd name="connsiteX338" fmla="*/ 1369103 w 2480827"/>
              <a:gd name="connsiteY338" fmla="*/ 33132 h 1950618"/>
              <a:gd name="connsiteX339" fmla="*/ 1397678 w 2480827"/>
              <a:gd name="connsiteY339" fmla="*/ 23607 h 1950618"/>
              <a:gd name="connsiteX340" fmla="*/ 1407203 w 2480827"/>
              <a:gd name="connsiteY340" fmla="*/ 14082 h 1950618"/>
              <a:gd name="connsiteX341" fmla="*/ 1409584 w 2480827"/>
              <a:gd name="connsiteY341" fmla="*/ 4557 h 1950618"/>
              <a:gd name="connsiteX342" fmla="*/ 1408410 w 2480827"/>
              <a:gd name="connsiteY342" fmla="*/ 0 h 1950618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94083 w 2480827"/>
              <a:gd name="connsiteY156" fmla="*/ 1922010 h 1950618"/>
              <a:gd name="connsiteX157" fmla="*/ 1591937 w 2480827"/>
              <a:gd name="connsiteY157" fmla="*/ 1932199 h 1950618"/>
              <a:gd name="connsiteX158" fmla="*/ 1594750 w 2480827"/>
              <a:gd name="connsiteY158" fmla="*/ 1937838 h 1950618"/>
              <a:gd name="connsiteX159" fmla="*/ 1597704 w 2480827"/>
              <a:gd name="connsiteY159" fmla="*/ 1943689 h 1950618"/>
              <a:gd name="connsiteX160" fmla="*/ 1581828 w 2480827"/>
              <a:gd name="connsiteY160" fmla="*/ 1915114 h 1950618"/>
              <a:gd name="connsiteX161" fmla="*/ 1496103 w 2480827"/>
              <a:gd name="connsiteY161" fmla="*/ 1902414 h 1950618"/>
              <a:gd name="connsiteX162" fmla="*/ 1438953 w 2480827"/>
              <a:gd name="connsiteY162" fmla="*/ 1911939 h 1950618"/>
              <a:gd name="connsiteX163" fmla="*/ 1378628 w 2480827"/>
              <a:gd name="connsiteY163" fmla="*/ 1918289 h 1950618"/>
              <a:gd name="connsiteX164" fmla="*/ 1353228 w 2480827"/>
              <a:gd name="connsiteY164" fmla="*/ 1924639 h 1950618"/>
              <a:gd name="connsiteX165" fmla="*/ 1289728 w 2480827"/>
              <a:gd name="connsiteY165" fmla="*/ 1927814 h 1950618"/>
              <a:gd name="connsiteX166" fmla="*/ 1219878 w 2480827"/>
              <a:gd name="connsiteY166" fmla="*/ 1934164 h 1950618"/>
              <a:gd name="connsiteX167" fmla="*/ 1181778 w 2480827"/>
              <a:gd name="connsiteY167" fmla="*/ 1937339 h 1950618"/>
              <a:gd name="connsiteX168" fmla="*/ 1042078 w 2480827"/>
              <a:gd name="connsiteY168" fmla="*/ 1950039 h 1950618"/>
              <a:gd name="connsiteX169" fmla="*/ 950045 w 2480827"/>
              <a:gd name="connsiteY169" fmla="*/ 1950618 h 1950618"/>
              <a:gd name="connsiteX170" fmla="*/ 950003 w 2480827"/>
              <a:gd name="connsiteY170" fmla="*/ 1950038 h 1950618"/>
              <a:gd name="connsiteX171" fmla="*/ 946828 w 2480827"/>
              <a:gd name="connsiteY171" fmla="*/ 1927813 h 1950618"/>
              <a:gd name="connsiteX172" fmla="*/ 943653 w 2480827"/>
              <a:gd name="connsiteY172" fmla="*/ 1902413 h 1950618"/>
              <a:gd name="connsiteX173" fmla="*/ 937303 w 2480827"/>
              <a:gd name="connsiteY173" fmla="*/ 1829388 h 1950618"/>
              <a:gd name="connsiteX174" fmla="*/ 924603 w 2480827"/>
              <a:gd name="connsiteY174" fmla="*/ 1784938 h 1950618"/>
              <a:gd name="connsiteX175" fmla="*/ 923015 w 2480827"/>
              <a:gd name="connsiteY175" fmla="*/ 1707944 h 1950618"/>
              <a:gd name="connsiteX176" fmla="*/ 934128 w 2480827"/>
              <a:gd name="connsiteY176" fmla="*/ 1610313 h 1950618"/>
              <a:gd name="connsiteX177" fmla="*/ 918253 w 2480827"/>
              <a:gd name="connsiteY177" fmla="*/ 1480138 h 1950618"/>
              <a:gd name="connsiteX178" fmla="*/ 912697 w 2480827"/>
              <a:gd name="connsiteY178" fmla="*/ 1399176 h 1950618"/>
              <a:gd name="connsiteX179" fmla="*/ 908728 w 2480827"/>
              <a:gd name="connsiteY179" fmla="*/ 1375363 h 1950618"/>
              <a:gd name="connsiteX180" fmla="*/ 927778 w 2480827"/>
              <a:gd name="connsiteY180" fmla="*/ 1346788 h 1950618"/>
              <a:gd name="connsiteX181" fmla="*/ 937303 w 2480827"/>
              <a:gd name="connsiteY181" fmla="*/ 1343613 h 1950618"/>
              <a:gd name="connsiteX182" fmla="*/ 972228 w 2480827"/>
              <a:gd name="connsiteY182" fmla="*/ 1337263 h 1950618"/>
              <a:gd name="connsiteX183" fmla="*/ 1007153 w 2480827"/>
              <a:gd name="connsiteY183" fmla="*/ 1343613 h 1950618"/>
              <a:gd name="connsiteX184" fmla="*/ 1019853 w 2480827"/>
              <a:gd name="connsiteY184" fmla="*/ 1337263 h 1950618"/>
              <a:gd name="connsiteX185" fmla="*/ 1042078 w 2480827"/>
              <a:gd name="connsiteY185" fmla="*/ 1334088 h 1950618"/>
              <a:gd name="connsiteX186" fmla="*/ 1054778 w 2480827"/>
              <a:gd name="connsiteY186" fmla="*/ 1330913 h 1950618"/>
              <a:gd name="connsiteX187" fmla="*/ 1067478 w 2480827"/>
              <a:gd name="connsiteY187" fmla="*/ 1318213 h 1950618"/>
              <a:gd name="connsiteX188" fmla="*/ 1077003 w 2480827"/>
              <a:gd name="connsiteY188" fmla="*/ 1311863 h 1950618"/>
              <a:gd name="connsiteX189" fmla="*/ 1080178 w 2480827"/>
              <a:gd name="connsiteY189" fmla="*/ 1302338 h 1950618"/>
              <a:gd name="connsiteX190" fmla="*/ 1083353 w 2480827"/>
              <a:gd name="connsiteY190" fmla="*/ 1245188 h 1950618"/>
              <a:gd name="connsiteX191" fmla="*/ 1073828 w 2480827"/>
              <a:gd name="connsiteY191" fmla="*/ 1216613 h 1950618"/>
              <a:gd name="connsiteX192" fmla="*/ 1067478 w 2480827"/>
              <a:gd name="connsiteY192" fmla="*/ 1197563 h 1950618"/>
              <a:gd name="connsiteX193" fmla="*/ 1064303 w 2480827"/>
              <a:gd name="connsiteY193" fmla="*/ 1172163 h 1950618"/>
              <a:gd name="connsiteX194" fmla="*/ 1061128 w 2480827"/>
              <a:gd name="connsiteY194" fmla="*/ 1051513 h 1950618"/>
              <a:gd name="connsiteX195" fmla="*/ 1067478 w 2480827"/>
              <a:gd name="connsiteY195" fmla="*/ 1029288 h 1950618"/>
              <a:gd name="connsiteX196" fmla="*/ 1070653 w 2480827"/>
              <a:gd name="connsiteY196" fmla="*/ 1019763 h 1950618"/>
              <a:gd name="connsiteX197" fmla="*/ 1077003 w 2480827"/>
              <a:gd name="connsiteY197" fmla="*/ 997538 h 1950618"/>
              <a:gd name="connsiteX198" fmla="*/ 1086528 w 2480827"/>
              <a:gd name="connsiteY198" fmla="*/ 978488 h 1950618"/>
              <a:gd name="connsiteX199" fmla="*/ 1089703 w 2480827"/>
              <a:gd name="connsiteY199" fmla="*/ 962613 h 1950618"/>
              <a:gd name="connsiteX200" fmla="*/ 1092878 w 2480827"/>
              <a:gd name="connsiteY200" fmla="*/ 895938 h 1950618"/>
              <a:gd name="connsiteX201" fmla="*/ 1086528 w 2480827"/>
              <a:gd name="connsiteY201" fmla="*/ 876888 h 1950618"/>
              <a:gd name="connsiteX202" fmla="*/ 1083353 w 2480827"/>
              <a:gd name="connsiteY202" fmla="*/ 854663 h 1950618"/>
              <a:gd name="connsiteX203" fmla="*/ 1070653 w 2480827"/>
              <a:gd name="connsiteY203" fmla="*/ 829263 h 1950618"/>
              <a:gd name="connsiteX204" fmla="*/ 1061128 w 2480827"/>
              <a:gd name="connsiteY204" fmla="*/ 803863 h 1950618"/>
              <a:gd name="connsiteX205" fmla="*/ 1048428 w 2480827"/>
              <a:gd name="connsiteY205" fmla="*/ 787988 h 1950618"/>
              <a:gd name="connsiteX206" fmla="*/ 1007153 w 2480827"/>
              <a:gd name="connsiteY206" fmla="*/ 753063 h 1950618"/>
              <a:gd name="connsiteX207" fmla="*/ 969053 w 2480827"/>
              <a:gd name="connsiteY207" fmla="*/ 746713 h 1950618"/>
              <a:gd name="connsiteX208" fmla="*/ 867453 w 2480827"/>
              <a:gd name="connsiteY208" fmla="*/ 743538 h 1950618"/>
              <a:gd name="connsiteX209" fmla="*/ 823003 w 2480827"/>
              <a:gd name="connsiteY209" fmla="*/ 734013 h 1950618"/>
              <a:gd name="connsiteX210" fmla="*/ 816653 w 2480827"/>
              <a:gd name="connsiteY210" fmla="*/ 724488 h 1950618"/>
              <a:gd name="connsiteX211" fmla="*/ 788078 w 2480827"/>
              <a:gd name="connsiteY211" fmla="*/ 702263 h 1950618"/>
              <a:gd name="connsiteX212" fmla="*/ 778553 w 2480827"/>
              <a:gd name="connsiteY212" fmla="*/ 689563 h 1950618"/>
              <a:gd name="connsiteX213" fmla="*/ 762678 w 2480827"/>
              <a:gd name="connsiteY213" fmla="*/ 683213 h 1950618"/>
              <a:gd name="connsiteX214" fmla="*/ 743628 w 2480827"/>
              <a:gd name="connsiteY214" fmla="*/ 686388 h 1950618"/>
              <a:gd name="connsiteX215" fmla="*/ 734103 w 2480827"/>
              <a:gd name="connsiteY215" fmla="*/ 692738 h 1950618"/>
              <a:gd name="connsiteX216" fmla="*/ 730928 w 2480827"/>
              <a:gd name="connsiteY216" fmla="*/ 822913 h 1950618"/>
              <a:gd name="connsiteX217" fmla="*/ 724578 w 2480827"/>
              <a:gd name="connsiteY217" fmla="*/ 838788 h 1950618"/>
              <a:gd name="connsiteX218" fmla="*/ 711878 w 2480827"/>
              <a:gd name="connsiteY218" fmla="*/ 861013 h 1950618"/>
              <a:gd name="connsiteX219" fmla="*/ 680128 w 2480827"/>
              <a:gd name="connsiteY219" fmla="*/ 905463 h 1950618"/>
              <a:gd name="connsiteX220" fmla="*/ 648378 w 2480827"/>
              <a:gd name="connsiteY220" fmla="*/ 908638 h 1950618"/>
              <a:gd name="connsiteX221" fmla="*/ 613453 w 2480827"/>
              <a:gd name="connsiteY221" fmla="*/ 914988 h 1950618"/>
              <a:gd name="connsiteX222" fmla="*/ 591228 w 2480827"/>
              <a:gd name="connsiteY222" fmla="*/ 918163 h 1950618"/>
              <a:gd name="connsiteX223" fmla="*/ 553128 w 2480827"/>
              <a:gd name="connsiteY223" fmla="*/ 934038 h 1950618"/>
              <a:gd name="connsiteX224" fmla="*/ 543603 w 2480827"/>
              <a:gd name="connsiteY224" fmla="*/ 943563 h 1950618"/>
              <a:gd name="connsiteX225" fmla="*/ 530903 w 2480827"/>
              <a:gd name="connsiteY225" fmla="*/ 946738 h 1950618"/>
              <a:gd name="connsiteX226" fmla="*/ 521378 w 2480827"/>
              <a:gd name="connsiteY226" fmla="*/ 953088 h 1950618"/>
              <a:gd name="connsiteX227" fmla="*/ 464228 w 2480827"/>
              <a:gd name="connsiteY227" fmla="*/ 959438 h 1950618"/>
              <a:gd name="connsiteX228" fmla="*/ 435653 w 2480827"/>
              <a:gd name="connsiteY228" fmla="*/ 946738 h 1950618"/>
              <a:gd name="connsiteX229" fmla="*/ 403903 w 2480827"/>
              <a:gd name="connsiteY229" fmla="*/ 914988 h 1950618"/>
              <a:gd name="connsiteX230" fmla="*/ 391203 w 2480827"/>
              <a:gd name="connsiteY230" fmla="*/ 908638 h 1950618"/>
              <a:gd name="connsiteX231" fmla="*/ 372153 w 2480827"/>
              <a:gd name="connsiteY231" fmla="*/ 895938 h 1950618"/>
              <a:gd name="connsiteX232" fmla="*/ 334053 w 2480827"/>
              <a:gd name="connsiteY232" fmla="*/ 892763 h 1950618"/>
              <a:gd name="connsiteX233" fmla="*/ 308653 w 2480827"/>
              <a:gd name="connsiteY233" fmla="*/ 864188 h 1950618"/>
              <a:gd name="connsiteX234" fmla="*/ 299128 w 2480827"/>
              <a:gd name="connsiteY234" fmla="*/ 851488 h 1950618"/>
              <a:gd name="connsiteX235" fmla="*/ 283253 w 2480827"/>
              <a:gd name="connsiteY235" fmla="*/ 832438 h 1950618"/>
              <a:gd name="connsiteX236" fmla="*/ 280078 w 2480827"/>
              <a:gd name="connsiteY236" fmla="*/ 819738 h 1950618"/>
              <a:gd name="connsiteX237" fmla="*/ 261028 w 2480827"/>
              <a:gd name="connsiteY237" fmla="*/ 800688 h 1950618"/>
              <a:gd name="connsiteX238" fmla="*/ 251503 w 2480827"/>
              <a:gd name="connsiteY238" fmla="*/ 794338 h 1950618"/>
              <a:gd name="connsiteX239" fmla="*/ 238803 w 2480827"/>
              <a:gd name="connsiteY239" fmla="*/ 781638 h 1950618"/>
              <a:gd name="connsiteX240" fmla="*/ 216578 w 2480827"/>
              <a:gd name="connsiteY240" fmla="*/ 772113 h 1950618"/>
              <a:gd name="connsiteX241" fmla="*/ 197528 w 2480827"/>
              <a:gd name="connsiteY241" fmla="*/ 768938 h 1950618"/>
              <a:gd name="connsiteX242" fmla="*/ 184828 w 2480827"/>
              <a:gd name="connsiteY242" fmla="*/ 762588 h 1950618"/>
              <a:gd name="connsiteX243" fmla="*/ 168953 w 2480827"/>
              <a:gd name="connsiteY243" fmla="*/ 756238 h 1950618"/>
              <a:gd name="connsiteX244" fmla="*/ 146728 w 2480827"/>
              <a:gd name="connsiteY244" fmla="*/ 743538 h 1950618"/>
              <a:gd name="connsiteX245" fmla="*/ 130853 w 2480827"/>
              <a:gd name="connsiteY245" fmla="*/ 737188 h 1950618"/>
              <a:gd name="connsiteX246" fmla="*/ 121328 w 2480827"/>
              <a:gd name="connsiteY246" fmla="*/ 734013 h 1950618"/>
              <a:gd name="connsiteX247" fmla="*/ 99103 w 2480827"/>
              <a:gd name="connsiteY247" fmla="*/ 708613 h 1950618"/>
              <a:gd name="connsiteX248" fmla="*/ 92753 w 2480827"/>
              <a:gd name="connsiteY248" fmla="*/ 692738 h 1950618"/>
              <a:gd name="connsiteX249" fmla="*/ 83228 w 2480827"/>
              <a:gd name="connsiteY249" fmla="*/ 673688 h 1950618"/>
              <a:gd name="connsiteX250" fmla="*/ 80053 w 2480827"/>
              <a:gd name="connsiteY250" fmla="*/ 660988 h 1950618"/>
              <a:gd name="connsiteX251" fmla="*/ 70528 w 2480827"/>
              <a:gd name="connsiteY251" fmla="*/ 600663 h 1950618"/>
              <a:gd name="connsiteX252" fmla="*/ 64178 w 2480827"/>
              <a:gd name="connsiteY252" fmla="*/ 578438 h 1950618"/>
              <a:gd name="connsiteX253" fmla="*/ 57828 w 2480827"/>
              <a:gd name="connsiteY253" fmla="*/ 565738 h 1950618"/>
              <a:gd name="connsiteX254" fmla="*/ 45128 w 2480827"/>
              <a:gd name="connsiteY254" fmla="*/ 540338 h 1950618"/>
              <a:gd name="connsiteX255" fmla="*/ 38778 w 2480827"/>
              <a:gd name="connsiteY255" fmla="*/ 521288 h 1950618"/>
              <a:gd name="connsiteX256" fmla="*/ 13378 w 2480827"/>
              <a:gd name="connsiteY256" fmla="*/ 495888 h 1950618"/>
              <a:gd name="connsiteX257" fmla="*/ 0 w 2480827"/>
              <a:gd name="connsiteY257" fmla="*/ 485376 h 1950618"/>
              <a:gd name="connsiteX258" fmla="*/ 7028 w 2480827"/>
              <a:gd name="connsiteY258" fmla="*/ 473662 h 1950618"/>
              <a:gd name="connsiteX259" fmla="*/ 30841 w 2480827"/>
              <a:gd name="connsiteY259" fmla="*/ 449850 h 1950618"/>
              <a:gd name="connsiteX260" fmla="*/ 73703 w 2480827"/>
              <a:gd name="connsiteY260" fmla="*/ 406987 h 1950618"/>
              <a:gd name="connsiteX261" fmla="*/ 107041 w 2480827"/>
              <a:gd name="connsiteY261" fmla="*/ 387937 h 1950618"/>
              <a:gd name="connsiteX262" fmla="*/ 130853 w 2480827"/>
              <a:gd name="connsiteY262" fmla="*/ 364125 h 1950618"/>
              <a:gd name="connsiteX263" fmla="*/ 135616 w 2480827"/>
              <a:gd name="connsiteY263" fmla="*/ 316500 h 1950618"/>
              <a:gd name="connsiteX264" fmla="*/ 116566 w 2480827"/>
              <a:gd name="connsiteY264" fmla="*/ 311737 h 1950618"/>
              <a:gd name="connsiteX265" fmla="*/ 116565 w 2480827"/>
              <a:gd name="connsiteY265" fmla="*/ 311737 h 1950618"/>
              <a:gd name="connsiteX266" fmla="*/ 114978 w 2480827"/>
              <a:gd name="connsiteY266" fmla="*/ 308564 h 1950618"/>
              <a:gd name="connsiteX267" fmla="*/ 113589 w 2480827"/>
              <a:gd name="connsiteY267" fmla="*/ 304396 h 1950618"/>
              <a:gd name="connsiteX268" fmla="*/ 133234 w 2480827"/>
              <a:gd name="connsiteY268" fmla="*/ 302213 h 1950618"/>
              <a:gd name="connsiteX269" fmla="*/ 145141 w 2480827"/>
              <a:gd name="connsiteY269" fmla="*/ 297451 h 1950618"/>
              <a:gd name="connsiteX270" fmla="*/ 157047 w 2480827"/>
              <a:gd name="connsiteY270" fmla="*/ 295069 h 1950618"/>
              <a:gd name="connsiteX271" fmla="*/ 183241 w 2480827"/>
              <a:gd name="connsiteY271" fmla="*/ 285544 h 1950618"/>
              <a:gd name="connsiteX272" fmla="*/ 204672 w 2480827"/>
              <a:gd name="connsiteY272" fmla="*/ 266494 h 1950618"/>
              <a:gd name="connsiteX273" fmla="*/ 214197 w 2480827"/>
              <a:gd name="connsiteY273" fmla="*/ 252207 h 1950618"/>
              <a:gd name="connsiteX274" fmla="*/ 216578 w 2480827"/>
              <a:gd name="connsiteY274" fmla="*/ 242682 h 1950618"/>
              <a:gd name="connsiteX275" fmla="*/ 235628 w 2480827"/>
              <a:gd name="connsiteY275" fmla="*/ 216488 h 1950618"/>
              <a:gd name="connsiteX276" fmla="*/ 254678 w 2480827"/>
              <a:gd name="connsiteY276" fmla="*/ 209344 h 1950618"/>
              <a:gd name="connsiteX277" fmla="*/ 292778 w 2480827"/>
              <a:gd name="connsiteY277" fmla="*/ 218869 h 1950618"/>
              <a:gd name="connsiteX278" fmla="*/ 311828 w 2480827"/>
              <a:gd name="connsiteY278" fmla="*/ 237919 h 1950618"/>
              <a:gd name="connsiteX279" fmla="*/ 328497 w 2480827"/>
              <a:gd name="connsiteY279" fmla="*/ 252207 h 1950618"/>
              <a:gd name="connsiteX280" fmla="*/ 357072 w 2480827"/>
              <a:gd name="connsiteY280" fmla="*/ 292688 h 1950618"/>
              <a:gd name="connsiteX281" fmla="*/ 364216 w 2480827"/>
              <a:gd name="connsiteY281" fmla="*/ 299832 h 1950618"/>
              <a:gd name="connsiteX282" fmla="*/ 402316 w 2480827"/>
              <a:gd name="connsiteY282" fmla="*/ 309357 h 1950618"/>
              <a:gd name="connsiteX283" fmla="*/ 435653 w 2480827"/>
              <a:gd name="connsiteY283" fmla="*/ 314119 h 1950618"/>
              <a:gd name="connsiteX284" fmla="*/ 473753 w 2480827"/>
              <a:gd name="connsiteY284" fmla="*/ 318882 h 1950618"/>
              <a:gd name="connsiteX285" fmla="*/ 492803 w 2480827"/>
              <a:gd name="connsiteY285" fmla="*/ 359363 h 1950618"/>
              <a:gd name="connsiteX286" fmla="*/ 495184 w 2480827"/>
              <a:gd name="connsiteY286" fmla="*/ 371269 h 1950618"/>
              <a:gd name="connsiteX287" fmla="*/ 504709 w 2480827"/>
              <a:gd name="connsiteY287" fmla="*/ 399844 h 1950618"/>
              <a:gd name="connsiteX288" fmla="*/ 514234 w 2480827"/>
              <a:gd name="connsiteY288" fmla="*/ 409369 h 1950618"/>
              <a:gd name="connsiteX289" fmla="*/ 533284 w 2480827"/>
              <a:gd name="connsiteY289" fmla="*/ 411751 h 1950618"/>
              <a:gd name="connsiteX290" fmla="*/ 616628 w 2480827"/>
              <a:gd name="connsiteY290" fmla="*/ 414132 h 1950618"/>
              <a:gd name="connsiteX291" fmla="*/ 635678 w 2480827"/>
              <a:gd name="connsiteY291" fmla="*/ 418894 h 1950618"/>
              <a:gd name="connsiteX292" fmla="*/ 652347 w 2480827"/>
              <a:gd name="connsiteY292" fmla="*/ 426038 h 1950618"/>
              <a:gd name="connsiteX293" fmla="*/ 707116 w 2480827"/>
              <a:gd name="connsiteY293" fmla="*/ 423657 h 1950618"/>
              <a:gd name="connsiteX294" fmla="*/ 714259 w 2480827"/>
              <a:gd name="connsiteY294" fmla="*/ 411751 h 1950618"/>
              <a:gd name="connsiteX295" fmla="*/ 726166 w 2480827"/>
              <a:gd name="connsiteY295" fmla="*/ 395082 h 1950618"/>
              <a:gd name="connsiteX296" fmla="*/ 733309 w 2480827"/>
              <a:gd name="connsiteY296" fmla="*/ 366507 h 1950618"/>
              <a:gd name="connsiteX297" fmla="*/ 738072 w 2480827"/>
              <a:gd name="connsiteY297" fmla="*/ 354601 h 1950618"/>
              <a:gd name="connsiteX298" fmla="*/ 747597 w 2480827"/>
              <a:gd name="connsiteY298" fmla="*/ 342694 h 1950618"/>
              <a:gd name="connsiteX299" fmla="*/ 780934 w 2480827"/>
              <a:gd name="connsiteY299" fmla="*/ 314119 h 1950618"/>
              <a:gd name="connsiteX300" fmla="*/ 807128 w 2480827"/>
              <a:gd name="connsiteY300" fmla="*/ 304594 h 1950618"/>
              <a:gd name="connsiteX301" fmla="*/ 835703 w 2480827"/>
              <a:gd name="connsiteY301" fmla="*/ 290307 h 1950618"/>
              <a:gd name="connsiteX302" fmla="*/ 845228 w 2480827"/>
              <a:gd name="connsiteY302" fmla="*/ 283163 h 1950618"/>
              <a:gd name="connsiteX303" fmla="*/ 859516 w 2480827"/>
              <a:gd name="connsiteY303" fmla="*/ 268876 h 1950618"/>
              <a:gd name="connsiteX304" fmla="*/ 871422 w 2480827"/>
              <a:gd name="connsiteY304" fmla="*/ 261732 h 1950618"/>
              <a:gd name="connsiteX305" fmla="*/ 888091 w 2480827"/>
              <a:gd name="connsiteY305" fmla="*/ 242682 h 1950618"/>
              <a:gd name="connsiteX306" fmla="*/ 907141 w 2480827"/>
              <a:gd name="connsiteY306" fmla="*/ 230776 h 1950618"/>
              <a:gd name="connsiteX307" fmla="*/ 930953 w 2480827"/>
              <a:gd name="connsiteY307" fmla="*/ 214107 h 1950618"/>
              <a:gd name="connsiteX308" fmla="*/ 942859 w 2480827"/>
              <a:gd name="connsiteY308" fmla="*/ 211726 h 1950618"/>
              <a:gd name="connsiteX309" fmla="*/ 957147 w 2480827"/>
              <a:gd name="connsiteY309" fmla="*/ 204582 h 1950618"/>
              <a:gd name="connsiteX310" fmla="*/ 985722 w 2480827"/>
              <a:gd name="connsiteY310" fmla="*/ 278401 h 1950618"/>
              <a:gd name="connsiteX311" fmla="*/ 997628 w 2480827"/>
              <a:gd name="connsiteY311" fmla="*/ 297451 h 1950618"/>
              <a:gd name="connsiteX312" fmla="*/ 1007153 w 2480827"/>
              <a:gd name="connsiteY312" fmla="*/ 299832 h 1950618"/>
              <a:gd name="connsiteX313" fmla="*/ 1028584 w 2480827"/>
              <a:gd name="connsiteY313" fmla="*/ 304594 h 1950618"/>
              <a:gd name="connsiteX314" fmla="*/ 1064303 w 2480827"/>
              <a:gd name="connsiteY314" fmla="*/ 297451 h 1950618"/>
              <a:gd name="connsiteX315" fmla="*/ 1080972 w 2480827"/>
              <a:gd name="connsiteY315" fmla="*/ 273638 h 1950618"/>
              <a:gd name="connsiteX316" fmla="*/ 1095259 w 2480827"/>
              <a:gd name="connsiteY316" fmla="*/ 252207 h 1950618"/>
              <a:gd name="connsiteX317" fmla="*/ 1097641 w 2480827"/>
              <a:gd name="connsiteY317" fmla="*/ 245063 h 1950618"/>
              <a:gd name="connsiteX318" fmla="*/ 1107166 w 2480827"/>
              <a:gd name="connsiteY318" fmla="*/ 240301 h 1950618"/>
              <a:gd name="connsiteX319" fmla="*/ 1116691 w 2480827"/>
              <a:gd name="connsiteY319" fmla="*/ 228394 h 1950618"/>
              <a:gd name="connsiteX320" fmla="*/ 1123834 w 2480827"/>
              <a:gd name="connsiteY320" fmla="*/ 226013 h 1950618"/>
              <a:gd name="connsiteX321" fmla="*/ 1147647 w 2480827"/>
              <a:gd name="connsiteY321" fmla="*/ 209344 h 1950618"/>
              <a:gd name="connsiteX322" fmla="*/ 1154791 w 2480827"/>
              <a:gd name="connsiteY322" fmla="*/ 204582 h 1950618"/>
              <a:gd name="connsiteX323" fmla="*/ 1171459 w 2480827"/>
              <a:gd name="connsiteY323" fmla="*/ 183151 h 1950618"/>
              <a:gd name="connsiteX324" fmla="*/ 1183366 w 2480827"/>
              <a:gd name="connsiteY324" fmla="*/ 159338 h 1950618"/>
              <a:gd name="connsiteX325" fmla="*/ 1190509 w 2480827"/>
              <a:gd name="connsiteY325" fmla="*/ 145051 h 1950618"/>
              <a:gd name="connsiteX326" fmla="*/ 1207178 w 2480827"/>
              <a:gd name="connsiteY326" fmla="*/ 133144 h 1950618"/>
              <a:gd name="connsiteX327" fmla="*/ 1219084 w 2480827"/>
              <a:gd name="connsiteY327" fmla="*/ 126001 h 1950618"/>
              <a:gd name="connsiteX328" fmla="*/ 1235753 w 2480827"/>
              <a:gd name="connsiteY328" fmla="*/ 121238 h 1950618"/>
              <a:gd name="connsiteX329" fmla="*/ 1242897 w 2480827"/>
              <a:gd name="connsiteY329" fmla="*/ 116476 h 1950618"/>
              <a:gd name="connsiteX330" fmla="*/ 1261947 w 2480827"/>
              <a:gd name="connsiteY330" fmla="*/ 106951 h 1950618"/>
              <a:gd name="connsiteX331" fmla="*/ 1283378 w 2480827"/>
              <a:gd name="connsiteY331" fmla="*/ 87901 h 1950618"/>
              <a:gd name="connsiteX332" fmla="*/ 1290522 w 2480827"/>
              <a:gd name="connsiteY332" fmla="*/ 73613 h 1950618"/>
              <a:gd name="connsiteX333" fmla="*/ 1300047 w 2480827"/>
              <a:gd name="connsiteY333" fmla="*/ 59326 h 1950618"/>
              <a:gd name="connsiteX334" fmla="*/ 1302428 w 2480827"/>
              <a:gd name="connsiteY334" fmla="*/ 52182 h 1950618"/>
              <a:gd name="connsiteX335" fmla="*/ 1309572 w 2480827"/>
              <a:gd name="connsiteY335" fmla="*/ 49801 h 1950618"/>
              <a:gd name="connsiteX336" fmla="*/ 1342909 w 2480827"/>
              <a:gd name="connsiteY336" fmla="*/ 42657 h 1950618"/>
              <a:gd name="connsiteX337" fmla="*/ 1369103 w 2480827"/>
              <a:gd name="connsiteY337" fmla="*/ 33132 h 1950618"/>
              <a:gd name="connsiteX338" fmla="*/ 1397678 w 2480827"/>
              <a:gd name="connsiteY338" fmla="*/ 23607 h 1950618"/>
              <a:gd name="connsiteX339" fmla="*/ 1407203 w 2480827"/>
              <a:gd name="connsiteY339" fmla="*/ 14082 h 1950618"/>
              <a:gd name="connsiteX340" fmla="*/ 1409584 w 2480827"/>
              <a:gd name="connsiteY340" fmla="*/ 4557 h 1950618"/>
              <a:gd name="connsiteX341" fmla="*/ 1408410 w 2480827"/>
              <a:gd name="connsiteY341" fmla="*/ 0 h 1950618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94083 w 2480827"/>
              <a:gd name="connsiteY156" fmla="*/ 1922010 h 1950618"/>
              <a:gd name="connsiteX157" fmla="*/ 1591937 w 2480827"/>
              <a:gd name="connsiteY157" fmla="*/ 1932199 h 1950618"/>
              <a:gd name="connsiteX158" fmla="*/ 1594750 w 2480827"/>
              <a:gd name="connsiteY158" fmla="*/ 1937838 h 1950618"/>
              <a:gd name="connsiteX159" fmla="*/ 1581828 w 2480827"/>
              <a:gd name="connsiteY159" fmla="*/ 1915114 h 1950618"/>
              <a:gd name="connsiteX160" fmla="*/ 1496103 w 2480827"/>
              <a:gd name="connsiteY160" fmla="*/ 1902414 h 1950618"/>
              <a:gd name="connsiteX161" fmla="*/ 1438953 w 2480827"/>
              <a:gd name="connsiteY161" fmla="*/ 1911939 h 1950618"/>
              <a:gd name="connsiteX162" fmla="*/ 1378628 w 2480827"/>
              <a:gd name="connsiteY162" fmla="*/ 1918289 h 1950618"/>
              <a:gd name="connsiteX163" fmla="*/ 1353228 w 2480827"/>
              <a:gd name="connsiteY163" fmla="*/ 1924639 h 1950618"/>
              <a:gd name="connsiteX164" fmla="*/ 1289728 w 2480827"/>
              <a:gd name="connsiteY164" fmla="*/ 1927814 h 1950618"/>
              <a:gd name="connsiteX165" fmla="*/ 1219878 w 2480827"/>
              <a:gd name="connsiteY165" fmla="*/ 1934164 h 1950618"/>
              <a:gd name="connsiteX166" fmla="*/ 1181778 w 2480827"/>
              <a:gd name="connsiteY166" fmla="*/ 1937339 h 1950618"/>
              <a:gd name="connsiteX167" fmla="*/ 1042078 w 2480827"/>
              <a:gd name="connsiteY167" fmla="*/ 1950039 h 1950618"/>
              <a:gd name="connsiteX168" fmla="*/ 950045 w 2480827"/>
              <a:gd name="connsiteY168" fmla="*/ 1950618 h 1950618"/>
              <a:gd name="connsiteX169" fmla="*/ 950003 w 2480827"/>
              <a:gd name="connsiteY169" fmla="*/ 1950038 h 1950618"/>
              <a:gd name="connsiteX170" fmla="*/ 946828 w 2480827"/>
              <a:gd name="connsiteY170" fmla="*/ 1927813 h 1950618"/>
              <a:gd name="connsiteX171" fmla="*/ 943653 w 2480827"/>
              <a:gd name="connsiteY171" fmla="*/ 1902413 h 1950618"/>
              <a:gd name="connsiteX172" fmla="*/ 937303 w 2480827"/>
              <a:gd name="connsiteY172" fmla="*/ 1829388 h 1950618"/>
              <a:gd name="connsiteX173" fmla="*/ 924603 w 2480827"/>
              <a:gd name="connsiteY173" fmla="*/ 1784938 h 1950618"/>
              <a:gd name="connsiteX174" fmla="*/ 923015 w 2480827"/>
              <a:gd name="connsiteY174" fmla="*/ 1707944 h 1950618"/>
              <a:gd name="connsiteX175" fmla="*/ 934128 w 2480827"/>
              <a:gd name="connsiteY175" fmla="*/ 1610313 h 1950618"/>
              <a:gd name="connsiteX176" fmla="*/ 918253 w 2480827"/>
              <a:gd name="connsiteY176" fmla="*/ 1480138 h 1950618"/>
              <a:gd name="connsiteX177" fmla="*/ 912697 w 2480827"/>
              <a:gd name="connsiteY177" fmla="*/ 1399176 h 1950618"/>
              <a:gd name="connsiteX178" fmla="*/ 908728 w 2480827"/>
              <a:gd name="connsiteY178" fmla="*/ 1375363 h 1950618"/>
              <a:gd name="connsiteX179" fmla="*/ 927778 w 2480827"/>
              <a:gd name="connsiteY179" fmla="*/ 1346788 h 1950618"/>
              <a:gd name="connsiteX180" fmla="*/ 937303 w 2480827"/>
              <a:gd name="connsiteY180" fmla="*/ 1343613 h 1950618"/>
              <a:gd name="connsiteX181" fmla="*/ 972228 w 2480827"/>
              <a:gd name="connsiteY181" fmla="*/ 1337263 h 1950618"/>
              <a:gd name="connsiteX182" fmla="*/ 1007153 w 2480827"/>
              <a:gd name="connsiteY182" fmla="*/ 1343613 h 1950618"/>
              <a:gd name="connsiteX183" fmla="*/ 1019853 w 2480827"/>
              <a:gd name="connsiteY183" fmla="*/ 1337263 h 1950618"/>
              <a:gd name="connsiteX184" fmla="*/ 1042078 w 2480827"/>
              <a:gd name="connsiteY184" fmla="*/ 1334088 h 1950618"/>
              <a:gd name="connsiteX185" fmla="*/ 1054778 w 2480827"/>
              <a:gd name="connsiteY185" fmla="*/ 1330913 h 1950618"/>
              <a:gd name="connsiteX186" fmla="*/ 1067478 w 2480827"/>
              <a:gd name="connsiteY186" fmla="*/ 1318213 h 1950618"/>
              <a:gd name="connsiteX187" fmla="*/ 1077003 w 2480827"/>
              <a:gd name="connsiteY187" fmla="*/ 1311863 h 1950618"/>
              <a:gd name="connsiteX188" fmla="*/ 1080178 w 2480827"/>
              <a:gd name="connsiteY188" fmla="*/ 1302338 h 1950618"/>
              <a:gd name="connsiteX189" fmla="*/ 1083353 w 2480827"/>
              <a:gd name="connsiteY189" fmla="*/ 1245188 h 1950618"/>
              <a:gd name="connsiteX190" fmla="*/ 1073828 w 2480827"/>
              <a:gd name="connsiteY190" fmla="*/ 1216613 h 1950618"/>
              <a:gd name="connsiteX191" fmla="*/ 1067478 w 2480827"/>
              <a:gd name="connsiteY191" fmla="*/ 1197563 h 1950618"/>
              <a:gd name="connsiteX192" fmla="*/ 1064303 w 2480827"/>
              <a:gd name="connsiteY192" fmla="*/ 1172163 h 1950618"/>
              <a:gd name="connsiteX193" fmla="*/ 1061128 w 2480827"/>
              <a:gd name="connsiteY193" fmla="*/ 1051513 h 1950618"/>
              <a:gd name="connsiteX194" fmla="*/ 1067478 w 2480827"/>
              <a:gd name="connsiteY194" fmla="*/ 1029288 h 1950618"/>
              <a:gd name="connsiteX195" fmla="*/ 1070653 w 2480827"/>
              <a:gd name="connsiteY195" fmla="*/ 1019763 h 1950618"/>
              <a:gd name="connsiteX196" fmla="*/ 1077003 w 2480827"/>
              <a:gd name="connsiteY196" fmla="*/ 997538 h 1950618"/>
              <a:gd name="connsiteX197" fmla="*/ 1086528 w 2480827"/>
              <a:gd name="connsiteY197" fmla="*/ 978488 h 1950618"/>
              <a:gd name="connsiteX198" fmla="*/ 1089703 w 2480827"/>
              <a:gd name="connsiteY198" fmla="*/ 962613 h 1950618"/>
              <a:gd name="connsiteX199" fmla="*/ 1092878 w 2480827"/>
              <a:gd name="connsiteY199" fmla="*/ 895938 h 1950618"/>
              <a:gd name="connsiteX200" fmla="*/ 1086528 w 2480827"/>
              <a:gd name="connsiteY200" fmla="*/ 876888 h 1950618"/>
              <a:gd name="connsiteX201" fmla="*/ 1083353 w 2480827"/>
              <a:gd name="connsiteY201" fmla="*/ 854663 h 1950618"/>
              <a:gd name="connsiteX202" fmla="*/ 1070653 w 2480827"/>
              <a:gd name="connsiteY202" fmla="*/ 829263 h 1950618"/>
              <a:gd name="connsiteX203" fmla="*/ 1061128 w 2480827"/>
              <a:gd name="connsiteY203" fmla="*/ 803863 h 1950618"/>
              <a:gd name="connsiteX204" fmla="*/ 1048428 w 2480827"/>
              <a:gd name="connsiteY204" fmla="*/ 787988 h 1950618"/>
              <a:gd name="connsiteX205" fmla="*/ 1007153 w 2480827"/>
              <a:gd name="connsiteY205" fmla="*/ 753063 h 1950618"/>
              <a:gd name="connsiteX206" fmla="*/ 969053 w 2480827"/>
              <a:gd name="connsiteY206" fmla="*/ 746713 h 1950618"/>
              <a:gd name="connsiteX207" fmla="*/ 867453 w 2480827"/>
              <a:gd name="connsiteY207" fmla="*/ 743538 h 1950618"/>
              <a:gd name="connsiteX208" fmla="*/ 823003 w 2480827"/>
              <a:gd name="connsiteY208" fmla="*/ 734013 h 1950618"/>
              <a:gd name="connsiteX209" fmla="*/ 816653 w 2480827"/>
              <a:gd name="connsiteY209" fmla="*/ 724488 h 1950618"/>
              <a:gd name="connsiteX210" fmla="*/ 788078 w 2480827"/>
              <a:gd name="connsiteY210" fmla="*/ 702263 h 1950618"/>
              <a:gd name="connsiteX211" fmla="*/ 778553 w 2480827"/>
              <a:gd name="connsiteY211" fmla="*/ 689563 h 1950618"/>
              <a:gd name="connsiteX212" fmla="*/ 762678 w 2480827"/>
              <a:gd name="connsiteY212" fmla="*/ 683213 h 1950618"/>
              <a:gd name="connsiteX213" fmla="*/ 743628 w 2480827"/>
              <a:gd name="connsiteY213" fmla="*/ 686388 h 1950618"/>
              <a:gd name="connsiteX214" fmla="*/ 734103 w 2480827"/>
              <a:gd name="connsiteY214" fmla="*/ 692738 h 1950618"/>
              <a:gd name="connsiteX215" fmla="*/ 730928 w 2480827"/>
              <a:gd name="connsiteY215" fmla="*/ 822913 h 1950618"/>
              <a:gd name="connsiteX216" fmla="*/ 724578 w 2480827"/>
              <a:gd name="connsiteY216" fmla="*/ 838788 h 1950618"/>
              <a:gd name="connsiteX217" fmla="*/ 711878 w 2480827"/>
              <a:gd name="connsiteY217" fmla="*/ 861013 h 1950618"/>
              <a:gd name="connsiteX218" fmla="*/ 680128 w 2480827"/>
              <a:gd name="connsiteY218" fmla="*/ 905463 h 1950618"/>
              <a:gd name="connsiteX219" fmla="*/ 648378 w 2480827"/>
              <a:gd name="connsiteY219" fmla="*/ 908638 h 1950618"/>
              <a:gd name="connsiteX220" fmla="*/ 613453 w 2480827"/>
              <a:gd name="connsiteY220" fmla="*/ 914988 h 1950618"/>
              <a:gd name="connsiteX221" fmla="*/ 591228 w 2480827"/>
              <a:gd name="connsiteY221" fmla="*/ 918163 h 1950618"/>
              <a:gd name="connsiteX222" fmla="*/ 553128 w 2480827"/>
              <a:gd name="connsiteY222" fmla="*/ 934038 h 1950618"/>
              <a:gd name="connsiteX223" fmla="*/ 543603 w 2480827"/>
              <a:gd name="connsiteY223" fmla="*/ 943563 h 1950618"/>
              <a:gd name="connsiteX224" fmla="*/ 530903 w 2480827"/>
              <a:gd name="connsiteY224" fmla="*/ 946738 h 1950618"/>
              <a:gd name="connsiteX225" fmla="*/ 521378 w 2480827"/>
              <a:gd name="connsiteY225" fmla="*/ 953088 h 1950618"/>
              <a:gd name="connsiteX226" fmla="*/ 464228 w 2480827"/>
              <a:gd name="connsiteY226" fmla="*/ 959438 h 1950618"/>
              <a:gd name="connsiteX227" fmla="*/ 435653 w 2480827"/>
              <a:gd name="connsiteY227" fmla="*/ 946738 h 1950618"/>
              <a:gd name="connsiteX228" fmla="*/ 403903 w 2480827"/>
              <a:gd name="connsiteY228" fmla="*/ 914988 h 1950618"/>
              <a:gd name="connsiteX229" fmla="*/ 391203 w 2480827"/>
              <a:gd name="connsiteY229" fmla="*/ 908638 h 1950618"/>
              <a:gd name="connsiteX230" fmla="*/ 372153 w 2480827"/>
              <a:gd name="connsiteY230" fmla="*/ 895938 h 1950618"/>
              <a:gd name="connsiteX231" fmla="*/ 334053 w 2480827"/>
              <a:gd name="connsiteY231" fmla="*/ 892763 h 1950618"/>
              <a:gd name="connsiteX232" fmla="*/ 308653 w 2480827"/>
              <a:gd name="connsiteY232" fmla="*/ 864188 h 1950618"/>
              <a:gd name="connsiteX233" fmla="*/ 299128 w 2480827"/>
              <a:gd name="connsiteY233" fmla="*/ 851488 h 1950618"/>
              <a:gd name="connsiteX234" fmla="*/ 283253 w 2480827"/>
              <a:gd name="connsiteY234" fmla="*/ 832438 h 1950618"/>
              <a:gd name="connsiteX235" fmla="*/ 280078 w 2480827"/>
              <a:gd name="connsiteY235" fmla="*/ 819738 h 1950618"/>
              <a:gd name="connsiteX236" fmla="*/ 261028 w 2480827"/>
              <a:gd name="connsiteY236" fmla="*/ 800688 h 1950618"/>
              <a:gd name="connsiteX237" fmla="*/ 251503 w 2480827"/>
              <a:gd name="connsiteY237" fmla="*/ 794338 h 1950618"/>
              <a:gd name="connsiteX238" fmla="*/ 238803 w 2480827"/>
              <a:gd name="connsiteY238" fmla="*/ 781638 h 1950618"/>
              <a:gd name="connsiteX239" fmla="*/ 216578 w 2480827"/>
              <a:gd name="connsiteY239" fmla="*/ 772113 h 1950618"/>
              <a:gd name="connsiteX240" fmla="*/ 197528 w 2480827"/>
              <a:gd name="connsiteY240" fmla="*/ 768938 h 1950618"/>
              <a:gd name="connsiteX241" fmla="*/ 184828 w 2480827"/>
              <a:gd name="connsiteY241" fmla="*/ 762588 h 1950618"/>
              <a:gd name="connsiteX242" fmla="*/ 168953 w 2480827"/>
              <a:gd name="connsiteY242" fmla="*/ 756238 h 1950618"/>
              <a:gd name="connsiteX243" fmla="*/ 146728 w 2480827"/>
              <a:gd name="connsiteY243" fmla="*/ 743538 h 1950618"/>
              <a:gd name="connsiteX244" fmla="*/ 130853 w 2480827"/>
              <a:gd name="connsiteY244" fmla="*/ 737188 h 1950618"/>
              <a:gd name="connsiteX245" fmla="*/ 121328 w 2480827"/>
              <a:gd name="connsiteY245" fmla="*/ 734013 h 1950618"/>
              <a:gd name="connsiteX246" fmla="*/ 99103 w 2480827"/>
              <a:gd name="connsiteY246" fmla="*/ 708613 h 1950618"/>
              <a:gd name="connsiteX247" fmla="*/ 92753 w 2480827"/>
              <a:gd name="connsiteY247" fmla="*/ 692738 h 1950618"/>
              <a:gd name="connsiteX248" fmla="*/ 83228 w 2480827"/>
              <a:gd name="connsiteY248" fmla="*/ 673688 h 1950618"/>
              <a:gd name="connsiteX249" fmla="*/ 80053 w 2480827"/>
              <a:gd name="connsiteY249" fmla="*/ 660988 h 1950618"/>
              <a:gd name="connsiteX250" fmla="*/ 70528 w 2480827"/>
              <a:gd name="connsiteY250" fmla="*/ 600663 h 1950618"/>
              <a:gd name="connsiteX251" fmla="*/ 64178 w 2480827"/>
              <a:gd name="connsiteY251" fmla="*/ 578438 h 1950618"/>
              <a:gd name="connsiteX252" fmla="*/ 57828 w 2480827"/>
              <a:gd name="connsiteY252" fmla="*/ 565738 h 1950618"/>
              <a:gd name="connsiteX253" fmla="*/ 45128 w 2480827"/>
              <a:gd name="connsiteY253" fmla="*/ 540338 h 1950618"/>
              <a:gd name="connsiteX254" fmla="*/ 38778 w 2480827"/>
              <a:gd name="connsiteY254" fmla="*/ 521288 h 1950618"/>
              <a:gd name="connsiteX255" fmla="*/ 13378 w 2480827"/>
              <a:gd name="connsiteY255" fmla="*/ 495888 h 1950618"/>
              <a:gd name="connsiteX256" fmla="*/ 0 w 2480827"/>
              <a:gd name="connsiteY256" fmla="*/ 485376 h 1950618"/>
              <a:gd name="connsiteX257" fmla="*/ 7028 w 2480827"/>
              <a:gd name="connsiteY257" fmla="*/ 473662 h 1950618"/>
              <a:gd name="connsiteX258" fmla="*/ 30841 w 2480827"/>
              <a:gd name="connsiteY258" fmla="*/ 449850 h 1950618"/>
              <a:gd name="connsiteX259" fmla="*/ 73703 w 2480827"/>
              <a:gd name="connsiteY259" fmla="*/ 406987 h 1950618"/>
              <a:gd name="connsiteX260" fmla="*/ 107041 w 2480827"/>
              <a:gd name="connsiteY260" fmla="*/ 387937 h 1950618"/>
              <a:gd name="connsiteX261" fmla="*/ 130853 w 2480827"/>
              <a:gd name="connsiteY261" fmla="*/ 364125 h 1950618"/>
              <a:gd name="connsiteX262" fmla="*/ 135616 w 2480827"/>
              <a:gd name="connsiteY262" fmla="*/ 316500 h 1950618"/>
              <a:gd name="connsiteX263" fmla="*/ 116566 w 2480827"/>
              <a:gd name="connsiteY263" fmla="*/ 311737 h 1950618"/>
              <a:gd name="connsiteX264" fmla="*/ 116565 w 2480827"/>
              <a:gd name="connsiteY264" fmla="*/ 311737 h 1950618"/>
              <a:gd name="connsiteX265" fmla="*/ 114978 w 2480827"/>
              <a:gd name="connsiteY265" fmla="*/ 308564 h 1950618"/>
              <a:gd name="connsiteX266" fmla="*/ 113589 w 2480827"/>
              <a:gd name="connsiteY266" fmla="*/ 304396 h 1950618"/>
              <a:gd name="connsiteX267" fmla="*/ 133234 w 2480827"/>
              <a:gd name="connsiteY267" fmla="*/ 302213 h 1950618"/>
              <a:gd name="connsiteX268" fmla="*/ 145141 w 2480827"/>
              <a:gd name="connsiteY268" fmla="*/ 297451 h 1950618"/>
              <a:gd name="connsiteX269" fmla="*/ 157047 w 2480827"/>
              <a:gd name="connsiteY269" fmla="*/ 295069 h 1950618"/>
              <a:gd name="connsiteX270" fmla="*/ 183241 w 2480827"/>
              <a:gd name="connsiteY270" fmla="*/ 285544 h 1950618"/>
              <a:gd name="connsiteX271" fmla="*/ 204672 w 2480827"/>
              <a:gd name="connsiteY271" fmla="*/ 266494 h 1950618"/>
              <a:gd name="connsiteX272" fmla="*/ 214197 w 2480827"/>
              <a:gd name="connsiteY272" fmla="*/ 252207 h 1950618"/>
              <a:gd name="connsiteX273" fmla="*/ 216578 w 2480827"/>
              <a:gd name="connsiteY273" fmla="*/ 242682 h 1950618"/>
              <a:gd name="connsiteX274" fmla="*/ 235628 w 2480827"/>
              <a:gd name="connsiteY274" fmla="*/ 216488 h 1950618"/>
              <a:gd name="connsiteX275" fmla="*/ 254678 w 2480827"/>
              <a:gd name="connsiteY275" fmla="*/ 209344 h 1950618"/>
              <a:gd name="connsiteX276" fmla="*/ 292778 w 2480827"/>
              <a:gd name="connsiteY276" fmla="*/ 218869 h 1950618"/>
              <a:gd name="connsiteX277" fmla="*/ 311828 w 2480827"/>
              <a:gd name="connsiteY277" fmla="*/ 237919 h 1950618"/>
              <a:gd name="connsiteX278" fmla="*/ 328497 w 2480827"/>
              <a:gd name="connsiteY278" fmla="*/ 252207 h 1950618"/>
              <a:gd name="connsiteX279" fmla="*/ 357072 w 2480827"/>
              <a:gd name="connsiteY279" fmla="*/ 292688 h 1950618"/>
              <a:gd name="connsiteX280" fmla="*/ 364216 w 2480827"/>
              <a:gd name="connsiteY280" fmla="*/ 299832 h 1950618"/>
              <a:gd name="connsiteX281" fmla="*/ 402316 w 2480827"/>
              <a:gd name="connsiteY281" fmla="*/ 309357 h 1950618"/>
              <a:gd name="connsiteX282" fmla="*/ 435653 w 2480827"/>
              <a:gd name="connsiteY282" fmla="*/ 314119 h 1950618"/>
              <a:gd name="connsiteX283" fmla="*/ 473753 w 2480827"/>
              <a:gd name="connsiteY283" fmla="*/ 318882 h 1950618"/>
              <a:gd name="connsiteX284" fmla="*/ 492803 w 2480827"/>
              <a:gd name="connsiteY284" fmla="*/ 359363 h 1950618"/>
              <a:gd name="connsiteX285" fmla="*/ 495184 w 2480827"/>
              <a:gd name="connsiteY285" fmla="*/ 371269 h 1950618"/>
              <a:gd name="connsiteX286" fmla="*/ 504709 w 2480827"/>
              <a:gd name="connsiteY286" fmla="*/ 399844 h 1950618"/>
              <a:gd name="connsiteX287" fmla="*/ 514234 w 2480827"/>
              <a:gd name="connsiteY287" fmla="*/ 409369 h 1950618"/>
              <a:gd name="connsiteX288" fmla="*/ 533284 w 2480827"/>
              <a:gd name="connsiteY288" fmla="*/ 411751 h 1950618"/>
              <a:gd name="connsiteX289" fmla="*/ 616628 w 2480827"/>
              <a:gd name="connsiteY289" fmla="*/ 414132 h 1950618"/>
              <a:gd name="connsiteX290" fmla="*/ 635678 w 2480827"/>
              <a:gd name="connsiteY290" fmla="*/ 418894 h 1950618"/>
              <a:gd name="connsiteX291" fmla="*/ 652347 w 2480827"/>
              <a:gd name="connsiteY291" fmla="*/ 426038 h 1950618"/>
              <a:gd name="connsiteX292" fmla="*/ 707116 w 2480827"/>
              <a:gd name="connsiteY292" fmla="*/ 423657 h 1950618"/>
              <a:gd name="connsiteX293" fmla="*/ 714259 w 2480827"/>
              <a:gd name="connsiteY293" fmla="*/ 411751 h 1950618"/>
              <a:gd name="connsiteX294" fmla="*/ 726166 w 2480827"/>
              <a:gd name="connsiteY294" fmla="*/ 395082 h 1950618"/>
              <a:gd name="connsiteX295" fmla="*/ 733309 w 2480827"/>
              <a:gd name="connsiteY295" fmla="*/ 366507 h 1950618"/>
              <a:gd name="connsiteX296" fmla="*/ 738072 w 2480827"/>
              <a:gd name="connsiteY296" fmla="*/ 354601 h 1950618"/>
              <a:gd name="connsiteX297" fmla="*/ 747597 w 2480827"/>
              <a:gd name="connsiteY297" fmla="*/ 342694 h 1950618"/>
              <a:gd name="connsiteX298" fmla="*/ 780934 w 2480827"/>
              <a:gd name="connsiteY298" fmla="*/ 314119 h 1950618"/>
              <a:gd name="connsiteX299" fmla="*/ 807128 w 2480827"/>
              <a:gd name="connsiteY299" fmla="*/ 304594 h 1950618"/>
              <a:gd name="connsiteX300" fmla="*/ 835703 w 2480827"/>
              <a:gd name="connsiteY300" fmla="*/ 290307 h 1950618"/>
              <a:gd name="connsiteX301" fmla="*/ 845228 w 2480827"/>
              <a:gd name="connsiteY301" fmla="*/ 283163 h 1950618"/>
              <a:gd name="connsiteX302" fmla="*/ 859516 w 2480827"/>
              <a:gd name="connsiteY302" fmla="*/ 268876 h 1950618"/>
              <a:gd name="connsiteX303" fmla="*/ 871422 w 2480827"/>
              <a:gd name="connsiteY303" fmla="*/ 261732 h 1950618"/>
              <a:gd name="connsiteX304" fmla="*/ 888091 w 2480827"/>
              <a:gd name="connsiteY304" fmla="*/ 242682 h 1950618"/>
              <a:gd name="connsiteX305" fmla="*/ 907141 w 2480827"/>
              <a:gd name="connsiteY305" fmla="*/ 230776 h 1950618"/>
              <a:gd name="connsiteX306" fmla="*/ 930953 w 2480827"/>
              <a:gd name="connsiteY306" fmla="*/ 214107 h 1950618"/>
              <a:gd name="connsiteX307" fmla="*/ 942859 w 2480827"/>
              <a:gd name="connsiteY307" fmla="*/ 211726 h 1950618"/>
              <a:gd name="connsiteX308" fmla="*/ 957147 w 2480827"/>
              <a:gd name="connsiteY308" fmla="*/ 204582 h 1950618"/>
              <a:gd name="connsiteX309" fmla="*/ 985722 w 2480827"/>
              <a:gd name="connsiteY309" fmla="*/ 278401 h 1950618"/>
              <a:gd name="connsiteX310" fmla="*/ 997628 w 2480827"/>
              <a:gd name="connsiteY310" fmla="*/ 297451 h 1950618"/>
              <a:gd name="connsiteX311" fmla="*/ 1007153 w 2480827"/>
              <a:gd name="connsiteY311" fmla="*/ 299832 h 1950618"/>
              <a:gd name="connsiteX312" fmla="*/ 1028584 w 2480827"/>
              <a:gd name="connsiteY312" fmla="*/ 304594 h 1950618"/>
              <a:gd name="connsiteX313" fmla="*/ 1064303 w 2480827"/>
              <a:gd name="connsiteY313" fmla="*/ 297451 h 1950618"/>
              <a:gd name="connsiteX314" fmla="*/ 1080972 w 2480827"/>
              <a:gd name="connsiteY314" fmla="*/ 273638 h 1950618"/>
              <a:gd name="connsiteX315" fmla="*/ 1095259 w 2480827"/>
              <a:gd name="connsiteY315" fmla="*/ 252207 h 1950618"/>
              <a:gd name="connsiteX316" fmla="*/ 1097641 w 2480827"/>
              <a:gd name="connsiteY316" fmla="*/ 245063 h 1950618"/>
              <a:gd name="connsiteX317" fmla="*/ 1107166 w 2480827"/>
              <a:gd name="connsiteY317" fmla="*/ 240301 h 1950618"/>
              <a:gd name="connsiteX318" fmla="*/ 1116691 w 2480827"/>
              <a:gd name="connsiteY318" fmla="*/ 228394 h 1950618"/>
              <a:gd name="connsiteX319" fmla="*/ 1123834 w 2480827"/>
              <a:gd name="connsiteY319" fmla="*/ 226013 h 1950618"/>
              <a:gd name="connsiteX320" fmla="*/ 1147647 w 2480827"/>
              <a:gd name="connsiteY320" fmla="*/ 209344 h 1950618"/>
              <a:gd name="connsiteX321" fmla="*/ 1154791 w 2480827"/>
              <a:gd name="connsiteY321" fmla="*/ 204582 h 1950618"/>
              <a:gd name="connsiteX322" fmla="*/ 1171459 w 2480827"/>
              <a:gd name="connsiteY322" fmla="*/ 183151 h 1950618"/>
              <a:gd name="connsiteX323" fmla="*/ 1183366 w 2480827"/>
              <a:gd name="connsiteY323" fmla="*/ 159338 h 1950618"/>
              <a:gd name="connsiteX324" fmla="*/ 1190509 w 2480827"/>
              <a:gd name="connsiteY324" fmla="*/ 145051 h 1950618"/>
              <a:gd name="connsiteX325" fmla="*/ 1207178 w 2480827"/>
              <a:gd name="connsiteY325" fmla="*/ 133144 h 1950618"/>
              <a:gd name="connsiteX326" fmla="*/ 1219084 w 2480827"/>
              <a:gd name="connsiteY326" fmla="*/ 126001 h 1950618"/>
              <a:gd name="connsiteX327" fmla="*/ 1235753 w 2480827"/>
              <a:gd name="connsiteY327" fmla="*/ 121238 h 1950618"/>
              <a:gd name="connsiteX328" fmla="*/ 1242897 w 2480827"/>
              <a:gd name="connsiteY328" fmla="*/ 116476 h 1950618"/>
              <a:gd name="connsiteX329" fmla="*/ 1261947 w 2480827"/>
              <a:gd name="connsiteY329" fmla="*/ 106951 h 1950618"/>
              <a:gd name="connsiteX330" fmla="*/ 1283378 w 2480827"/>
              <a:gd name="connsiteY330" fmla="*/ 87901 h 1950618"/>
              <a:gd name="connsiteX331" fmla="*/ 1290522 w 2480827"/>
              <a:gd name="connsiteY331" fmla="*/ 73613 h 1950618"/>
              <a:gd name="connsiteX332" fmla="*/ 1300047 w 2480827"/>
              <a:gd name="connsiteY332" fmla="*/ 59326 h 1950618"/>
              <a:gd name="connsiteX333" fmla="*/ 1302428 w 2480827"/>
              <a:gd name="connsiteY333" fmla="*/ 52182 h 1950618"/>
              <a:gd name="connsiteX334" fmla="*/ 1309572 w 2480827"/>
              <a:gd name="connsiteY334" fmla="*/ 49801 h 1950618"/>
              <a:gd name="connsiteX335" fmla="*/ 1342909 w 2480827"/>
              <a:gd name="connsiteY335" fmla="*/ 42657 h 1950618"/>
              <a:gd name="connsiteX336" fmla="*/ 1369103 w 2480827"/>
              <a:gd name="connsiteY336" fmla="*/ 33132 h 1950618"/>
              <a:gd name="connsiteX337" fmla="*/ 1397678 w 2480827"/>
              <a:gd name="connsiteY337" fmla="*/ 23607 h 1950618"/>
              <a:gd name="connsiteX338" fmla="*/ 1407203 w 2480827"/>
              <a:gd name="connsiteY338" fmla="*/ 14082 h 1950618"/>
              <a:gd name="connsiteX339" fmla="*/ 1409584 w 2480827"/>
              <a:gd name="connsiteY339" fmla="*/ 4557 h 1950618"/>
              <a:gd name="connsiteX340" fmla="*/ 1408410 w 2480827"/>
              <a:gd name="connsiteY340" fmla="*/ 0 h 1950618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94083 w 2480827"/>
              <a:gd name="connsiteY156" fmla="*/ 1922010 h 1950618"/>
              <a:gd name="connsiteX157" fmla="*/ 1591937 w 2480827"/>
              <a:gd name="connsiteY157" fmla="*/ 1932199 h 1950618"/>
              <a:gd name="connsiteX158" fmla="*/ 1581828 w 2480827"/>
              <a:gd name="connsiteY158" fmla="*/ 1915114 h 1950618"/>
              <a:gd name="connsiteX159" fmla="*/ 1496103 w 2480827"/>
              <a:gd name="connsiteY159" fmla="*/ 1902414 h 1950618"/>
              <a:gd name="connsiteX160" fmla="*/ 1438953 w 2480827"/>
              <a:gd name="connsiteY160" fmla="*/ 1911939 h 1950618"/>
              <a:gd name="connsiteX161" fmla="*/ 1378628 w 2480827"/>
              <a:gd name="connsiteY161" fmla="*/ 1918289 h 1950618"/>
              <a:gd name="connsiteX162" fmla="*/ 1353228 w 2480827"/>
              <a:gd name="connsiteY162" fmla="*/ 1924639 h 1950618"/>
              <a:gd name="connsiteX163" fmla="*/ 1289728 w 2480827"/>
              <a:gd name="connsiteY163" fmla="*/ 1927814 h 1950618"/>
              <a:gd name="connsiteX164" fmla="*/ 1219878 w 2480827"/>
              <a:gd name="connsiteY164" fmla="*/ 1934164 h 1950618"/>
              <a:gd name="connsiteX165" fmla="*/ 1181778 w 2480827"/>
              <a:gd name="connsiteY165" fmla="*/ 1937339 h 1950618"/>
              <a:gd name="connsiteX166" fmla="*/ 1042078 w 2480827"/>
              <a:gd name="connsiteY166" fmla="*/ 1950039 h 1950618"/>
              <a:gd name="connsiteX167" fmla="*/ 950045 w 2480827"/>
              <a:gd name="connsiteY167" fmla="*/ 1950618 h 1950618"/>
              <a:gd name="connsiteX168" fmla="*/ 950003 w 2480827"/>
              <a:gd name="connsiteY168" fmla="*/ 1950038 h 1950618"/>
              <a:gd name="connsiteX169" fmla="*/ 946828 w 2480827"/>
              <a:gd name="connsiteY169" fmla="*/ 1927813 h 1950618"/>
              <a:gd name="connsiteX170" fmla="*/ 943653 w 2480827"/>
              <a:gd name="connsiteY170" fmla="*/ 1902413 h 1950618"/>
              <a:gd name="connsiteX171" fmla="*/ 937303 w 2480827"/>
              <a:gd name="connsiteY171" fmla="*/ 1829388 h 1950618"/>
              <a:gd name="connsiteX172" fmla="*/ 924603 w 2480827"/>
              <a:gd name="connsiteY172" fmla="*/ 1784938 h 1950618"/>
              <a:gd name="connsiteX173" fmla="*/ 923015 w 2480827"/>
              <a:gd name="connsiteY173" fmla="*/ 1707944 h 1950618"/>
              <a:gd name="connsiteX174" fmla="*/ 934128 w 2480827"/>
              <a:gd name="connsiteY174" fmla="*/ 1610313 h 1950618"/>
              <a:gd name="connsiteX175" fmla="*/ 918253 w 2480827"/>
              <a:gd name="connsiteY175" fmla="*/ 1480138 h 1950618"/>
              <a:gd name="connsiteX176" fmla="*/ 912697 w 2480827"/>
              <a:gd name="connsiteY176" fmla="*/ 1399176 h 1950618"/>
              <a:gd name="connsiteX177" fmla="*/ 908728 w 2480827"/>
              <a:gd name="connsiteY177" fmla="*/ 1375363 h 1950618"/>
              <a:gd name="connsiteX178" fmla="*/ 927778 w 2480827"/>
              <a:gd name="connsiteY178" fmla="*/ 1346788 h 1950618"/>
              <a:gd name="connsiteX179" fmla="*/ 937303 w 2480827"/>
              <a:gd name="connsiteY179" fmla="*/ 1343613 h 1950618"/>
              <a:gd name="connsiteX180" fmla="*/ 972228 w 2480827"/>
              <a:gd name="connsiteY180" fmla="*/ 1337263 h 1950618"/>
              <a:gd name="connsiteX181" fmla="*/ 1007153 w 2480827"/>
              <a:gd name="connsiteY181" fmla="*/ 1343613 h 1950618"/>
              <a:gd name="connsiteX182" fmla="*/ 1019853 w 2480827"/>
              <a:gd name="connsiteY182" fmla="*/ 1337263 h 1950618"/>
              <a:gd name="connsiteX183" fmla="*/ 1042078 w 2480827"/>
              <a:gd name="connsiteY183" fmla="*/ 1334088 h 1950618"/>
              <a:gd name="connsiteX184" fmla="*/ 1054778 w 2480827"/>
              <a:gd name="connsiteY184" fmla="*/ 1330913 h 1950618"/>
              <a:gd name="connsiteX185" fmla="*/ 1067478 w 2480827"/>
              <a:gd name="connsiteY185" fmla="*/ 1318213 h 1950618"/>
              <a:gd name="connsiteX186" fmla="*/ 1077003 w 2480827"/>
              <a:gd name="connsiteY186" fmla="*/ 1311863 h 1950618"/>
              <a:gd name="connsiteX187" fmla="*/ 1080178 w 2480827"/>
              <a:gd name="connsiteY187" fmla="*/ 1302338 h 1950618"/>
              <a:gd name="connsiteX188" fmla="*/ 1083353 w 2480827"/>
              <a:gd name="connsiteY188" fmla="*/ 1245188 h 1950618"/>
              <a:gd name="connsiteX189" fmla="*/ 1073828 w 2480827"/>
              <a:gd name="connsiteY189" fmla="*/ 1216613 h 1950618"/>
              <a:gd name="connsiteX190" fmla="*/ 1067478 w 2480827"/>
              <a:gd name="connsiteY190" fmla="*/ 1197563 h 1950618"/>
              <a:gd name="connsiteX191" fmla="*/ 1064303 w 2480827"/>
              <a:gd name="connsiteY191" fmla="*/ 1172163 h 1950618"/>
              <a:gd name="connsiteX192" fmla="*/ 1061128 w 2480827"/>
              <a:gd name="connsiteY192" fmla="*/ 1051513 h 1950618"/>
              <a:gd name="connsiteX193" fmla="*/ 1067478 w 2480827"/>
              <a:gd name="connsiteY193" fmla="*/ 1029288 h 1950618"/>
              <a:gd name="connsiteX194" fmla="*/ 1070653 w 2480827"/>
              <a:gd name="connsiteY194" fmla="*/ 1019763 h 1950618"/>
              <a:gd name="connsiteX195" fmla="*/ 1077003 w 2480827"/>
              <a:gd name="connsiteY195" fmla="*/ 997538 h 1950618"/>
              <a:gd name="connsiteX196" fmla="*/ 1086528 w 2480827"/>
              <a:gd name="connsiteY196" fmla="*/ 978488 h 1950618"/>
              <a:gd name="connsiteX197" fmla="*/ 1089703 w 2480827"/>
              <a:gd name="connsiteY197" fmla="*/ 962613 h 1950618"/>
              <a:gd name="connsiteX198" fmla="*/ 1092878 w 2480827"/>
              <a:gd name="connsiteY198" fmla="*/ 895938 h 1950618"/>
              <a:gd name="connsiteX199" fmla="*/ 1086528 w 2480827"/>
              <a:gd name="connsiteY199" fmla="*/ 876888 h 1950618"/>
              <a:gd name="connsiteX200" fmla="*/ 1083353 w 2480827"/>
              <a:gd name="connsiteY200" fmla="*/ 854663 h 1950618"/>
              <a:gd name="connsiteX201" fmla="*/ 1070653 w 2480827"/>
              <a:gd name="connsiteY201" fmla="*/ 829263 h 1950618"/>
              <a:gd name="connsiteX202" fmla="*/ 1061128 w 2480827"/>
              <a:gd name="connsiteY202" fmla="*/ 803863 h 1950618"/>
              <a:gd name="connsiteX203" fmla="*/ 1048428 w 2480827"/>
              <a:gd name="connsiteY203" fmla="*/ 787988 h 1950618"/>
              <a:gd name="connsiteX204" fmla="*/ 1007153 w 2480827"/>
              <a:gd name="connsiteY204" fmla="*/ 753063 h 1950618"/>
              <a:gd name="connsiteX205" fmla="*/ 969053 w 2480827"/>
              <a:gd name="connsiteY205" fmla="*/ 746713 h 1950618"/>
              <a:gd name="connsiteX206" fmla="*/ 867453 w 2480827"/>
              <a:gd name="connsiteY206" fmla="*/ 743538 h 1950618"/>
              <a:gd name="connsiteX207" fmla="*/ 823003 w 2480827"/>
              <a:gd name="connsiteY207" fmla="*/ 734013 h 1950618"/>
              <a:gd name="connsiteX208" fmla="*/ 816653 w 2480827"/>
              <a:gd name="connsiteY208" fmla="*/ 724488 h 1950618"/>
              <a:gd name="connsiteX209" fmla="*/ 788078 w 2480827"/>
              <a:gd name="connsiteY209" fmla="*/ 702263 h 1950618"/>
              <a:gd name="connsiteX210" fmla="*/ 778553 w 2480827"/>
              <a:gd name="connsiteY210" fmla="*/ 689563 h 1950618"/>
              <a:gd name="connsiteX211" fmla="*/ 762678 w 2480827"/>
              <a:gd name="connsiteY211" fmla="*/ 683213 h 1950618"/>
              <a:gd name="connsiteX212" fmla="*/ 743628 w 2480827"/>
              <a:gd name="connsiteY212" fmla="*/ 686388 h 1950618"/>
              <a:gd name="connsiteX213" fmla="*/ 734103 w 2480827"/>
              <a:gd name="connsiteY213" fmla="*/ 692738 h 1950618"/>
              <a:gd name="connsiteX214" fmla="*/ 730928 w 2480827"/>
              <a:gd name="connsiteY214" fmla="*/ 822913 h 1950618"/>
              <a:gd name="connsiteX215" fmla="*/ 724578 w 2480827"/>
              <a:gd name="connsiteY215" fmla="*/ 838788 h 1950618"/>
              <a:gd name="connsiteX216" fmla="*/ 711878 w 2480827"/>
              <a:gd name="connsiteY216" fmla="*/ 861013 h 1950618"/>
              <a:gd name="connsiteX217" fmla="*/ 680128 w 2480827"/>
              <a:gd name="connsiteY217" fmla="*/ 905463 h 1950618"/>
              <a:gd name="connsiteX218" fmla="*/ 648378 w 2480827"/>
              <a:gd name="connsiteY218" fmla="*/ 908638 h 1950618"/>
              <a:gd name="connsiteX219" fmla="*/ 613453 w 2480827"/>
              <a:gd name="connsiteY219" fmla="*/ 914988 h 1950618"/>
              <a:gd name="connsiteX220" fmla="*/ 591228 w 2480827"/>
              <a:gd name="connsiteY220" fmla="*/ 918163 h 1950618"/>
              <a:gd name="connsiteX221" fmla="*/ 553128 w 2480827"/>
              <a:gd name="connsiteY221" fmla="*/ 934038 h 1950618"/>
              <a:gd name="connsiteX222" fmla="*/ 543603 w 2480827"/>
              <a:gd name="connsiteY222" fmla="*/ 943563 h 1950618"/>
              <a:gd name="connsiteX223" fmla="*/ 530903 w 2480827"/>
              <a:gd name="connsiteY223" fmla="*/ 946738 h 1950618"/>
              <a:gd name="connsiteX224" fmla="*/ 521378 w 2480827"/>
              <a:gd name="connsiteY224" fmla="*/ 953088 h 1950618"/>
              <a:gd name="connsiteX225" fmla="*/ 464228 w 2480827"/>
              <a:gd name="connsiteY225" fmla="*/ 959438 h 1950618"/>
              <a:gd name="connsiteX226" fmla="*/ 435653 w 2480827"/>
              <a:gd name="connsiteY226" fmla="*/ 946738 h 1950618"/>
              <a:gd name="connsiteX227" fmla="*/ 403903 w 2480827"/>
              <a:gd name="connsiteY227" fmla="*/ 914988 h 1950618"/>
              <a:gd name="connsiteX228" fmla="*/ 391203 w 2480827"/>
              <a:gd name="connsiteY228" fmla="*/ 908638 h 1950618"/>
              <a:gd name="connsiteX229" fmla="*/ 372153 w 2480827"/>
              <a:gd name="connsiteY229" fmla="*/ 895938 h 1950618"/>
              <a:gd name="connsiteX230" fmla="*/ 334053 w 2480827"/>
              <a:gd name="connsiteY230" fmla="*/ 892763 h 1950618"/>
              <a:gd name="connsiteX231" fmla="*/ 308653 w 2480827"/>
              <a:gd name="connsiteY231" fmla="*/ 864188 h 1950618"/>
              <a:gd name="connsiteX232" fmla="*/ 299128 w 2480827"/>
              <a:gd name="connsiteY232" fmla="*/ 851488 h 1950618"/>
              <a:gd name="connsiteX233" fmla="*/ 283253 w 2480827"/>
              <a:gd name="connsiteY233" fmla="*/ 832438 h 1950618"/>
              <a:gd name="connsiteX234" fmla="*/ 280078 w 2480827"/>
              <a:gd name="connsiteY234" fmla="*/ 819738 h 1950618"/>
              <a:gd name="connsiteX235" fmla="*/ 261028 w 2480827"/>
              <a:gd name="connsiteY235" fmla="*/ 800688 h 1950618"/>
              <a:gd name="connsiteX236" fmla="*/ 251503 w 2480827"/>
              <a:gd name="connsiteY236" fmla="*/ 794338 h 1950618"/>
              <a:gd name="connsiteX237" fmla="*/ 238803 w 2480827"/>
              <a:gd name="connsiteY237" fmla="*/ 781638 h 1950618"/>
              <a:gd name="connsiteX238" fmla="*/ 216578 w 2480827"/>
              <a:gd name="connsiteY238" fmla="*/ 772113 h 1950618"/>
              <a:gd name="connsiteX239" fmla="*/ 197528 w 2480827"/>
              <a:gd name="connsiteY239" fmla="*/ 768938 h 1950618"/>
              <a:gd name="connsiteX240" fmla="*/ 184828 w 2480827"/>
              <a:gd name="connsiteY240" fmla="*/ 762588 h 1950618"/>
              <a:gd name="connsiteX241" fmla="*/ 168953 w 2480827"/>
              <a:gd name="connsiteY241" fmla="*/ 756238 h 1950618"/>
              <a:gd name="connsiteX242" fmla="*/ 146728 w 2480827"/>
              <a:gd name="connsiteY242" fmla="*/ 743538 h 1950618"/>
              <a:gd name="connsiteX243" fmla="*/ 130853 w 2480827"/>
              <a:gd name="connsiteY243" fmla="*/ 737188 h 1950618"/>
              <a:gd name="connsiteX244" fmla="*/ 121328 w 2480827"/>
              <a:gd name="connsiteY244" fmla="*/ 734013 h 1950618"/>
              <a:gd name="connsiteX245" fmla="*/ 99103 w 2480827"/>
              <a:gd name="connsiteY245" fmla="*/ 708613 h 1950618"/>
              <a:gd name="connsiteX246" fmla="*/ 92753 w 2480827"/>
              <a:gd name="connsiteY246" fmla="*/ 692738 h 1950618"/>
              <a:gd name="connsiteX247" fmla="*/ 83228 w 2480827"/>
              <a:gd name="connsiteY247" fmla="*/ 673688 h 1950618"/>
              <a:gd name="connsiteX248" fmla="*/ 80053 w 2480827"/>
              <a:gd name="connsiteY248" fmla="*/ 660988 h 1950618"/>
              <a:gd name="connsiteX249" fmla="*/ 70528 w 2480827"/>
              <a:gd name="connsiteY249" fmla="*/ 600663 h 1950618"/>
              <a:gd name="connsiteX250" fmla="*/ 64178 w 2480827"/>
              <a:gd name="connsiteY250" fmla="*/ 578438 h 1950618"/>
              <a:gd name="connsiteX251" fmla="*/ 57828 w 2480827"/>
              <a:gd name="connsiteY251" fmla="*/ 565738 h 1950618"/>
              <a:gd name="connsiteX252" fmla="*/ 45128 w 2480827"/>
              <a:gd name="connsiteY252" fmla="*/ 540338 h 1950618"/>
              <a:gd name="connsiteX253" fmla="*/ 38778 w 2480827"/>
              <a:gd name="connsiteY253" fmla="*/ 521288 h 1950618"/>
              <a:gd name="connsiteX254" fmla="*/ 13378 w 2480827"/>
              <a:gd name="connsiteY254" fmla="*/ 495888 h 1950618"/>
              <a:gd name="connsiteX255" fmla="*/ 0 w 2480827"/>
              <a:gd name="connsiteY255" fmla="*/ 485376 h 1950618"/>
              <a:gd name="connsiteX256" fmla="*/ 7028 w 2480827"/>
              <a:gd name="connsiteY256" fmla="*/ 473662 h 1950618"/>
              <a:gd name="connsiteX257" fmla="*/ 30841 w 2480827"/>
              <a:gd name="connsiteY257" fmla="*/ 449850 h 1950618"/>
              <a:gd name="connsiteX258" fmla="*/ 73703 w 2480827"/>
              <a:gd name="connsiteY258" fmla="*/ 406987 h 1950618"/>
              <a:gd name="connsiteX259" fmla="*/ 107041 w 2480827"/>
              <a:gd name="connsiteY259" fmla="*/ 387937 h 1950618"/>
              <a:gd name="connsiteX260" fmla="*/ 130853 w 2480827"/>
              <a:gd name="connsiteY260" fmla="*/ 364125 h 1950618"/>
              <a:gd name="connsiteX261" fmla="*/ 135616 w 2480827"/>
              <a:gd name="connsiteY261" fmla="*/ 316500 h 1950618"/>
              <a:gd name="connsiteX262" fmla="*/ 116566 w 2480827"/>
              <a:gd name="connsiteY262" fmla="*/ 311737 h 1950618"/>
              <a:gd name="connsiteX263" fmla="*/ 116565 w 2480827"/>
              <a:gd name="connsiteY263" fmla="*/ 311737 h 1950618"/>
              <a:gd name="connsiteX264" fmla="*/ 114978 w 2480827"/>
              <a:gd name="connsiteY264" fmla="*/ 308564 h 1950618"/>
              <a:gd name="connsiteX265" fmla="*/ 113589 w 2480827"/>
              <a:gd name="connsiteY265" fmla="*/ 304396 h 1950618"/>
              <a:gd name="connsiteX266" fmla="*/ 133234 w 2480827"/>
              <a:gd name="connsiteY266" fmla="*/ 302213 h 1950618"/>
              <a:gd name="connsiteX267" fmla="*/ 145141 w 2480827"/>
              <a:gd name="connsiteY267" fmla="*/ 297451 h 1950618"/>
              <a:gd name="connsiteX268" fmla="*/ 157047 w 2480827"/>
              <a:gd name="connsiteY268" fmla="*/ 295069 h 1950618"/>
              <a:gd name="connsiteX269" fmla="*/ 183241 w 2480827"/>
              <a:gd name="connsiteY269" fmla="*/ 285544 h 1950618"/>
              <a:gd name="connsiteX270" fmla="*/ 204672 w 2480827"/>
              <a:gd name="connsiteY270" fmla="*/ 266494 h 1950618"/>
              <a:gd name="connsiteX271" fmla="*/ 214197 w 2480827"/>
              <a:gd name="connsiteY271" fmla="*/ 252207 h 1950618"/>
              <a:gd name="connsiteX272" fmla="*/ 216578 w 2480827"/>
              <a:gd name="connsiteY272" fmla="*/ 242682 h 1950618"/>
              <a:gd name="connsiteX273" fmla="*/ 235628 w 2480827"/>
              <a:gd name="connsiteY273" fmla="*/ 216488 h 1950618"/>
              <a:gd name="connsiteX274" fmla="*/ 254678 w 2480827"/>
              <a:gd name="connsiteY274" fmla="*/ 209344 h 1950618"/>
              <a:gd name="connsiteX275" fmla="*/ 292778 w 2480827"/>
              <a:gd name="connsiteY275" fmla="*/ 218869 h 1950618"/>
              <a:gd name="connsiteX276" fmla="*/ 311828 w 2480827"/>
              <a:gd name="connsiteY276" fmla="*/ 237919 h 1950618"/>
              <a:gd name="connsiteX277" fmla="*/ 328497 w 2480827"/>
              <a:gd name="connsiteY277" fmla="*/ 252207 h 1950618"/>
              <a:gd name="connsiteX278" fmla="*/ 357072 w 2480827"/>
              <a:gd name="connsiteY278" fmla="*/ 292688 h 1950618"/>
              <a:gd name="connsiteX279" fmla="*/ 364216 w 2480827"/>
              <a:gd name="connsiteY279" fmla="*/ 299832 h 1950618"/>
              <a:gd name="connsiteX280" fmla="*/ 402316 w 2480827"/>
              <a:gd name="connsiteY280" fmla="*/ 309357 h 1950618"/>
              <a:gd name="connsiteX281" fmla="*/ 435653 w 2480827"/>
              <a:gd name="connsiteY281" fmla="*/ 314119 h 1950618"/>
              <a:gd name="connsiteX282" fmla="*/ 473753 w 2480827"/>
              <a:gd name="connsiteY282" fmla="*/ 318882 h 1950618"/>
              <a:gd name="connsiteX283" fmla="*/ 492803 w 2480827"/>
              <a:gd name="connsiteY283" fmla="*/ 359363 h 1950618"/>
              <a:gd name="connsiteX284" fmla="*/ 495184 w 2480827"/>
              <a:gd name="connsiteY284" fmla="*/ 371269 h 1950618"/>
              <a:gd name="connsiteX285" fmla="*/ 504709 w 2480827"/>
              <a:gd name="connsiteY285" fmla="*/ 399844 h 1950618"/>
              <a:gd name="connsiteX286" fmla="*/ 514234 w 2480827"/>
              <a:gd name="connsiteY286" fmla="*/ 409369 h 1950618"/>
              <a:gd name="connsiteX287" fmla="*/ 533284 w 2480827"/>
              <a:gd name="connsiteY287" fmla="*/ 411751 h 1950618"/>
              <a:gd name="connsiteX288" fmla="*/ 616628 w 2480827"/>
              <a:gd name="connsiteY288" fmla="*/ 414132 h 1950618"/>
              <a:gd name="connsiteX289" fmla="*/ 635678 w 2480827"/>
              <a:gd name="connsiteY289" fmla="*/ 418894 h 1950618"/>
              <a:gd name="connsiteX290" fmla="*/ 652347 w 2480827"/>
              <a:gd name="connsiteY290" fmla="*/ 426038 h 1950618"/>
              <a:gd name="connsiteX291" fmla="*/ 707116 w 2480827"/>
              <a:gd name="connsiteY291" fmla="*/ 423657 h 1950618"/>
              <a:gd name="connsiteX292" fmla="*/ 714259 w 2480827"/>
              <a:gd name="connsiteY292" fmla="*/ 411751 h 1950618"/>
              <a:gd name="connsiteX293" fmla="*/ 726166 w 2480827"/>
              <a:gd name="connsiteY293" fmla="*/ 395082 h 1950618"/>
              <a:gd name="connsiteX294" fmla="*/ 733309 w 2480827"/>
              <a:gd name="connsiteY294" fmla="*/ 366507 h 1950618"/>
              <a:gd name="connsiteX295" fmla="*/ 738072 w 2480827"/>
              <a:gd name="connsiteY295" fmla="*/ 354601 h 1950618"/>
              <a:gd name="connsiteX296" fmla="*/ 747597 w 2480827"/>
              <a:gd name="connsiteY296" fmla="*/ 342694 h 1950618"/>
              <a:gd name="connsiteX297" fmla="*/ 780934 w 2480827"/>
              <a:gd name="connsiteY297" fmla="*/ 314119 h 1950618"/>
              <a:gd name="connsiteX298" fmla="*/ 807128 w 2480827"/>
              <a:gd name="connsiteY298" fmla="*/ 304594 h 1950618"/>
              <a:gd name="connsiteX299" fmla="*/ 835703 w 2480827"/>
              <a:gd name="connsiteY299" fmla="*/ 290307 h 1950618"/>
              <a:gd name="connsiteX300" fmla="*/ 845228 w 2480827"/>
              <a:gd name="connsiteY300" fmla="*/ 283163 h 1950618"/>
              <a:gd name="connsiteX301" fmla="*/ 859516 w 2480827"/>
              <a:gd name="connsiteY301" fmla="*/ 268876 h 1950618"/>
              <a:gd name="connsiteX302" fmla="*/ 871422 w 2480827"/>
              <a:gd name="connsiteY302" fmla="*/ 261732 h 1950618"/>
              <a:gd name="connsiteX303" fmla="*/ 888091 w 2480827"/>
              <a:gd name="connsiteY303" fmla="*/ 242682 h 1950618"/>
              <a:gd name="connsiteX304" fmla="*/ 907141 w 2480827"/>
              <a:gd name="connsiteY304" fmla="*/ 230776 h 1950618"/>
              <a:gd name="connsiteX305" fmla="*/ 930953 w 2480827"/>
              <a:gd name="connsiteY305" fmla="*/ 214107 h 1950618"/>
              <a:gd name="connsiteX306" fmla="*/ 942859 w 2480827"/>
              <a:gd name="connsiteY306" fmla="*/ 211726 h 1950618"/>
              <a:gd name="connsiteX307" fmla="*/ 957147 w 2480827"/>
              <a:gd name="connsiteY307" fmla="*/ 204582 h 1950618"/>
              <a:gd name="connsiteX308" fmla="*/ 985722 w 2480827"/>
              <a:gd name="connsiteY308" fmla="*/ 278401 h 1950618"/>
              <a:gd name="connsiteX309" fmla="*/ 997628 w 2480827"/>
              <a:gd name="connsiteY309" fmla="*/ 297451 h 1950618"/>
              <a:gd name="connsiteX310" fmla="*/ 1007153 w 2480827"/>
              <a:gd name="connsiteY310" fmla="*/ 299832 h 1950618"/>
              <a:gd name="connsiteX311" fmla="*/ 1028584 w 2480827"/>
              <a:gd name="connsiteY311" fmla="*/ 304594 h 1950618"/>
              <a:gd name="connsiteX312" fmla="*/ 1064303 w 2480827"/>
              <a:gd name="connsiteY312" fmla="*/ 297451 h 1950618"/>
              <a:gd name="connsiteX313" fmla="*/ 1080972 w 2480827"/>
              <a:gd name="connsiteY313" fmla="*/ 273638 h 1950618"/>
              <a:gd name="connsiteX314" fmla="*/ 1095259 w 2480827"/>
              <a:gd name="connsiteY314" fmla="*/ 252207 h 1950618"/>
              <a:gd name="connsiteX315" fmla="*/ 1097641 w 2480827"/>
              <a:gd name="connsiteY315" fmla="*/ 245063 h 1950618"/>
              <a:gd name="connsiteX316" fmla="*/ 1107166 w 2480827"/>
              <a:gd name="connsiteY316" fmla="*/ 240301 h 1950618"/>
              <a:gd name="connsiteX317" fmla="*/ 1116691 w 2480827"/>
              <a:gd name="connsiteY317" fmla="*/ 228394 h 1950618"/>
              <a:gd name="connsiteX318" fmla="*/ 1123834 w 2480827"/>
              <a:gd name="connsiteY318" fmla="*/ 226013 h 1950618"/>
              <a:gd name="connsiteX319" fmla="*/ 1147647 w 2480827"/>
              <a:gd name="connsiteY319" fmla="*/ 209344 h 1950618"/>
              <a:gd name="connsiteX320" fmla="*/ 1154791 w 2480827"/>
              <a:gd name="connsiteY320" fmla="*/ 204582 h 1950618"/>
              <a:gd name="connsiteX321" fmla="*/ 1171459 w 2480827"/>
              <a:gd name="connsiteY321" fmla="*/ 183151 h 1950618"/>
              <a:gd name="connsiteX322" fmla="*/ 1183366 w 2480827"/>
              <a:gd name="connsiteY322" fmla="*/ 159338 h 1950618"/>
              <a:gd name="connsiteX323" fmla="*/ 1190509 w 2480827"/>
              <a:gd name="connsiteY323" fmla="*/ 145051 h 1950618"/>
              <a:gd name="connsiteX324" fmla="*/ 1207178 w 2480827"/>
              <a:gd name="connsiteY324" fmla="*/ 133144 h 1950618"/>
              <a:gd name="connsiteX325" fmla="*/ 1219084 w 2480827"/>
              <a:gd name="connsiteY325" fmla="*/ 126001 h 1950618"/>
              <a:gd name="connsiteX326" fmla="*/ 1235753 w 2480827"/>
              <a:gd name="connsiteY326" fmla="*/ 121238 h 1950618"/>
              <a:gd name="connsiteX327" fmla="*/ 1242897 w 2480827"/>
              <a:gd name="connsiteY327" fmla="*/ 116476 h 1950618"/>
              <a:gd name="connsiteX328" fmla="*/ 1261947 w 2480827"/>
              <a:gd name="connsiteY328" fmla="*/ 106951 h 1950618"/>
              <a:gd name="connsiteX329" fmla="*/ 1283378 w 2480827"/>
              <a:gd name="connsiteY329" fmla="*/ 87901 h 1950618"/>
              <a:gd name="connsiteX330" fmla="*/ 1290522 w 2480827"/>
              <a:gd name="connsiteY330" fmla="*/ 73613 h 1950618"/>
              <a:gd name="connsiteX331" fmla="*/ 1300047 w 2480827"/>
              <a:gd name="connsiteY331" fmla="*/ 59326 h 1950618"/>
              <a:gd name="connsiteX332" fmla="*/ 1302428 w 2480827"/>
              <a:gd name="connsiteY332" fmla="*/ 52182 h 1950618"/>
              <a:gd name="connsiteX333" fmla="*/ 1309572 w 2480827"/>
              <a:gd name="connsiteY333" fmla="*/ 49801 h 1950618"/>
              <a:gd name="connsiteX334" fmla="*/ 1342909 w 2480827"/>
              <a:gd name="connsiteY334" fmla="*/ 42657 h 1950618"/>
              <a:gd name="connsiteX335" fmla="*/ 1369103 w 2480827"/>
              <a:gd name="connsiteY335" fmla="*/ 33132 h 1950618"/>
              <a:gd name="connsiteX336" fmla="*/ 1397678 w 2480827"/>
              <a:gd name="connsiteY336" fmla="*/ 23607 h 1950618"/>
              <a:gd name="connsiteX337" fmla="*/ 1407203 w 2480827"/>
              <a:gd name="connsiteY337" fmla="*/ 14082 h 1950618"/>
              <a:gd name="connsiteX338" fmla="*/ 1409584 w 2480827"/>
              <a:gd name="connsiteY338" fmla="*/ 4557 h 1950618"/>
              <a:gd name="connsiteX339" fmla="*/ 1408410 w 2480827"/>
              <a:gd name="connsiteY339" fmla="*/ 0 h 1950618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94083 w 2480827"/>
              <a:gd name="connsiteY156" fmla="*/ 1922010 h 1950618"/>
              <a:gd name="connsiteX157" fmla="*/ 1581828 w 2480827"/>
              <a:gd name="connsiteY157" fmla="*/ 1915114 h 1950618"/>
              <a:gd name="connsiteX158" fmla="*/ 1496103 w 2480827"/>
              <a:gd name="connsiteY158" fmla="*/ 1902414 h 1950618"/>
              <a:gd name="connsiteX159" fmla="*/ 1438953 w 2480827"/>
              <a:gd name="connsiteY159" fmla="*/ 1911939 h 1950618"/>
              <a:gd name="connsiteX160" fmla="*/ 1378628 w 2480827"/>
              <a:gd name="connsiteY160" fmla="*/ 1918289 h 1950618"/>
              <a:gd name="connsiteX161" fmla="*/ 1353228 w 2480827"/>
              <a:gd name="connsiteY161" fmla="*/ 1924639 h 1950618"/>
              <a:gd name="connsiteX162" fmla="*/ 1289728 w 2480827"/>
              <a:gd name="connsiteY162" fmla="*/ 1927814 h 1950618"/>
              <a:gd name="connsiteX163" fmla="*/ 1219878 w 2480827"/>
              <a:gd name="connsiteY163" fmla="*/ 1934164 h 1950618"/>
              <a:gd name="connsiteX164" fmla="*/ 1181778 w 2480827"/>
              <a:gd name="connsiteY164" fmla="*/ 1937339 h 1950618"/>
              <a:gd name="connsiteX165" fmla="*/ 1042078 w 2480827"/>
              <a:gd name="connsiteY165" fmla="*/ 1950039 h 1950618"/>
              <a:gd name="connsiteX166" fmla="*/ 950045 w 2480827"/>
              <a:gd name="connsiteY166" fmla="*/ 1950618 h 1950618"/>
              <a:gd name="connsiteX167" fmla="*/ 950003 w 2480827"/>
              <a:gd name="connsiteY167" fmla="*/ 1950038 h 1950618"/>
              <a:gd name="connsiteX168" fmla="*/ 946828 w 2480827"/>
              <a:gd name="connsiteY168" fmla="*/ 1927813 h 1950618"/>
              <a:gd name="connsiteX169" fmla="*/ 943653 w 2480827"/>
              <a:gd name="connsiteY169" fmla="*/ 1902413 h 1950618"/>
              <a:gd name="connsiteX170" fmla="*/ 937303 w 2480827"/>
              <a:gd name="connsiteY170" fmla="*/ 1829388 h 1950618"/>
              <a:gd name="connsiteX171" fmla="*/ 924603 w 2480827"/>
              <a:gd name="connsiteY171" fmla="*/ 1784938 h 1950618"/>
              <a:gd name="connsiteX172" fmla="*/ 923015 w 2480827"/>
              <a:gd name="connsiteY172" fmla="*/ 1707944 h 1950618"/>
              <a:gd name="connsiteX173" fmla="*/ 934128 w 2480827"/>
              <a:gd name="connsiteY173" fmla="*/ 1610313 h 1950618"/>
              <a:gd name="connsiteX174" fmla="*/ 918253 w 2480827"/>
              <a:gd name="connsiteY174" fmla="*/ 1480138 h 1950618"/>
              <a:gd name="connsiteX175" fmla="*/ 912697 w 2480827"/>
              <a:gd name="connsiteY175" fmla="*/ 1399176 h 1950618"/>
              <a:gd name="connsiteX176" fmla="*/ 908728 w 2480827"/>
              <a:gd name="connsiteY176" fmla="*/ 1375363 h 1950618"/>
              <a:gd name="connsiteX177" fmla="*/ 927778 w 2480827"/>
              <a:gd name="connsiteY177" fmla="*/ 1346788 h 1950618"/>
              <a:gd name="connsiteX178" fmla="*/ 937303 w 2480827"/>
              <a:gd name="connsiteY178" fmla="*/ 1343613 h 1950618"/>
              <a:gd name="connsiteX179" fmla="*/ 972228 w 2480827"/>
              <a:gd name="connsiteY179" fmla="*/ 1337263 h 1950618"/>
              <a:gd name="connsiteX180" fmla="*/ 1007153 w 2480827"/>
              <a:gd name="connsiteY180" fmla="*/ 1343613 h 1950618"/>
              <a:gd name="connsiteX181" fmla="*/ 1019853 w 2480827"/>
              <a:gd name="connsiteY181" fmla="*/ 1337263 h 1950618"/>
              <a:gd name="connsiteX182" fmla="*/ 1042078 w 2480827"/>
              <a:gd name="connsiteY182" fmla="*/ 1334088 h 1950618"/>
              <a:gd name="connsiteX183" fmla="*/ 1054778 w 2480827"/>
              <a:gd name="connsiteY183" fmla="*/ 1330913 h 1950618"/>
              <a:gd name="connsiteX184" fmla="*/ 1067478 w 2480827"/>
              <a:gd name="connsiteY184" fmla="*/ 1318213 h 1950618"/>
              <a:gd name="connsiteX185" fmla="*/ 1077003 w 2480827"/>
              <a:gd name="connsiteY185" fmla="*/ 1311863 h 1950618"/>
              <a:gd name="connsiteX186" fmla="*/ 1080178 w 2480827"/>
              <a:gd name="connsiteY186" fmla="*/ 1302338 h 1950618"/>
              <a:gd name="connsiteX187" fmla="*/ 1083353 w 2480827"/>
              <a:gd name="connsiteY187" fmla="*/ 1245188 h 1950618"/>
              <a:gd name="connsiteX188" fmla="*/ 1073828 w 2480827"/>
              <a:gd name="connsiteY188" fmla="*/ 1216613 h 1950618"/>
              <a:gd name="connsiteX189" fmla="*/ 1067478 w 2480827"/>
              <a:gd name="connsiteY189" fmla="*/ 1197563 h 1950618"/>
              <a:gd name="connsiteX190" fmla="*/ 1064303 w 2480827"/>
              <a:gd name="connsiteY190" fmla="*/ 1172163 h 1950618"/>
              <a:gd name="connsiteX191" fmla="*/ 1061128 w 2480827"/>
              <a:gd name="connsiteY191" fmla="*/ 1051513 h 1950618"/>
              <a:gd name="connsiteX192" fmla="*/ 1067478 w 2480827"/>
              <a:gd name="connsiteY192" fmla="*/ 1029288 h 1950618"/>
              <a:gd name="connsiteX193" fmla="*/ 1070653 w 2480827"/>
              <a:gd name="connsiteY193" fmla="*/ 1019763 h 1950618"/>
              <a:gd name="connsiteX194" fmla="*/ 1077003 w 2480827"/>
              <a:gd name="connsiteY194" fmla="*/ 997538 h 1950618"/>
              <a:gd name="connsiteX195" fmla="*/ 1086528 w 2480827"/>
              <a:gd name="connsiteY195" fmla="*/ 978488 h 1950618"/>
              <a:gd name="connsiteX196" fmla="*/ 1089703 w 2480827"/>
              <a:gd name="connsiteY196" fmla="*/ 962613 h 1950618"/>
              <a:gd name="connsiteX197" fmla="*/ 1092878 w 2480827"/>
              <a:gd name="connsiteY197" fmla="*/ 895938 h 1950618"/>
              <a:gd name="connsiteX198" fmla="*/ 1086528 w 2480827"/>
              <a:gd name="connsiteY198" fmla="*/ 876888 h 1950618"/>
              <a:gd name="connsiteX199" fmla="*/ 1083353 w 2480827"/>
              <a:gd name="connsiteY199" fmla="*/ 854663 h 1950618"/>
              <a:gd name="connsiteX200" fmla="*/ 1070653 w 2480827"/>
              <a:gd name="connsiteY200" fmla="*/ 829263 h 1950618"/>
              <a:gd name="connsiteX201" fmla="*/ 1061128 w 2480827"/>
              <a:gd name="connsiteY201" fmla="*/ 803863 h 1950618"/>
              <a:gd name="connsiteX202" fmla="*/ 1048428 w 2480827"/>
              <a:gd name="connsiteY202" fmla="*/ 787988 h 1950618"/>
              <a:gd name="connsiteX203" fmla="*/ 1007153 w 2480827"/>
              <a:gd name="connsiteY203" fmla="*/ 753063 h 1950618"/>
              <a:gd name="connsiteX204" fmla="*/ 969053 w 2480827"/>
              <a:gd name="connsiteY204" fmla="*/ 746713 h 1950618"/>
              <a:gd name="connsiteX205" fmla="*/ 867453 w 2480827"/>
              <a:gd name="connsiteY205" fmla="*/ 743538 h 1950618"/>
              <a:gd name="connsiteX206" fmla="*/ 823003 w 2480827"/>
              <a:gd name="connsiteY206" fmla="*/ 734013 h 1950618"/>
              <a:gd name="connsiteX207" fmla="*/ 816653 w 2480827"/>
              <a:gd name="connsiteY207" fmla="*/ 724488 h 1950618"/>
              <a:gd name="connsiteX208" fmla="*/ 788078 w 2480827"/>
              <a:gd name="connsiteY208" fmla="*/ 702263 h 1950618"/>
              <a:gd name="connsiteX209" fmla="*/ 778553 w 2480827"/>
              <a:gd name="connsiteY209" fmla="*/ 689563 h 1950618"/>
              <a:gd name="connsiteX210" fmla="*/ 762678 w 2480827"/>
              <a:gd name="connsiteY210" fmla="*/ 683213 h 1950618"/>
              <a:gd name="connsiteX211" fmla="*/ 743628 w 2480827"/>
              <a:gd name="connsiteY211" fmla="*/ 686388 h 1950618"/>
              <a:gd name="connsiteX212" fmla="*/ 734103 w 2480827"/>
              <a:gd name="connsiteY212" fmla="*/ 692738 h 1950618"/>
              <a:gd name="connsiteX213" fmla="*/ 730928 w 2480827"/>
              <a:gd name="connsiteY213" fmla="*/ 822913 h 1950618"/>
              <a:gd name="connsiteX214" fmla="*/ 724578 w 2480827"/>
              <a:gd name="connsiteY214" fmla="*/ 838788 h 1950618"/>
              <a:gd name="connsiteX215" fmla="*/ 711878 w 2480827"/>
              <a:gd name="connsiteY215" fmla="*/ 861013 h 1950618"/>
              <a:gd name="connsiteX216" fmla="*/ 680128 w 2480827"/>
              <a:gd name="connsiteY216" fmla="*/ 905463 h 1950618"/>
              <a:gd name="connsiteX217" fmla="*/ 648378 w 2480827"/>
              <a:gd name="connsiteY217" fmla="*/ 908638 h 1950618"/>
              <a:gd name="connsiteX218" fmla="*/ 613453 w 2480827"/>
              <a:gd name="connsiteY218" fmla="*/ 914988 h 1950618"/>
              <a:gd name="connsiteX219" fmla="*/ 591228 w 2480827"/>
              <a:gd name="connsiteY219" fmla="*/ 918163 h 1950618"/>
              <a:gd name="connsiteX220" fmla="*/ 553128 w 2480827"/>
              <a:gd name="connsiteY220" fmla="*/ 934038 h 1950618"/>
              <a:gd name="connsiteX221" fmla="*/ 543603 w 2480827"/>
              <a:gd name="connsiteY221" fmla="*/ 943563 h 1950618"/>
              <a:gd name="connsiteX222" fmla="*/ 530903 w 2480827"/>
              <a:gd name="connsiteY222" fmla="*/ 946738 h 1950618"/>
              <a:gd name="connsiteX223" fmla="*/ 521378 w 2480827"/>
              <a:gd name="connsiteY223" fmla="*/ 953088 h 1950618"/>
              <a:gd name="connsiteX224" fmla="*/ 464228 w 2480827"/>
              <a:gd name="connsiteY224" fmla="*/ 959438 h 1950618"/>
              <a:gd name="connsiteX225" fmla="*/ 435653 w 2480827"/>
              <a:gd name="connsiteY225" fmla="*/ 946738 h 1950618"/>
              <a:gd name="connsiteX226" fmla="*/ 403903 w 2480827"/>
              <a:gd name="connsiteY226" fmla="*/ 914988 h 1950618"/>
              <a:gd name="connsiteX227" fmla="*/ 391203 w 2480827"/>
              <a:gd name="connsiteY227" fmla="*/ 908638 h 1950618"/>
              <a:gd name="connsiteX228" fmla="*/ 372153 w 2480827"/>
              <a:gd name="connsiteY228" fmla="*/ 895938 h 1950618"/>
              <a:gd name="connsiteX229" fmla="*/ 334053 w 2480827"/>
              <a:gd name="connsiteY229" fmla="*/ 892763 h 1950618"/>
              <a:gd name="connsiteX230" fmla="*/ 308653 w 2480827"/>
              <a:gd name="connsiteY230" fmla="*/ 864188 h 1950618"/>
              <a:gd name="connsiteX231" fmla="*/ 299128 w 2480827"/>
              <a:gd name="connsiteY231" fmla="*/ 851488 h 1950618"/>
              <a:gd name="connsiteX232" fmla="*/ 283253 w 2480827"/>
              <a:gd name="connsiteY232" fmla="*/ 832438 h 1950618"/>
              <a:gd name="connsiteX233" fmla="*/ 280078 w 2480827"/>
              <a:gd name="connsiteY233" fmla="*/ 819738 h 1950618"/>
              <a:gd name="connsiteX234" fmla="*/ 261028 w 2480827"/>
              <a:gd name="connsiteY234" fmla="*/ 800688 h 1950618"/>
              <a:gd name="connsiteX235" fmla="*/ 251503 w 2480827"/>
              <a:gd name="connsiteY235" fmla="*/ 794338 h 1950618"/>
              <a:gd name="connsiteX236" fmla="*/ 238803 w 2480827"/>
              <a:gd name="connsiteY236" fmla="*/ 781638 h 1950618"/>
              <a:gd name="connsiteX237" fmla="*/ 216578 w 2480827"/>
              <a:gd name="connsiteY237" fmla="*/ 772113 h 1950618"/>
              <a:gd name="connsiteX238" fmla="*/ 197528 w 2480827"/>
              <a:gd name="connsiteY238" fmla="*/ 768938 h 1950618"/>
              <a:gd name="connsiteX239" fmla="*/ 184828 w 2480827"/>
              <a:gd name="connsiteY239" fmla="*/ 762588 h 1950618"/>
              <a:gd name="connsiteX240" fmla="*/ 168953 w 2480827"/>
              <a:gd name="connsiteY240" fmla="*/ 756238 h 1950618"/>
              <a:gd name="connsiteX241" fmla="*/ 146728 w 2480827"/>
              <a:gd name="connsiteY241" fmla="*/ 743538 h 1950618"/>
              <a:gd name="connsiteX242" fmla="*/ 130853 w 2480827"/>
              <a:gd name="connsiteY242" fmla="*/ 737188 h 1950618"/>
              <a:gd name="connsiteX243" fmla="*/ 121328 w 2480827"/>
              <a:gd name="connsiteY243" fmla="*/ 734013 h 1950618"/>
              <a:gd name="connsiteX244" fmla="*/ 99103 w 2480827"/>
              <a:gd name="connsiteY244" fmla="*/ 708613 h 1950618"/>
              <a:gd name="connsiteX245" fmla="*/ 92753 w 2480827"/>
              <a:gd name="connsiteY245" fmla="*/ 692738 h 1950618"/>
              <a:gd name="connsiteX246" fmla="*/ 83228 w 2480827"/>
              <a:gd name="connsiteY246" fmla="*/ 673688 h 1950618"/>
              <a:gd name="connsiteX247" fmla="*/ 80053 w 2480827"/>
              <a:gd name="connsiteY247" fmla="*/ 660988 h 1950618"/>
              <a:gd name="connsiteX248" fmla="*/ 70528 w 2480827"/>
              <a:gd name="connsiteY248" fmla="*/ 600663 h 1950618"/>
              <a:gd name="connsiteX249" fmla="*/ 64178 w 2480827"/>
              <a:gd name="connsiteY249" fmla="*/ 578438 h 1950618"/>
              <a:gd name="connsiteX250" fmla="*/ 57828 w 2480827"/>
              <a:gd name="connsiteY250" fmla="*/ 565738 h 1950618"/>
              <a:gd name="connsiteX251" fmla="*/ 45128 w 2480827"/>
              <a:gd name="connsiteY251" fmla="*/ 540338 h 1950618"/>
              <a:gd name="connsiteX252" fmla="*/ 38778 w 2480827"/>
              <a:gd name="connsiteY252" fmla="*/ 521288 h 1950618"/>
              <a:gd name="connsiteX253" fmla="*/ 13378 w 2480827"/>
              <a:gd name="connsiteY253" fmla="*/ 495888 h 1950618"/>
              <a:gd name="connsiteX254" fmla="*/ 0 w 2480827"/>
              <a:gd name="connsiteY254" fmla="*/ 485376 h 1950618"/>
              <a:gd name="connsiteX255" fmla="*/ 7028 w 2480827"/>
              <a:gd name="connsiteY255" fmla="*/ 473662 h 1950618"/>
              <a:gd name="connsiteX256" fmla="*/ 30841 w 2480827"/>
              <a:gd name="connsiteY256" fmla="*/ 449850 h 1950618"/>
              <a:gd name="connsiteX257" fmla="*/ 73703 w 2480827"/>
              <a:gd name="connsiteY257" fmla="*/ 406987 h 1950618"/>
              <a:gd name="connsiteX258" fmla="*/ 107041 w 2480827"/>
              <a:gd name="connsiteY258" fmla="*/ 387937 h 1950618"/>
              <a:gd name="connsiteX259" fmla="*/ 130853 w 2480827"/>
              <a:gd name="connsiteY259" fmla="*/ 364125 h 1950618"/>
              <a:gd name="connsiteX260" fmla="*/ 135616 w 2480827"/>
              <a:gd name="connsiteY260" fmla="*/ 316500 h 1950618"/>
              <a:gd name="connsiteX261" fmla="*/ 116566 w 2480827"/>
              <a:gd name="connsiteY261" fmla="*/ 311737 h 1950618"/>
              <a:gd name="connsiteX262" fmla="*/ 116565 w 2480827"/>
              <a:gd name="connsiteY262" fmla="*/ 311737 h 1950618"/>
              <a:gd name="connsiteX263" fmla="*/ 114978 w 2480827"/>
              <a:gd name="connsiteY263" fmla="*/ 308564 h 1950618"/>
              <a:gd name="connsiteX264" fmla="*/ 113589 w 2480827"/>
              <a:gd name="connsiteY264" fmla="*/ 304396 h 1950618"/>
              <a:gd name="connsiteX265" fmla="*/ 133234 w 2480827"/>
              <a:gd name="connsiteY265" fmla="*/ 302213 h 1950618"/>
              <a:gd name="connsiteX266" fmla="*/ 145141 w 2480827"/>
              <a:gd name="connsiteY266" fmla="*/ 297451 h 1950618"/>
              <a:gd name="connsiteX267" fmla="*/ 157047 w 2480827"/>
              <a:gd name="connsiteY267" fmla="*/ 295069 h 1950618"/>
              <a:gd name="connsiteX268" fmla="*/ 183241 w 2480827"/>
              <a:gd name="connsiteY268" fmla="*/ 285544 h 1950618"/>
              <a:gd name="connsiteX269" fmla="*/ 204672 w 2480827"/>
              <a:gd name="connsiteY269" fmla="*/ 266494 h 1950618"/>
              <a:gd name="connsiteX270" fmla="*/ 214197 w 2480827"/>
              <a:gd name="connsiteY270" fmla="*/ 252207 h 1950618"/>
              <a:gd name="connsiteX271" fmla="*/ 216578 w 2480827"/>
              <a:gd name="connsiteY271" fmla="*/ 242682 h 1950618"/>
              <a:gd name="connsiteX272" fmla="*/ 235628 w 2480827"/>
              <a:gd name="connsiteY272" fmla="*/ 216488 h 1950618"/>
              <a:gd name="connsiteX273" fmla="*/ 254678 w 2480827"/>
              <a:gd name="connsiteY273" fmla="*/ 209344 h 1950618"/>
              <a:gd name="connsiteX274" fmla="*/ 292778 w 2480827"/>
              <a:gd name="connsiteY274" fmla="*/ 218869 h 1950618"/>
              <a:gd name="connsiteX275" fmla="*/ 311828 w 2480827"/>
              <a:gd name="connsiteY275" fmla="*/ 237919 h 1950618"/>
              <a:gd name="connsiteX276" fmla="*/ 328497 w 2480827"/>
              <a:gd name="connsiteY276" fmla="*/ 252207 h 1950618"/>
              <a:gd name="connsiteX277" fmla="*/ 357072 w 2480827"/>
              <a:gd name="connsiteY277" fmla="*/ 292688 h 1950618"/>
              <a:gd name="connsiteX278" fmla="*/ 364216 w 2480827"/>
              <a:gd name="connsiteY278" fmla="*/ 299832 h 1950618"/>
              <a:gd name="connsiteX279" fmla="*/ 402316 w 2480827"/>
              <a:gd name="connsiteY279" fmla="*/ 309357 h 1950618"/>
              <a:gd name="connsiteX280" fmla="*/ 435653 w 2480827"/>
              <a:gd name="connsiteY280" fmla="*/ 314119 h 1950618"/>
              <a:gd name="connsiteX281" fmla="*/ 473753 w 2480827"/>
              <a:gd name="connsiteY281" fmla="*/ 318882 h 1950618"/>
              <a:gd name="connsiteX282" fmla="*/ 492803 w 2480827"/>
              <a:gd name="connsiteY282" fmla="*/ 359363 h 1950618"/>
              <a:gd name="connsiteX283" fmla="*/ 495184 w 2480827"/>
              <a:gd name="connsiteY283" fmla="*/ 371269 h 1950618"/>
              <a:gd name="connsiteX284" fmla="*/ 504709 w 2480827"/>
              <a:gd name="connsiteY284" fmla="*/ 399844 h 1950618"/>
              <a:gd name="connsiteX285" fmla="*/ 514234 w 2480827"/>
              <a:gd name="connsiteY285" fmla="*/ 409369 h 1950618"/>
              <a:gd name="connsiteX286" fmla="*/ 533284 w 2480827"/>
              <a:gd name="connsiteY286" fmla="*/ 411751 h 1950618"/>
              <a:gd name="connsiteX287" fmla="*/ 616628 w 2480827"/>
              <a:gd name="connsiteY287" fmla="*/ 414132 h 1950618"/>
              <a:gd name="connsiteX288" fmla="*/ 635678 w 2480827"/>
              <a:gd name="connsiteY288" fmla="*/ 418894 h 1950618"/>
              <a:gd name="connsiteX289" fmla="*/ 652347 w 2480827"/>
              <a:gd name="connsiteY289" fmla="*/ 426038 h 1950618"/>
              <a:gd name="connsiteX290" fmla="*/ 707116 w 2480827"/>
              <a:gd name="connsiteY290" fmla="*/ 423657 h 1950618"/>
              <a:gd name="connsiteX291" fmla="*/ 714259 w 2480827"/>
              <a:gd name="connsiteY291" fmla="*/ 411751 h 1950618"/>
              <a:gd name="connsiteX292" fmla="*/ 726166 w 2480827"/>
              <a:gd name="connsiteY292" fmla="*/ 395082 h 1950618"/>
              <a:gd name="connsiteX293" fmla="*/ 733309 w 2480827"/>
              <a:gd name="connsiteY293" fmla="*/ 366507 h 1950618"/>
              <a:gd name="connsiteX294" fmla="*/ 738072 w 2480827"/>
              <a:gd name="connsiteY294" fmla="*/ 354601 h 1950618"/>
              <a:gd name="connsiteX295" fmla="*/ 747597 w 2480827"/>
              <a:gd name="connsiteY295" fmla="*/ 342694 h 1950618"/>
              <a:gd name="connsiteX296" fmla="*/ 780934 w 2480827"/>
              <a:gd name="connsiteY296" fmla="*/ 314119 h 1950618"/>
              <a:gd name="connsiteX297" fmla="*/ 807128 w 2480827"/>
              <a:gd name="connsiteY297" fmla="*/ 304594 h 1950618"/>
              <a:gd name="connsiteX298" fmla="*/ 835703 w 2480827"/>
              <a:gd name="connsiteY298" fmla="*/ 290307 h 1950618"/>
              <a:gd name="connsiteX299" fmla="*/ 845228 w 2480827"/>
              <a:gd name="connsiteY299" fmla="*/ 283163 h 1950618"/>
              <a:gd name="connsiteX300" fmla="*/ 859516 w 2480827"/>
              <a:gd name="connsiteY300" fmla="*/ 268876 h 1950618"/>
              <a:gd name="connsiteX301" fmla="*/ 871422 w 2480827"/>
              <a:gd name="connsiteY301" fmla="*/ 261732 h 1950618"/>
              <a:gd name="connsiteX302" fmla="*/ 888091 w 2480827"/>
              <a:gd name="connsiteY302" fmla="*/ 242682 h 1950618"/>
              <a:gd name="connsiteX303" fmla="*/ 907141 w 2480827"/>
              <a:gd name="connsiteY303" fmla="*/ 230776 h 1950618"/>
              <a:gd name="connsiteX304" fmla="*/ 930953 w 2480827"/>
              <a:gd name="connsiteY304" fmla="*/ 214107 h 1950618"/>
              <a:gd name="connsiteX305" fmla="*/ 942859 w 2480827"/>
              <a:gd name="connsiteY305" fmla="*/ 211726 h 1950618"/>
              <a:gd name="connsiteX306" fmla="*/ 957147 w 2480827"/>
              <a:gd name="connsiteY306" fmla="*/ 204582 h 1950618"/>
              <a:gd name="connsiteX307" fmla="*/ 985722 w 2480827"/>
              <a:gd name="connsiteY307" fmla="*/ 278401 h 1950618"/>
              <a:gd name="connsiteX308" fmla="*/ 997628 w 2480827"/>
              <a:gd name="connsiteY308" fmla="*/ 297451 h 1950618"/>
              <a:gd name="connsiteX309" fmla="*/ 1007153 w 2480827"/>
              <a:gd name="connsiteY309" fmla="*/ 299832 h 1950618"/>
              <a:gd name="connsiteX310" fmla="*/ 1028584 w 2480827"/>
              <a:gd name="connsiteY310" fmla="*/ 304594 h 1950618"/>
              <a:gd name="connsiteX311" fmla="*/ 1064303 w 2480827"/>
              <a:gd name="connsiteY311" fmla="*/ 297451 h 1950618"/>
              <a:gd name="connsiteX312" fmla="*/ 1080972 w 2480827"/>
              <a:gd name="connsiteY312" fmla="*/ 273638 h 1950618"/>
              <a:gd name="connsiteX313" fmla="*/ 1095259 w 2480827"/>
              <a:gd name="connsiteY313" fmla="*/ 252207 h 1950618"/>
              <a:gd name="connsiteX314" fmla="*/ 1097641 w 2480827"/>
              <a:gd name="connsiteY314" fmla="*/ 245063 h 1950618"/>
              <a:gd name="connsiteX315" fmla="*/ 1107166 w 2480827"/>
              <a:gd name="connsiteY315" fmla="*/ 240301 h 1950618"/>
              <a:gd name="connsiteX316" fmla="*/ 1116691 w 2480827"/>
              <a:gd name="connsiteY316" fmla="*/ 228394 h 1950618"/>
              <a:gd name="connsiteX317" fmla="*/ 1123834 w 2480827"/>
              <a:gd name="connsiteY317" fmla="*/ 226013 h 1950618"/>
              <a:gd name="connsiteX318" fmla="*/ 1147647 w 2480827"/>
              <a:gd name="connsiteY318" fmla="*/ 209344 h 1950618"/>
              <a:gd name="connsiteX319" fmla="*/ 1154791 w 2480827"/>
              <a:gd name="connsiteY319" fmla="*/ 204582 h 1950618"/>
              <a:gd name="connsiteX320" fmla="*/ 1171459 w 2480827"/>
              <a:gd name="connsiteY320" fmla="*/ 183151 h 1950618"/>
              <a:gd name="connsiteX321" fmla="*/ 1183366 w 2480827"/>
              <a:gd name="connsiteY321" fmla="*/ 159338 h 1950618"/>
              <a:gd name="connsiteX322" fmla="*/ 1190509 w 2480827"/>
              <a:gd name="connsiteY322" fmla="*/ 145051 h 1950618"/>
              <a:gd name="connsiteX323" fmla="*/ 1207178 w 2480827"/>
              <a:gd name="connsiteY323" fmla="*/ 133144 h 1950618"/>
              <a:gd name="connsiteX324" fmla="*/ 1219084 w 2480827"/>
              <a:gd name="connsiteY324" fmla="*/ 126001 h 1950618"/>
              <a:gd name="connsiteX325" fmla="*/ 1235753 w 2480827"/>
              <a:gd name="connsiteY325" fmla="*/ 121238 h 1950618"/>
              <a:gd name="connsiteX326" fmla="*/ 1242897 w 2480827"/>
              <a:gd name="connsiteY326" fmla="*/ 116476 h 1950618"/>
              <a:gd name="connsiteX327" fmla="*/ 1261947 w 2480827"/>
              <a:gd name="connsiteY327" fmla="*/ 106951 h 1950618"/>
              <a:gd name="connsiteX328" fmla="*/ 1283378 w 2480827"/>
              <a:gd name="connsiteY328" fmla="*/ 87901 h 1950618"/>
              <a:gd name="connsiteX329" fmla="*/ 1290522 w 2480827"/>
              <a:gd name="connsiteY329" fmla="*/ 73613 h 1950618"/>
              <a:gd name="connsiteX330" fmla="*/ 1300047 w 2480827"/>
              <a:gd name="connsiteY330" fmla="*/ 59326 h 1950618"/>
              <a:gd name="connsiteX331" fmla="*/ 1302428 w 2480827"/>
              <a:gd name="connsiteY331" fmla="*/ 52182 h 1950618"/>
              <a:gd name="connsiteX332" fmla="*/ 1309572 w 2480827"/>
              <a:gd name="connsiteY332" fmla="*/ 49801 h 1950618"/>
              <a:gd name="connsiteX333" fmla="*/ 1342909 w 2480827"/>
              <a:gd name="connsiteY333" fmla="*/ 42657 h 1950618"/>
              <a:gd name="connsiteX334" fmla="*/ 1369103 w 2480827"/>
              <a:gd name="connsiteY334" fmla="*/ 33132 h 1950618"/>
              <a:gd name="connsiteX335" fmla="*/ 1397678 w 2480827"/>
              <a:gd name="connsiteY335" fmla="*/ 23607 h 1950618"/>
              <a:gd name="connsiteX336" fmla="*/ 1407203 w 2480827"/>
              <a:gd name="connsiteY336" fmla="*/ 14082 h 1950618"/>
              <a:gd name="connsiteX337" fmla="*/ 1409584 w 2480827"/>
              <a:gd name="connsiteY337" fmla="*/ 4557 h 1950618"/>
              <a:gd name="connsiteX338" fmla="*/ 1408410 w 2480827"/>
              <a:gd name="connsiteY338" fmla="*/ 0 h 1950618"/>
              <a:gd name="connsiteX0" fmla="*/ 1408410 w 2480827"/>
              <a:gd name="connsiteY0" fmla="*/ 0 h 1950618"/>
              <a:gd name="connsiteX1" fmla="*/ 1411966 w 2480827"/>
              <a:gd name="connsiteY1" fmla="*/ 2177 h 1950618"/>
              <a:gd name="connsiteX2" fmla="*/ 1450066 w 2480827"/>
              <a:gd name="connsiteY2" fmla="*/ 35514 h 1950618"/>
              <a:gd name="connsiteX3" fmla="*/ 1464353 w 2480827"/>
              <a:gd name="connsiteY3" fmla="*/ 73614 h 1950618"/>
              <a:gd name="connsiteX4" fmla="*/ 1452447 w 2480827"/>
              <a:gd name="connsiteY4" fmla="*/ 99808 h 1950618"/>
              <a:gd name="connsiteX5" fmla="*/ 1442922 w 2480827"/>
              <a:gd name="connsiteY5" fmla="*/ 111714 h 1950618"/>
              <a:gd name="connsiteX6" fmla="*/ 1440541 w 2480827"/>
              <a:gd name="connsiteY6" fmla="*/ 135527 h 1950618"/>
              <a:gd name="connsiteX7" fmla="*/ 1447684 w 2480827"/>
              <a:gd name="connsiteY7" fmla="*/ 152195 h 1950618"/>
              <a:gd name="connsiteX8" fmla="*/ 1450066 w 2480827"/>
              <a:gd name="connsiteY8" fmla="*/ 159339 h 1950618"/>
              <a:gd name="connsiteX9" fmla="*/ 1454828 w 2480827"/>
              <a:gd name="connsiteY9" fmla="*/ 171245 h 1950618"/>
              <a:gd name="connsiteX10" fmla="*/ 1483403 w 2480827"/>
              <a:gd name="connsiteY10" fmla="*/ 190295 h 1950618"/>
              <a:gd name="connsiteX11" fmla="*/ 1492928 w 2480827"/>
              <a:gd name="connsiteY11" fmla="*/ 192677 h 1950618"/>
              <a:gd name="connsiteX12" fmla="*/ 1511978 w 2480827"/>
              <a:gd name="connsiteY12" fmla="*/ 197439 h 1950618"/>
              <a:gd name="connsiteX13" fmla="*/ 1533409 w 2480827"/>
              <a:gd name="connsiteY13" fmla="*/ 211727 h 1950618"/>
              <a:gd name="connsiteX14" fmla="*/ 1545316 w 2480827"/>
              <a:gd name="connsiteY14" fmla="*/ 216489 h 1950618"/>
              <a:gd name="connsiteX15" fmla="*/ 1578653 w 2480827"/>
              <a:gd name="connsiteY15" fmla="*/ 228395 h 1950618"/>
              <a:gd name="connsiteX16" fmla="*/ 1602466 w 2480827"/>
              <a:gd name="connsiteY16" fmla="*/ 233158 h 1950618"/>
              <a:gd name="connsiteX17" fmla="*/ 1621516 w 2480827"/>
              <a:gd name="connsiteY17" fmla="*/ 237920 h 1950618"/>
              <a:gd name="connsiteX18" fmla="*/ 1640566 w 2480827"/>
              <a:gd name="connsiteY18" fmla="*/ 240302 h 1950618"/>
              <a:gd name="connsiteX19" fmla="*/ 1659616 w 2480827"/>
              <a:gd name="connsiteY19" fmla="*/ 247445 h 1950618"/>
              <a:gd name="connsiteX20" fmla="*/ 1685809 w 2480827"/>
              <a:gd name="connsiteY20" fmla="*/ 254589 h 1950618"/>
              <a:gd name="connsiteX21" fmla="*/ 1714384 w 2480827"/>
              <a:gd name="connsiteY21" fmla="*/ 268877 h 1950618"/>
              <a:gd name="connsiteX22" fmla="*/ 1735816 w 2480827"/>
              <a:gd name="connsiteY22" fmla="*/ 287927 h 1950618"/>
              <a:gd name="connsiteX23" fmla="*/ 1738197 w 2480827"/>
              <a:gd name="connsiteY23" fmla="*/ 314120 h 1950618"/>
              <a:gd name="connsiteX24" fmla="*/ 1733434 w 2480827"/>
              <a:gd name="connsiteY24" fmla="*/ 326027 h 1950618"/>
              <a:gd name="connsiteX25" fmla="*/ 1723909 w 2480827"/>
              <a:gd name="connsiteY25" fmla="*/ 354602 h 1950618"/>
              <a:gd name="connsiteX26" fmla="*/ 1726291 w 2480827"/>
              <a:gd name="connsiteY26" fmla="*/ 385558 h 1950618"/>
              <a:gd name="connsiteX27" fmla="*/ 1742959 w 2480827"/>
              <a:gd name="connsiteY27" fmla="*/ 390320 h 1950618"/>
              <a:gd name="connsiteX28" fmla="*/ 1752484 w 2480827"/>
              <a:gd name="connsiteY28" fmla="*/ 387939 h 1950618"/>
              <a:gd name="connsiteX29" fmla="*/ 1773916 w 2480827"/>
              <a:gd name="connsiteY29" fmla="*/ 364127 h 1950618"/>
              <a:gd name="connsiteX30" fmla="*/ 1792966 w 2480827"/>
              <a:gd name="connsiteY30" fmla="*/ 342695 h 1950618"/>
              <a:gd name="connsiteX31" fmla="*/ 1800109 w 2480827"/>
              <a:gd name="connsiteY31" fmla="*/ 337933 h 1950618"/>
              <a:gd name="connsiteX32" fmla="*/ 1809634 w 2480827"/>
              <a:gd name="connsiteY32" fmla="*/ 330789 h 1950618"/>
              <a:gd name="connsiteX33" fmla="*/ 1826303 w 2480827"/>
              <a:gd name="connsiteY33" fmla="*/ 323645 h 1950618"/>
              <a:gd name="connsiteX34" fmla="*/ 1847734 w 2480827"/>
              <a:gd name="connsiteY34" fmla="*/ 314120 h 1950618"/>
              <a:gd name="connsiteX35" fmla="*/ 1876309 w 2480827"/>
              <a:gd name="connsiteY35" fmla="*/ 306977 h 1950618"/>
              <a:gd name="connsiteX36" fmla="*/ 1888216 w 2480827"/>
              <a:gd name="connsiteY36" fmla="*/ 302214 h 1950618"/>
              <a:gd name="connsiteX37" fmla="*/ 1909647 w 2480827"/>
              <a:gd name="connsiteY37" fmla="*/ 295070 h 1950618"/>
              <a:gd name="connsiteX38" fmla="*/ 1921553 w 2480827"/>
              <a:gd name="connsiteY38" fmla="*/ 292689 h 1950618"/>
              <a:gd name="connsiteX39" fmla="*/ 1959653 w 2480827"/>
              <a:gd name="connsiteY39" fmla="*/ 280783 h 1950618"/>
              <a:gd name="connsiteX40" fmla="*/ 1990609 w 2480827"/>
              <a:gd name="connsiteY40" fmla="*/ 273639 h 1950618"/>
              <a:gd name="connsiteX41" fmla="*/ 2045378 w 2480827"/>
              <a:gd name="connsiteY41" fmla="*/ 256970 h 1950618"/>
              <a:gd name="connsiteX42" fmla="*/ 2054903 w 2480827"/>
              <a:gd name="connsiteY42" fmla="*/ 252208 h 1950618"/>
              <a:gd name="connsiteX43" fmla="*/ 2064428 w 2480827"/>
              <a:gd name="connsiteY43" fmla="*/ 249827 h 1950618"/>
              <a:gd name="connsiteX44" fmla="*/ 2081097 w 2480827"/>
              <a:gd name="connsiteY44" fmla="*/ 235539 h 1950618"/>
              <a:gd name="connsiteX45" fmla="*/ 2095384 w 2480827"/>
              <a:gd name="connsiteY45" fmla="*/ 221252 h 1950618"/>
              <a:gd name="connsiteX46" fmla="*/ 2107291 w 2480827"/>
              <a:gd name="connsiteY46" fmla="*/ 202202 h 1950618"/>
              <a:gd name="connsiteX47" fmla="*/ 2123959 w 2480827"/>
              <a:gd name="connsiteY47" fmla="*/ 176008 h 1950618"/>
              <a:gd name="connsiteX48" fmla="*/ 2133484 w 2480827"/>
              <a:gd name="connsiteY48" fmla="*/ 149814 h 1950618"/>
              <a:gd name="connsiteX49" fmla="*/ 2140628 w 2480827"/>
              <a:gd name="connsiteY49" fmla="*/ 137908 h 1950618"/>
              <a:gd name="connsiteX50" fmla="*/ 2150153 w 2480827"/>
              <a:gd name="connsiteY50" fmla="*/ 123620 h 1950618"/>
              <a:gd name="connsiteX51" fmla="*/ 2169203 w 2480827"/>
              <a:gd name="connsiteY51" fmla="*/ 116477 h 1950618"/>
              <a:gd name="connsiteX52" fmla="*/ 2178728 w 2480827"/>
              <a:gd name="connsiteY52" fmla="*/ 121239 h 1950618"/>
              <a:gd name="connsiteX53" fmla="*/ 2188253 w 2480827"/>
              <a:gd name="connsiteY53" fmla="*/ 128383 h 1950618"/>
              <a:gd name="connsiteX54" fmla="*/ 2200159 w 2480827"/>
              <a:gd name="connsiteY54" fmla="*/ 135527 h 1950618"/>
              <a:gd name="connsiteX55" fmla="*/ 2221591 w 2480827"/>
              <a:gd name="connsiteY55" fmla="*/ 140289 h 1950618"/>
              <a:gd name="connsiteX56" fmla="*/ 2235878 w 2480827"/>
              <a:gd name="connsiteY56" fmla="*/ 145052 h 1950618"/>
              <a:gd name="connsiteX57" fmla="*/ 2245403 w 2480827"/>
              <a:gd name="connsiteY57" fmla="*/ 147433 h 1950618"/>
              <a:gd name="connsiteX58" fmla="*/ 2259691 w 2480827"/>
              <a:gd name="connsiteY58" fmla="*/ 152195 h 1950618"/>
              <a:gd name="connsiteX59" fmla="*/ 2283503 w 2480827"/>
              <a:gd name="connsiteY59" fmla="*/ 156958 h 1950618"/>
              <a:gd name="connsiteX60" fmla="*/ 2300172 w 2480827"/>
              <a:gd name="connsiteY60" fmla="*/ 164102 h 1950618"/>
              <a:gd name="connsiteX61" fmla="*/ 2307316 w 2480827"/>
              <a:gd name="connsiteY61" fmla="*/ 166483 h 1950618"/>
              <a:gd name="connsiteX62" fmla="*/ 2316841 w 2480827"/>
              <a:gd name="connsiteY62" fmla="*/ 180770 h 1950618"/>
              <a:gd name="connsiteX63" fmla="*/ 2323984 w 2480827"/>
              <a:gd name="connsiteY63" fmla="*/ 211727 h 1950618"/>
              <a:gd name="connsiteX64" fmla="*/ 2328747 w 2480827"/>
              <a:gd name="connsiteY64" fmla="*/ 233158 h 1950618"/>
              <a:gd name="connsiteX65" fmla="*/ 2331128 w 2480827"/>
              <a:gd name="connsiteY65" fmla="*/ 240302 h 1950618"/>
              <a:gd name="connsiteX66" fmla="*/ 2336755 w 2480827"/>
              <a:gd name="connsiteY66" fmla="*/ 253981 h 1950618"/>
              <a:gd name="connsiteX67" fmla="*/ 2343793 w 2480827"/>
              <a:gd name="connsiteY67" fmla="*/ 264150 h 1950618"/>
              <a:gd name="connsiteX68" fmla="*/ 2337478 w 2480827"/>
              <a:gd name="connsiteY68" fmla="*/ 270464 h 1950618"/>
              <a:gd name="connsiteX69" fmla="*/ 2324778 w 2480827"/>
              <a:gd name="connsiteY69" fmla="*/ 276814 h 1950618"/>
              <a:gd name="connsiteX70" fmla="*/ 2312078 w 2480827"/>
              <a:gd name="connsiteY70" fmla="*/ 292689 h 1950618"/>
              <a:gd name="connsiteX71" fmla="*/ 2302553 w 2480827"/>
              <a:gd name="connsiteY71" fmla="*/ 299039 h 1950618"/>
              <a:gd name="connsiteX72" fmla="*/ 2283503 w 2480827"/>
              <a:gd name="connsiteY72" fmla="*/ 327614 h 1950618"/>
              <a:gd name="connsiteX73" fmla="*/ 2261278 w 2480827"/>
              <a:gd name="connsiteY73" fmla="*/ 346664 h 1950618"/>
              <a:gd name="connsiteX74" fmla="*/ 2248578 w 2480827"/>
              <a:gd name="connsiteY74" fmla="*/ 365714 h 1950618"/>
              <a:gd name="connsiteX75" fmla="*/ 2239053 w 2480827"/>
              <a:gd name="connsiteY75" fmla="*/ 378414 h 1950618"/>
              <a:gd name="connsiteX76" fmla="*/ 2245403 w 2480827"/>
              <a:gd name="connsiteY76" fmla="*/ 429214 h 1950618"/>
              <a:gd name="connsiteX77" fmla="*/ 2235878 w 2480827"/>
              <a:gd name="connsiteY77" fmla="*/ 454614 h 1950618"/>
              <a:gd name="connsiteX78" fmla="*/ 2226353 w 2480827"/>
              <a:gd name="connsiteY78" fmla="*/ 464139 h 1950618"/>
              <a:gd name="connsiteX79" fmla="*/ 2185078 w 2480827"/>
              <a:gd name="connsiteY79" fmla="*/ 486364 h 1950618"/>
              <a:gd name="connsiteX80" fmla="*/ 2175553 w 2480827"/>
              <a:gd name="connsiteY80" fmla="*/ 492714 h 1950618"/>
              <a:gd name="connsiteX81" fmla="*/ 2146978 w 2480827"/>
              <a:gd name="connsiteY81" fmla="*/ 499064 h 1950618"/>
              <a:gd name="connsiteX82" fmla="*/ 2137453 w 2480827"/>
              <a:gd name="connsiteY82" fmla="*/ 502239 h 1950618"/>
              <a:gd name="connsiteX83" fmla="*/ 2134278 w 2480827"/>
              <a:gd name="connsiteY83" fmla="*/ 518114 h 1950618"/>
              <a:gd name="connsiteX84" fmla="*/ 2146978 w 2480827"/>
              <a:gd name="connsiteY84" fmla="*/ 559389 h 1950618"/>
              <a:gd name="connsiteX85" fmla="*/ 2156503 w 2480827"/>
              <a:gd name="connsiteY85" fmla="*/ 572089 h 1950618"/>
              <a:gd name="connsiteX86" fmla="*/ 2162853 w 2480827"/>
              <a:gd name="connsiteY86" fmla="*/ 587964 h 1950618"/>
              <a:gd name="connsiteX87" fmla="*/ 2181903 w 2480827"/>
              <a:gd name="connsiteY87" fmla="*/ 607014 h 1950618"/>
              <a:gd name="connsiteX88" fmla="*/ 2194603 w 2480827"/>
              <a:gd name="connsiteY88" fmla="*/ 622889 h 1950618"/>
              <a:gd name="connsiteX89" fmla="*/ 2216828 w 2480827"/>
              <a:gd name="connsiteY89" fmla="*/ 645114 h 1950618"/>
              <a:gd name="connsiteX90" fmla="*/ 2223178 w 2480827"/>
              <a:gd name="connsiteY90" fmla="*/ 657814 h 1950618"/>
              <a:gd name="connsiteX91" fmla="*/ 2232703 w 2480827"/>
              <a:gd name="connsiteY91" fmla="*/ 664164 h 1950618"/>
              <a:gd name="connsiteX92" fmla="*/ 2242228 w 2480827"/>
              <a:gd name="connsiteY92" fmla="*/ 673689 h 1950618"/>
              <a:gd name="connsiteX93" fmla="*/ 2248578 w 2480827"/>
              <a:gd name="connsiteY93" fmla="*/ 746714 h 1950618"/>
              <a:gd name="connsiteX94" fmla="*/ 2258103 w 2480827"/>
              <a:gd name="connsiteY94" fmla="*/ 749889 h 1950618"/>
              <a:gd name="connsiteX95" fmla="*/ 2277153 w 2480827"/>
              <a:gd name="connsiteY95" fmla="*/ 753064 h 1950618"/>
              <a:gd name="connsiteX96" fmla="*/ 2324778 w 2480827"/>
              <a:gd name="connsiteY96" fmla="*/ 753064 h 1950618"/>
              <a:gd name="connsiteX97" fmla="*/ 2337478 w 2480827"/>
              <a:gd name="connsiteY97" fmla="*/ 762589 h 1950618"/>
              <a:gd name="connsiteX98" fmla="*/ 2343828 w 2480827"/>
              <a:gd name="connsiteY98" fmla="*/ 772114 h 1950618"/>
              <a:gd name="connsiteX99" fmla="*/ 2337478 w 2480827"/>
              <a:gd name="connsiteY99" fmla="*/ 822914 h 1950618"/>
              <a:gd name="connsiteX100" fmla="*/ 2334303 w 2480827"/>
              <a:gd name="connsiteY100" fmla="*/ 838789 h 1950618"/>
              <a:gd name="connsiteX101" fmla="*/ 2327953 w 2480827"/>
              <a:gd name="connsiteY101" fmla="*/ 848314 h 1950618"/>
              <a:gd name="connsiteX102" fmla="*/ 2289853 w 2480827"/>
              <a:gd name="connsiteY102" fmla="*/ 880064 h 1950618"/>
              <a:gd name="connsiteX103" fmla="*/ 2258103 w 2480827"/>
              <a:gd name="connsiteY103" fmla="*/ 892764 h 1950618"/>
              <a:gd name="connsiteX104" fmla="*/ 2232703 w 2480827"/>
              <a:gd name="connsiteY104" fmla="*/ 908639 h 1950618"/>
              <a:gd name="connsiteX105" fmla="*/ 2235878 w 2480827"/>
              <a:gd name="connsiteY105" fmla="*/ 943564 h 1950618"/>
              <a:gd name="connsiteX106" fmla="*/ 2248578 w 2480827"/>
              <a:gd name="connsiteY106" fmla="*/ 946739 h 1950618"/>
              <a:gd name="connsiteX107" fmla="*/ 2286678 w 2480827"/>
              <a:gd name="connsiteY107" fmla="*/ 968964 h 1950618"/>
              <a:gd name="connsiteX108" fmla="*/ 2308903 w 2480827"/>
              <a:gd name="connsiteY108" fmla="*/ 978489 h 1950618"/>
              <a:gd name="connsiteX109" fmla="*/ 2331128 w 2480827"/>
              <a:gd name="connsiteY109" fmla="*/ 997539 h 1950618"/>
              <a:gd name="connsiteX110" fmla="*/ 2347003 w 2480827"/>
              <a:gd name="connsiteY110" fmla="*/ 1007064 h 1950618"/>
              <a:gd name="connsiteX111" fmla="*/ 2350178 w 2480827"/>
              <a:gd name="connsiteY111" fmla="*/ 1016589 h 1950618"/>
              <a:gd name="connsiteX112" fmla="*/ 2353353 w 2480827"/>
              <a:gd name="connsiteY112" fmla="*/ 1092789 h 1950618"/>
              <a:gd name="connsiteX113" fmla="*/ 2334303 w 2480827"/>
              <a:gd name="connsiteY113" fmla="*/ 1121364 h 1950618"/>
              <a:gd name="connsiteX114" fmla="*/ 2324778 w 2480827"/>
              <a:gd name="connsiteY114" fmla="*/ 1156289 h 1950618"/>
              <a:gd name="connsiteX115" fmla="*/ 2315253 w 2480827"/>
              <a:gd name="connsiteY115" fmla="*/ 1181689 h 1950618"/>
              <a:gd name="connsiteX116" fmla="*/ 2312078 w 2480827"/>
              <a:gd name="connsiteY116" fmla="*/ 1264239 h 1950618"/>
              <a:gd name="connsiteX117" fmla="*/ 2305728 w 2480827"/>
              <a:gd name="connsiteY117" fmla="*/ 1280114 h 1950618"/>
              <a:gd name="connsiteX118" fmla="*/ 2302553 w 2480827"/>
              <a:gd name="connsiteY118" fmla="*/ 1289639 h 1950618"/>
              <a:gd name="connsiteX119" fmla="*/ 2296203 w 2480827"/>
              <a:gd name="connsiteY119" fmla="*/ 1302339 h 1950618"/>
              <a:gd name="connsiteX120" fmla="*/ 2286678 w 2480827"/>
              <a:gd name="connsiteY120" fmla="*/ 1337264 h 1950618"/>
              <a:gd name="connsiteX121" fmla="*/ 2293028 w 2480827"/>
              <a:gd name="connsiteY121" fmla="*/ 1356314 h 1950618"/>
              <a:gd name="connsiteX122" fmla="*/ 2321603 w 2480827"/>
              <a:gd name="connsiteY122" fmla="*/ 1381714 h 1950618"/>
              <a:gd name="connsiteX123" fmla="*/ 2340653 w 2480827"/>
              <a:gd name="connsiteY123" fmla="*/ 1397589 h 1950618"/>
              <a:gd name="connsiteX124" fmla="*/ 2375578 w 2480827"/>
              <a:gd name="connsiteY124" fmla="*/ 1391239 h 1950618"/>
              <a:gd name="connsiteX125" fmla="*/ 2391453 w 2480827"/>
              <a:gd name="connsiteY125" fmla="*/ 1378539 h 1950618"/>
              <a:gd name="connsiteX126" fmla="*/ 2404153 w 2480827"/>
              <a:gd name="connsiteY126" fmla="*/ 1372189 h 1950618"/>
              <a:gd name="connsiteX127" fmla="*/ 2416853 w 2480827"/>
              <a:gd name="connsiteY127" fmla="*/ 1362664 h 1950618"/>
              <a:gd name="connsiteX128" fmla="*/ 2458128 w 2480827"/>
              <a:gd name="connsiteY128" fmla="*/ 1356314 h 1950618"/>
              <a:gd name="connsiteX129" fmla="*/ 2477598 w 2480827"/>
              <a:gd name="connsiteY129" fmla="*/ 1359854 h 1950618"/>
              <a:gd name="connsiteX130" fmla="*/ 2480827 w 2480827"/>
              <a:gd name="connsiteY130" fmla="*/ 1357911 h 1950618"/>
              <a:gd name="connsiteX131" fmla="*/ 2467653 w 2480827"/>
              <a:gd name="connsiteY131" fmla="*/ 1365840 h 1950618"/>
              <a:gd name="connsiteX132" fmla="*/ 2458128 w 2480827"/>
              <a:gd name="connsiteY132" fmla="*/ 1369015 h 1950618"/>
              <a:gd name="connsiteX133" fmla="*/ 2448603 w 2480827"/>
              <a:gd name="connsiteY133" fmla="*/ 1378540 h 1950618"/>
              <a:gd name="connsiteX134" fmla="*/ 2454953 w 2480827"/>
              <a:gd name="connsiteY134" fmla="*/ 1448390 h 1950618"/>
              <a:gd name="connsiteX135" fmla="*/ 2461303 w 2480827"/>
              <a:gd name="connsiteY135" fmla="*/ 1461090 h 1950618"/>
              <a:gd name="connsiteX136" fmla="*/ 2470828 w 2480827"/>
              <a:gd name="connsiteY136" fmla="*/ 1489665 h 1950618"/>
              <a:gd name="connsiteX137" fmla="*/ 2474003 w 2480827"/>
              <a:gd name="connsiteY137" fmla="*/ 1511890 h 1950618"/>
              <a:gd name="connsiteX138" fmla="*/ 2477178 w 2480827"/>
              <a:gd name="connsiteY138" fmla="*/ 1521415 h 1950618"/>
              <a:gd name="connsiteX139" fmla="*/ 2480353 w 2480827"/>
              <a:gd name="connsiteY139" fmla="*/ 1534115 h 1950618"/>
              <a:gd name="connsiteX140" fmla="*/ 2477178 w 2480827"/>
              <a:gd name="connsiteY140" fmla="*/ 1562690 h 1950618"/>
              <a:gd name="connsiteX141" fmla="*/ 2448603 w 2480827"/>
              <a:gd name="connsiteY141" fmla="*/ 1569040 h 1950618"/>
              <a:gd name="connsiteX142" fmla="*/ 2404153 w 2480827"/>
              <a:gd name="connsiteY142" fmla="*/ 1575390 h 1950618"/>
              <a:gd name="connsiteX143" fmla="*/ 2223178 w 2480827"/>
              <a:gd name="connsiteY143" fmla="*/ 1584915 h 1950618"/>
              <a:gd name="connsiteX144" fmla="*/ 2150153 w 2480827"/>
              <a:gd name="connsiteY144" fmla="*/ 1594440 h 1950618"/>
              <a:gd name="connsiteX145" fmla="*/ 2144189 w 2480827"/>
              <a:gd name="connsiteY145" fmla="*/ 1596429 h 1950618"/>
              <a:gd name="connsiteX146" fmla="*/ 2140629 w 2480827"/>
              <a:gd name="connsiteY146" fmla="*/ 1588089 h 1950618"/>
              <a:gd name="connsiteX147" fmla="*/ 2066017 w 2480827"/>
              <a:gd name="connsiteY147" fmla="*/ 1586502 h 1950618"/>
              <a:gd name="connsiteX148" fmla="*/ 1994579 w 2480827"/>
              <a:gd name="connsiteY148" fmla="*/ 1581591 h 1950618"/>
              <a:gd name="connsiteX149" fmla="*/ 1926316 w 2480827"/>
              <a:gd name="connsiteY149" fmla="*/ 1590470 h 1950618"/>
              <a:gd name="connsiteX150" fmla="*/ 1843767 w 2480827"/>
              <a:gd name="connsiteY150" fmla="*/ 1630158 h 1950618"/>
              <a:gd name="connsiteX151" fmla="*/ 1782647 w 2480827"/>
              <a:gd name="connsiteY151" fmla="*/ 1677782 h 1950618"/>
              <a:gd name="connsiteX152" fmla="*/ 1728673 w 2480827"/>
              <a:gd name="connsiteY152" fmla="*/ 1748427 h 1950618"/>
              <a:gd name="connsiteX153" fmla="*/ 1680254 w 2480827"/>
              <a:gd name="connsiteY153" fmla="*/ 1807164 h 1950618"/>
              <a:gd name="connsiteX154" fmla="*/ 1635804 w 2480827"/>
              <a:gd name="connsiteY154" fmla="*/ 1835739 h 1950618"/>
              <a:gd name="connsiteX155" fmla="*/ 1603261 w 2480827"/>
              <a:gd name="connsiteY155" fmla="*/ 1888920 h 1950618"/>
              <a:gd name="connsiteX156" fmla="*/ 1581828 w 2480827"/>
              <a:gd name="connsiteY156" fmla="*/ 1915114 h 1950618"/>
              <a:gd name="connsiteX157" fmla="*/ 1496103 w 2480827"/>
              <a:gd name="connsiteY157" fmla="*/ 1902414 h 1950618"/>
              <a:gd name="connsiteX158" fmla="*/ 1438953 w 2480827"/>
              <a:gd name="connsiteY158" fmla="*/ 1911939 h 1950618"/>
              <a:gd name="connsiteX159" fmla="*/ 1378628 w 2480827"/>
              <a:gd name="connsiteY159" fmla="*/ 1918289 h 1950618"/>
              <a:gd name="connsiteX160" fmla="*/ 1353228 w 2480827"/>
              <a:gd name="connsiteY160" fmla="*/ 1924639 h 1950618"/>
              <a:gd name="connsiteX161" fmla="*/ 1289728 w 2480827"/>
              <a:gd name="connsiteY161" fmla="*/ 1927814 h 1950618"/>
              <a:gd name="connsiteX162" fmla="*/ 1219878 w 2480827"/>
              <a:gd name="connsiteY162" fmla="*/ 1934164 h 1950618"/>
              <a:gd name="connsiteX163" fmla="*/ 1181778 w 2480827"/>
              <a:gd name="connsiteY163" fmla="*/ 1937339 h 1950618"/>
              <a:gd name="connsiteX164" fmla="*/ 1042078 w 2480827"/>
              <a:gd name="connsiteY164" fmla="*/ 1950039 h 1950618"/>
              <a:gd name="connsiteX165" fmla="*/ 950045 w 2480827"/>
              <a:gd name="connsiteY165" fmla="*/ 1950618 h 1950618"/>
              <a:gd name="connsiteX166" fmla="*/ 950003 w 2480827"/>
              <a:gd name="connsiteY166" fmla="*/ 1950038 h 1950618"/>
              <a:gd name="connsiteX167" fmla="*/ 946828 w 2480827"/>
              <a:gd name="connsiteY167" fmla="*/ 1927813 h 1950618"/>
              <a:gd name="connsiteX168" fmla="*/ 943653 w 2480827"/>
              <a:gd name="connsiteY168" fmla="*/ 1902413 h 1950618"/>
              <a:gd name="connsiteX169" fmla="*/ 937303 w 2480827"/>
              <a:gd name="connsiteY169" fmla="*/ 1829388 h 1950618"/>
              <a:gd name="connsiteX170" fmla="*/ 924603 w 2480827"/>
              <a:gd name="connsiteY170" fmla="*/ 1784938 h 1950618"/>
              <a:gd name="connsiteX171" fmla="*/ 923015 w 2480827"/>
              <a:gd name="connsiteY171" fmla="*/ 1707944 h 1950618"/>
              <a:gd name="connsiteX172" fmla="*/ 934128 w 2480827"/>
              <a:gd name="connsiteY172" fmla="*/ 1610313 h 1950618"/>
              <a:gd name="connsiteX173" fmla="*/ 918253 w 2480827"/>
              <a:gd name="connsiteY173" fmla="*/ 1480138 h 1950618"/>
              <a:gd name="connsiteX174" fmla="*/ 912697 w 2480827"/>
              <a:gd name="connsiteY174" fmla="*/ 1399176 h 1950618"/>
              <a:gd name="connsiteX175" fmla="*/ 908728 w 2480827"/>
              <a:gd name="connsiteY175" fmla="*/ 1375363 h 1950618"/>
              <a:gd name="connsiteX176" fmla="*/ 927778 w 2480827"/>
              <a:gd name="connsiteY176" fmla="*/ 1346788 h 1950618"/>
              <a:gd name="connsiteX177" fmla="*/ 937303 w 2480827"/>
              <a:gd name="connsiteY177" fmla="*/ 1343613 h 1950618"/>
              <a:gd name="connsiteX178" fmla="*/ 972228 w 2480827"/>
              <a:gd name="connsiteY178" fmla="*/ 1337263 h 1950618"/>
              <a:gd name="connsiteX179" fmla="*/ 1007153 w 2480827"/>
              <a:gd name="connsiteY179" fmla="*/ 1343613 h 1950618"/>
              <a:gd name="connsiteX180" fmla="*/ 1019853 w 2480827"/>
              <a:gd name="connsiteY180" fmla="*/ 1337263 h 1950618"/>
              <a:gd name="connsiteX181" fmla="*/ 1042078 w 2480827"/>
              <a:gd name="connsiteY181" fmla="*/ 1334088 h 1950618"/>
              <a:gd name="connsiteX182" fmla="*/ 1054778 w 2480827"/>
              <a:gd name="connsiteY182" fmla="*/ 1330913 h 1950618"/>
              <a:gd name="connsiteX183" fmla="*/ 1067478 w 2480827"/>
              <a:gd name="connsiteY183" fmla="*/ 1318213 h 1950618"/>
              <a:gd name="connsiteX184" fmla="*/ 1077003 w 2480827"/>
              <a:gd name="connsiteY184" fmla="*/ 1311863 h 1950618"/>
              <a:gd name="connsiteX185" fmla="*/ 1080178 w 2480827"/>
              <a:gd name="connsiteY185" fmla="*/ 1302338 h 1950618"/>
              <a:gd name="connsiteX186" fmla="*/ 1083353 w 2480827"/>
              <a:gd name="connsiteY186" fmla="*/ 1245188 h 1950618"/>
              <a:gd name="connsiteX187" fmla="*/ 1073828 w 2480827"/>
              <a:gd name="connsiteY187" fmla="*/ 1216613 h 1950618"/>
              <a:gd name="connsiteX188" fmla="*/ 1067478 w 2480827"/>
              <a:gd name="connsiteY188" fmla="*/ 1197563 h 1950618"/>
              <a:gd name="connsiteX189" fmla="*/ 1064303 w 2480827"/>
              <a:gd name="connsiteY189" fmla="*/ 1172163 h 1950618"/>
              <a:gd name="connsiteX190" fmla="*/ 1061128 w 2480827"/>
              <a:gd name="connsiteY190" fmla="*/ 1051513 h 1950618"/>
              <a:gd name="connsiteX191" fmla="*/ 1067478 w 2480827"/>
              <a:gd name="connsiteY191" fmla="*/ 1029288 h 1950618"/>
              <a:gd name="connsiteX192" fmla="*/ 1070653 w 2480827"/>
              <a:gd name="connsiteY192" fmla="*/ 1019763 h 1950618"/>
              <a:gd name="connsiteX193" fmla="*/ 1077003 w 2480827"/>
              <a:gd name="connsiteY193" fmla="*/ 997538 h 1950618"/>
              <a:gd name="connsiteX194" fmla="*/ 1086528 w 2480827"/>
              <a:gd name="connsiteY194" fmla="*/ 978488 h 1950618"/>
              <a:gd name="connsiteX195" fmla="*/ 1089703 w 2480827"/>
              <a:gd name="connsiteY195" fmla="*/ 962613 h 1950618"/>
              <a:gd name="connsiteX196" fmla="*/ 1092878 w 2480827"/>
              <a:gd name="connsiteY196" fmla="*/ 895938 h 1950618"/>
              <a:gd name="connsiteX197" fmla="*/ 1086528 w 2480827"/>
              <a:gd name="connsiteY197" fmla="*/ 876888 h 1950618"/>
              <a:gd name="connsiteX198" fmla="*/ 1083353 w 2480827"/>
              <a:gd name="connsiteY198" fmla="*/ 854663 h 1950618"/>
              <a:gd name="connsiteX199" fmla="*/ 1070653 w 2480827"/>
              <a:gd name="connsiteY199" fmla="*/ 829263 h 1950618"/>
              <a:gd name="connsiteX200" fmla="*/ 1061128 w 2480827"/>
              <a:gd name="connsiteY200" fmla="*/ 803863 h 1950618"/>
              <a:gd name="connsiteX201" fmla="*/ 1048428 w 2480827"/>
              <a:gd name="connsiteY201" fmla="*/ 787988 h 1950618"/>
              <a:gd name="connsiteX202" fmla="*/ 1007153 w 2480827"/>
              <a:gd name="connsiteY202" fmla="*/ 753063 h 1950618"/>
              <a:gd name="connsiteX203" fmla="*/ 969053 w 2480827"/>
              <a:gd name="connsiteY203" fmla="*/ 746713 h 1950618"/>
              <a:gd name="connsiteX204" fmla="*/ 867453 w 2480827"/>
              <a:gd name="connsiteY204" fmla="*/ 743538 h 1950618"/>
              <a:gd name="connsiteX205" fmla="*/ 823003 w 2480827"/>
              <a:gd name="connsiteY205" fmla="*/ 734013 h 1950618"/>
              <a:gd name="connsiteX206" fmla="*/ 816653 w 2480827"/>
              <a:gd name="connsiteY206" fmla="*/ 724488 h 1950618"/>
              <a:gd name="connsiteX207" fmla="*/ 788078 w 2480827"/>
              <a:gd name="connsiteY207" fmla="*/ 702263 h 1950618"/>
              <a:gd name="connsiteX208" fmla="*/ 778553 w 2480827"/>
              <a:gd name="connsiteY208" fmla="*/ 689563 h 1950618"/>
              <a:gd name="connsiteX209" fmla="*/ 762678 w 2480827"/>
              <a:gd name="connsiteY209" fmla="*/ 683213 h 1950618"/>
              <a:gd name="connsiteX210" fmla="*/ 743628 w 2480827"/>
              <a:gd name="connsiteY210" fmla="*/ 686388 h 1950618"/>
              <a:gd name="connsiteX211" fmla="*/ 734103 w 2480827"/>
              <a:gd name="connsiteY211" fmla="*/ 692738 h 1950618"/>
              <a:gd name="connsiteX212" fmla="*/ 730928 w 2480827"/>
              <a:gd name="connsiteY212" fmla="*/ 822913 h 1950618"/>
              <a:gd name="connsiteX213" fmla="*/ 724578 w 2480827"/>
              <a:gd name="connsiteY213" fmla="*/ 838788 h 1950618"/>
              <a:gd name="connsiteX214" fmla="*/ 711878 w 2480827"/>
              <a:gd name="connsiteY214" fmla="*/ 861013 h 1950618"/>
              <a:gd name="connsiteX215" fmla="*/ 680128 w 2480827"/>
              <a:gd name="connsiteY215" fmla="*/ 905463 h 1950618"/>
              <a:gd name="connsiteX216" fmla="*/ 648378 w 2480827"/>
              <a:gd name="connsiteY216" fmla="*/ 908638 h 1950618"/>
              <a:gd name="connsiteX217" fmla="*/ 613453 w 2480827"/>
              <a:gd name="connsiteY217" fmla="*/ 914988 h 1950618"/>
              <a:gd name="connsiteX218" fmla="*/ 591228 w 2480827"/>
              <a:gd name="connsiteY218" fmla="*/ 918163 h 1950618"/>
              <a:gd name="connsiteX219" fmla="*/ 553128 w 2480827"/>
              <a:gd name="connsiteY219" fmla="*/ 934038 h 1950618"/>
              <a:gd name="connsiteX220" fmla="*/ 543603 w 2480827"/>
              <a:gd name="connsiteY220" fmla="*/ 943563 h 1950618"/>
              <a:gd name="connsiteX221" fmla="*/ 530903 w 2480827"/>
              <a:gd name="connsiteY221" fmla="*/ 946738 h 1950618"/>
              <a:gd name="connsiteX222" fmla="*/ 521378 w 2480827"/>
              <a:gd name="connsiteY222" fmla="*/ 953088 h 1950618"/>
              <a:gd name="connsiteX223" fmla="*/ 464228 w 2480827"/>
              <a:gd name="connsiteY223" fmla="*/ 959438 h 1950618"/>
              <a:gd name="connsiteX224" fmla="*/ 435653 w 2480827"/>
              <a:gd name="connsiteY224" fmla="*/ 946738 h 1950618"/>
              <a:gd name="connsiteX225" fmla="*/ 403903 w 2480827"/>
              <a:gd name="connsiteY225" fmla="*/ 914988 h 1950618"/>
              <a:gd name="connsiteX226" fmla="*/ 391203 w 2480827"/>
              <a:gd name="connsiteY226" fmla="*/ 908638 h 1950618"/>
              <a:gd name="connsiteX227" fmla="*/ 372153 w 2480827"/>
              <a:gd name="connsiteY227" fmla="*/ 895938 h 1950618"/>
              <a:gd name="connsiteX228" fmla="*/ 334053 w 2480827"/>
              <a:gd name="connsiteY228" fmla="*/ 892763 h 1950618"/>
              <a:gd name="connsiteX229" fmla="*/ 308653 w 2480827"/>
              <a:gd name="connsiteY229" fmla="*/ 864188 h 1950618"/>
              <a:gd name="connsiteX230" fmla="*/ 299128 w 2480827"/>
              <a:gd name="connsiteY230" fmla="*/ 851488 h 1950618"/>
              <a:gd name="connsiteX231" fmla="*/ 283253 w 2480827"/>
              <a:gd name="connsiteY231" fmla="*/ 832438 h 1950618"/>
              <a:gd name="connsiteX232" fmla="*/ 280078 w 2480827"/>
              <a:gd name="connsiteY232" fmla="*/ 819738 h 1950618"/>
              <a:gd name="connsiteX233" fmla="*/ 261028 w 2480827"/>
              <a:gd name="connsiteY233" fmla="*/ 800688 h 1950618"/>
              <a:gd name="connsiteX234" fmla="*/ 251503 w 2480827"/>
              <a:gd name="connsiteY234" fmla="*/ 794338 h 1950618"/>
              <a:gd name="connsiteX235" fmla="*/ 238803 w 2480827"/>
              <a:gd name="connsiteY235" fmla="*/ 781638 h 1950618"/>
              <a:gd name="connsiteX236" fmla="*/ 216578 w 2480827"/>
              <a:gd name="connsiteY236" fmla="*/ 772113 h 1950618"/>
              <a:gd name="connsiteX237" fmla="*/ 197528 w 2480827"/>
              <a:gd name="connsiteY237" fmla="*/ 768938 h 1950618"/>
              <a:gd name="connsiteX238" fmla="*/ 184828 w 2480827"/>
              <a:gd name="connsiteY238" fmla="*/ 762588 h 1950618"/>
              <a:gd name="connsiteX239" fmla="*/ 168953 w 2480827"/>
              <a:gd name="connsiteY239" fmla="*/ 756238 h 1950618"/>
              <a:gd name="connsiteX240" fmla="*/ 146728 w 2480827"/>
              <a:gd name="connsiteY240" fmla="*/ 743538 h 1950618"/>
              <a:gd name="connsiteX241" fmla="*/ 130853 w 2480827"/>
              <a:gd name="connsiteY241" fmla="*/ 737188 h 1950618"/>
              <a:gd name="connsiteX242" fmla="*/ 121328 w 2480827"/>
              <a:gd name="connsiteY242" fmla="*/ 734013 h 1950618"/>
              <a:gd name="connsiteX243" fmla="*/ 99103 w 2480827"/>
              <a:gd name="connsiteY243" fmla="*/ 708613 h 1950618"/>
              <a:gd name="connsiteX244" fmla="*/ 92753 w 2480827"/>
              <a:gd name="connsiteY244" fmla="*/ 692738 h 1950618"/>
              <a:gd name="connsiteX245" fmla="*/ 83228 w 2480827"/>
              <a:gd name="connsiteY245" fmla="*/ 673688 h 1950618"/>
              <a:gd name="connsiteX246" fmla="*/ 80053 w 2480827"/>
              <a:gd name="connsiteY246" fmla="*/ 660988 h 1950618"/>
              <a:gd name="connsiteX247" fmla="*/ 70528 w 2480827"/>
              <a:gd name="connsiteY247" fmla="*/ 600663 h 1950618"/>
              <a:gd name="connsiteX248" fmla="*/ 64178 w 2480827"/>
              <a:gd name="connsiteY248" fmla="*/ 578438 h 1950618"/>
              <a:gd name="connsiteX249" fmla="*/ 57828 w 2480827"/>
              <a:gd name="connsiteY249" fmla="*/ 565738 h 1950618"/>
              <a:gd name="connsiteX250" fmla="*/ 45128 w 2480827"/>
              <a:gd name="connsiteY250" fmla="*/ 540338 h 1950618"/>
              <a:gd name="connsiteX251" fmla="*/ 38778 w 2480827"/>
              <a:gd name="connsiteY251" fmla="*/ 521288 h 1950618"/>
              <a:gd name="connsiteX252" fmla="*/ 13378 w 2480827"/>
              <a:gd name="connsiteY252" fmla="*/ 495888 h 1950618"/>
              <a:gd name="connsiteX253" fmla="*/ 0 w 2480827"/>
              <a:gd name="connsiteY253" fmla="*/ 485376 h 1950618"/>
              <a:gd name="connsiteX254" fmla="*/ 7028 w 2480827"/>
              <a:gd name="connsiteY254" fmla="*/ 473662 h 1950618"/>
              <a:gd name="connsiteX255" fmla="*/ 30841 w 2480827"/>
              <a:gd name="connsiteY255" fmla="*/ 449850 h 1950618"/>
              <a:gd name="connsiteX256" fmla="*/ 73703 w 2480827"/>
              <a:gd name="connsiteY256" fmla="*/ 406987 h 1950618"/>
              <a:gd name="connsiteX257" fmla="*/ 107041 w 2480827"/>
              <a:gd name="connsiteY257" fmla="*/ 387937 h 1950618"/>
              <a:gd name="connsiteX258" fmla="*/ 130853 w 2480827"/>
              <a:gd name="connsiteY258" fmla="*/ 364125 h 1950618"/>
              <a:gd name="connsiteX259" fmla="*/ 135616 w 2480827"/>
              <a:gd name="connsiteY259" fmla="*/ 316500 h 1950618"/>
              <a:gd name="connsiteX260" fmla="*/ 116566 w 2480827"/>
              <a:gd name="connsiteY260" fmla="*/ 311737 h 1950618"/>
              <a:gd name="connsiteX261" fmla="*/ 116565 w 2480827"/>
              <a:gd name="connsiteY261" fmla="*/ 311737 h 1950618"/>
              <a:gd name="connsiteX262" fmla="*/ 114978 w 2480827"/>
              <a:gd name="connsiteY262" fmla="*/ 308564 h 1950618"/>
              <a:gd name="connsiteX263" fmla="*/ 113589 w 2480827"/>
              <a:gd name="connsiteY263" fmla="*/ 304396 h 1950618"/>
              <a:gd name="connsiteX264" fmla="*/ 133234 w 2480827"/>
              <a:gd name="connsiteY264" fmla="*/ 302213 h 1950618"/>
              <a:gd name="connsiteX265" fmla="*/ 145141 w 2480827"/>
              <a:gd name="connsiteY265" fmla="*/ 297451 h 1950618"/>
              <a:gd name="connsiteX266" fmla="*/ 157047 w 2480827"/>
              <a:gd name="connsiteY266" fmla="*/ 295069 h 1950618"/>
              <a:gd name="connsiteX267" fmla="*/ 183241 w 2480827"/>
              <a:gd name="connsiteY267" fmla="*/ 285544 h 1950618"/>
              <a:gd name="connsiteX268" fmla="*/ 204672 w 2480827"/>
              <a:gd name="connsiteY268" fmla="*/ 266494 h 1950618"/>
              <a:gd name="connsiteX269" fmla="*/ 214197 w 2480827"/>
              <a:gd name="connsiteY269" fmla="*/ 252207 h 1950618"/>
              <a:gd name="connsiteX270" fmla="*/ 216578 w 2480827"/>
              <a:gd name="connsiteY270" fmla="*/ 242682 h 1950618"/>
              <a:gd name="connsiteX271" fmla="*/ 235628 w 2480827"/>
              <a:gd name="connsiteY271" fmla="*/ 216488 h 1950618"/>
              <a:gd name="connsiteX272" fmla="*/ 254678 w 2480827"/>
              <a:gd name="connsiteY272" fmla="*/ 209344 h 1950618"/>
              <a:gd name="connsiteX273" fmla="*/ 292778 w 2480827"/>
              <a:gd name="connsiteY273" fmla="*/ 218869 h 1950618"/>
              <a:gd name="connsiteX274" fmla="*/ 311828 w 2480827"/>
              <a:gd name="connsiteY274" fmla="*/ 237919 h 1950618"/>
              <a:gd name="connsiteX275" fmla="*/ 328497 w 2480827"/>
              <a:gd name="connsiteY275" fmla="*/ 252207 h 1950618"/>
              <a:gd name="connsiteX276" fmla="*/ 357072 w 2480827"/>
              <a:gd name="connsiteY276" fmla="*/ 292688 h 1950618"/>
              <a:gd name="connsiteX277" fmla="*/ 364216 w 2480827"/>
              <a:gd name="connsiteY277" fmla="*/ 299832 h 1950618"/>
              <a:gd name="connsiteX278" fmla="*/ 402316 w 2480827"/>
              <a:gd name="connsiteY278" fmla="*/ 309357 h 1950618"/>
              <a:gd name="connsiteX279" fmla="*/ 435653 w 2480827"/>
              <a:gd name="connsiteY279" fmla="*/ 314119 h 1950618"/>
              <a:gd name="connsiteX280" fmla="*/ 473753 w 2480827"/>
              <a:gd name="connsiteY280" fmla="*/ 318882 h 1950618"/>
              <a:gd name="connsiteX281" fmla="*/ 492803 w 2480827"/>
              <a:gd name="connsiteY281" fmla="*/ 359363 h 1950618"/>
              <a:gd name="connsiteX282" fmla="*/ 495184 w 2480827"/>
              <a:gd name="connsiteY282" fmla="*/ 371269 h 1950618"/>
              <a:gd name="connsiteX283" fmla="*/ 504709 w 2480827"/>
              <a:gd name="connsiteY283" fmla="*/ 399844 h 1950618"/>
              <a:gd name="connsiteX284" fmla="*/ 514234 w 2480827"/>
              <a:gd name="connsiteY284" fmla="*/ 409369 h 1950618"/>
              <a:gd name="connsiteX285" fmla="*/ 533284 w 2480827"/>
              <a:gd name="connsiteY285" fmla="*/ 411751 h 1950618"/>
              <a:gd name="connsiteX286" fmla="*/ 616628 w 2480827"/>
              <a:gd name="connsiteY286" fmla="*/ 414132 h 1950618"/>
              <a:gd name="connsiteX287" fmla="*/ 635678 w 2480827"/>
              <a:gd name="connsiteY287" fmla="*/ 418894 h 1950618"/>
              <a:gd name="connsiteX288" fmla="*/ 652347 w 2480827"/>
              <a:gd name="connsiteY288" fmla="*/ 426038 h 1950618"/>
              <a:gd name="connsiteX289" fmla="*/ 707116 w 2480827"/>
              <a:gd name="connsiteY289" fmla="*/ 423657 h 1950618"/>
              <a:gd name="connsiteX290" fmla="*/ 714259 w 2480827"/>
              <a:gd name="connsiteY290" fmla="*/ 411751 h 1950618"/>
              <a:gd name="connsiteX291" fmla="*/ 726166 w 2480827"/>
              <a:gd name="connsiteY291" fmla="*/ 395082 h 1950618"/>
              <a:gd name="connsiteX292" fmla="*/ 733309 w 2480827"/>
              <a:gd name="connsiteY292" fmla="*/ 366507 h 1950618"/>
              <a:gd name="connsiteX293" fmla="*/ 738072 w 2480827"/>
              <a:gd name="connsiteY293" fmla="*/ 354601 h 1950618"/>
              <a:gd name="connsiteX294" fmla="*/ 747597 w 2480827"/>
              <a:gd name="connsiteY294" fmla="*/ 342694 h 1950618"/>
              <a:gd name="connsiteX295" fmla="*/ 780934 w 2480827"/>
              <a:gd name="connsiteY295" fmla="*/ 314119 h 1950618"/>
              <a:gd name="connsiteX296" fmla="*/ 807128 w 2480827"/>
              <a:gd name="connsiteY296" fmla="*/ 304594 h 1950618"/>
              <a:gd name="connsiteX297" fmla="*/ 835703 w 2480827"/>
              <a:gd name="connsiteY297" fmla="*/ 290307 h 1950618"/>
              <a:gd name="connsiteX298" fmla="*/ 845228 w 2480827"/>
              <a:gd name="connsiteY298" fmla="*/ 283163 h 1950618"/>
              <a:gd name="connsiteX299" fmla="*/ 859516 w 2480827"/>
              <a:gd name="connsiteY299" fmla="*/ 268876 h 1950618"/>
              <a:gd name="connsiteX300" fmla="*/ 871422 w 2480827"/>
              <a:gd name="connsiteY300" fmla="*/ 261732 h 1950618"/>
              <a:gd name="connsiteX301" fmla="*/ 888091 w 2480827"/>
              <a:gd name="connsiteY301" fmla="*/ 242682 h 1950618"/>
              <a:gd name="connsiteX302" fmla="*/ 907141 w 2480827"/>
              <a:gd name="connsiteY302" fmla="*/ 230776 h 1950618"/>
              <a:gd name="connsiteX303" fmla="*/ 930953 w 2480827"/>
              <a:gd name="connsiteY303" fmla="*/ 214107 h 1950618"/>
              <a:gd name="connsiteX304" fmla="*/ 942859 w 2480827"/>
              <a:gd name="connsiteY304" fmla="*/ 211726 h 1950618"/>
              <a:gd name="connsiteX305" fmla="*/ 957147 w 2480827"/>
              <a:gd name="connsiteY305" fmla="*/ 204582 h 1950618"/>
              <a:gd name="connsiteX306" fmla="*/ 985722 w 2480827"/>
              <a:gd name="connsiteY306" fmla="*/ 278401 h 1950618"/>
              <a:gd name="connsiteX307" fmla="*/ 997628 w 2480827"/>
              <a:gd name="connsiteY307" fmla="*/ 297451 h 1950618"/>
              <a:gd name="connsiteX308" fmla="*/ 1007153 w 2480827"/>
              <a:gd name="connsiteY308" fmla="*/ 299832 h 1950618"/>
              <a:gd name="connsiteX309" fmla="*/ 1028584 w 2480827"/>
              <a:gd name="connsiteY309" fmla="*/ 304594 h 1950618"/>
              <a:gd name="connsiteX310" fmla="*/ 1064303 w 2480827"/>
              <a:gd name="connsiteY310" fmla="*/ 297451 h 1950618"/>
              <a:gd name="connsiteX311" fmla="*/ 1080972 w 2480827"/>
              <a:gd name="connsiteY311" fmla="*/ 273638 h 1950618"/>
              <a:gd name="connsiteX312" fmla="*/ 1095259 w 2480827"/>
              <a:gd name="connsiteY312" fmla="*/ 252207 h 1950618"/>
              <a:gd name="connsiteX313" fmla="*/ 1097641 w 2480827"/>
              <a:gd name="connsiteY313" fmla="*/ 245063 h 1950618"/>
              <a:gd name="connsiteX314" fmla="*/ 1107166 w 2480827"/>
              <a:gd name="connsiteY314" fmla="*/ 240301 h 1950618"/>
              <a:gd name="connsiteX315" fmla="*/ 1116691 w 2480827"/>
              <a:gd name="connsiteY315" fmla="*/ 228394 h 1950618"/>
              <a:gd name="connsiteX316" fmla="*/ 1123834 w 2480827"/>
              <a:gd name="connsiteY316" fmla="*/ 226013 h 1950618"/>
              <a:gd name="connsiteX317" fmla="*/ 1147647 w 2480827"/>
              <a:gd name="connsiteY317" fmla="*/ 209344 h 1950618"/>
              <a:gd name="connsiteX318" fmla="*/ 1154791 w 2480827"/>
              <a:gd name="connsiteY318" fmla="*/ 204582 h 1950618"/>
              <a:gd name="connsiteX319" fmla="*/ 1171459 w 2480827"/>
              <a:gd name="connsiteY319" fmla="*/ 183151 h 1950618"/>
              <a:gd name="connsiteX320" fmla="*/ 1183366 w 2480827"/>
              <a:gd name="connsiteY320" fmla="*/ 159338 h 1950618"/>
              <a:gd name="connsiteX321" fmla="*/ 1190509 w 2480827"/>
              <a:gd name="connsiteY321" fmla="*/ 145051 h 1950618"/>
              <a:gd name="connsiteX322" fmla="*/ 1207178 w 2480827"/>
              <a:gd name="connsiteY322" fmla="*/ 133144 h 1950618"/>
              <a:gd name="connsiteX323" fmla="*/ 1219084 w 2480827"/>
              <a:gd name="connsiteY323" fmla="*/ 126001 h 1950618"/>
              <a:gd name="connsiteX324" fmla="*/ 1235753 w 2480827"/>
              <a:gd name="connsiteY324" fmla="*/ 121238 h 1950618"/>
              <a:gd name="connsiteX325" fmla="*/ 1242897 w 2480827"/>
              <a:gd name="connsiteY325" fmla="*/ 116476 h 1950618"/>
              <a:gd name="connsiteX326" fmla="*/ 1261947 w 2480827"/>
              <a:gd name="connsiteY326" fmla="*/ 106951 h 1950618"/>
              <a:gd name="connsiteX327" fmla="*/ 1283378 w 2480827"/>
              <a:gd name="connsiteY327" fmla="*/ 87901 h 1950618"/>
              <a:gd name="connsiteX328" fmla="*/ 1290522 w 2480827"/>
              <a:gd name="connsiteY328" fmla="*/ 73613 h 1950618"/>
              <a:gd name="connsiteX329" fmla="*/ 1300047 w 2480827"/>
              <a:gd name="connsiteY329" fmla="*/ 59326 h 1950618"/>
              <a:gd name="connsiteX330" fmla="*/ 1302428 w 2480827"/>
              <a:gd name="connsiteY330" fmla="*/ 52182 h 1950618"/>
              <a:gd name="connsiteX331" fmla="*/ 1309572 w 2480827"/>
              <a:gd name="connsiteY331" fmla="*/ 49801 h 1950618"/>
              <a:gd name="connsiteX332" fmla="*/ 1342909 w 2480827"/>
              <a:gd name="connsiteY332" fmla="*/ 42657 h 1950618"/>
              <a:gd name="connsiteX333" fmla="*/ 1369103 w 2480827"/>
              <a:gd name="connsiteY333" fmla="*/ 33132 h 1950618"/>
              <a:gd name="connsiteX334" fmla="*/ 1397678 w 2480827"/>
              <a:gd name="connsiteY334" fmla="*/ 23607 h 1950618"/>
              <a:gd name="connsiteX335" fmla="*/ 1407203 w 2480827"/>
              <a:gd name="connsiteY335" fmla="*/ 14082 h 1950618"/>
              <a:gd name="connsiteX336" fmla="*/ 1409584 w 2480827"/>
              <a:gd name="connsiteY336" fmla="*/ 4557 h 1950618"/>
              <a:gd name="connsiteX337" fmla="*/ 1408410 w 2480827"/>
              <a:gd name="connsiteY337" fmla="*/ 0 h 195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</a:cxnLst>
            <a:rect l="l" t="t" r="r" b="b"/>
            <a:pathLst>
              <a:path w="2480827" h="1950618">
                <a:moveTo>
                  <a:pt x="1408410" y="0"/>
                </a:moveTo>
                <a:lnTo>
                  <a:pt x="1411966" y="2177"/>
                </a:lnTo>
                <a:cubicBezTo>
                  <a:pt x="1431643" y="15294"/>
                  <a:pt x="1432823" y="18271"/>
                  <a:pt x="1450066" y="35514"/>
                </a:cubicBezTo>
                <a:cubicBezTo>
                  <a:pt x="1458368" y="43816"/>
                  <a:pt x="1461696" y="62983"/>
                  <a:pt x="1464353" y="73614"/>
                </a:cubicBezTo>
                <a:cubicBezTo>
                  <a:pt x="1460754" y="84414"/>
                  <a:pt x="1460191" y="87223"/>
                  <a:pt x="1452447" y="99808"/>
                </a:cubicBezTo>
                <a:cubicBezTo>
                  <a:pt x="1449783" y="104136"/>
                  <a:pt x="1444529" y="106892"/>
                  <a:pt x="1442922" y="111714"/>
                </a:cubicBezTo>
                <a:cubicBezTo>
                  <a:pt x="1440399" y="119282"/>
                  <a:pt x="1441335" y="127589"/>
                  <a:pt x="1440541" y="135527"/>
                </a:cubicBezTo>
                <a:cubicBezTo>
                  <a:pt x="1446123" y="152273"/>
                  <a:pt x="1438860" y="131606"/>
                  <a:pt x="1447684" y="152195"/>
                </a:cubicBezTo>
                <a:cubicBezTo>
                  <a:pt x="1448673" y="154502"/>
                  <a:pt x="1449185" y="156989"/>
                  <a:pt x="1450066" y="159339"/>
                </a:cubicBezTo>
                <a:cubicBezTo>
                  <a:pt x="1451567" y="163341"/>
                  <a:pt x="1453241" y="167276"/>
                  <a:pt x="1454828" y="171245"/>
                </a:cubicBezTo>
                <a:cubicBezTo>
                  <a:pt x="1470343" y="182882"/>
                  <a:pt x="1460987" y="176286"/>
                  <a:pt x="1483403" y="190295"/>
                </a:cubicBezTo>
                <a:lnTo>
                  <a:pt x="1492928" y="192677"/>
                </a:lnTo>
                <a:cubicBezTo>
                  <a:pt x="1499278" y="194265"/>
                  <a:pt x="1505768" y="195369"/>
                  <a:pt x="1511978" y="197439"/>
                </a:cubicBezTo>
                <a:cubicBezTo>
                  <a:pt x="1521022" y="200454"/>
                  <a:pt x="1525928" y="205742"/>
                  <a:pt x="1533409" y="211727"/>
                </a:cubicBezTo>
                <a:cubicBezTo>
                  <a:pt x="1537378" y="213314"/>
                  <a:pt x="1541236" y="215214"/>
                  <a:pt x="1545316" y="216489"/>
                </a:cubicBezTo>
                <a:cubicBezTo>
                  <a:pt x="1577520" y="226553"/>
                  <a:pt x="1562951" y="217928"/>
                  <a:pt x="1578653" y="228395"/>
                </a:cubicBezTo>
                <a:cubicBezTo>
                  <a:pt x="1578653" y="228395"/>
                  <a:pt x="1594564" y="231402"/>
                  <a:pt x="1602466" y="233158"/>
                </a:cubicBezTo>
                <a:cubicBezTo>
                  <a:pt x="1608856" y="234578"/>
                  <a:pt x="1615083" y="236714"/>
                  <a:pt x="1621516" y="237920"/>
                </a:cubicBezTo>
                <a:cubicBezTo>
                  <a:pt x="1627806" y="239099"/>
                  <a:pt x="1634358" y="238750"/>
                  <a:pt x="1640566" y="240302"/>
                </a:cubicBezTo>
                <a:cubicBezTo>
                  <a:pt x="1647145" y="241947"/>
                  <a:pt x="1653182" y="245300"/>
                  <a:pt x="1659616" y="247445"/>
                </a:cubicBezTo>
                <a:cubicBezTo>
                  <a:pt x="1668122" y="250280"/>
                  <a:pt x="1677083" y="252408"/>
                  <a:pt x="1685809" y="254589"/>
                </a:cubicBezTo>
                <a:cubicBezTo>
                  <a:pt x="1696140" y="257172"/>
                  <a:pt x="1704972" y="263894"/>
                  <a:pt x="1714384" y="268877"/>
                </a:cubicBezTo>
                <a:cubicBezTo>
                  <a:pt x="1721965" y="272890"/>
                  <a:pt x="1732937" y="278714"/>
                  <a:pt x="1735816" y="287927"/>
                </a:cubicBezTo>
                <a:cubicBezTo>
                  <a:pt x="1738431" y="296295"/>
                  <a:pt x="1737403" y="305389"/>
                  <a:pt x="1738197" y="314120"/>
                </a:cubicBezTo>
                <a:cubicBezTo>
                  <a:pt x="1736609" y="318089"/>
                  <a:pt x="1735170" y="322121"/>
                  <a:pt x="1733434" y="326027"/>
                </a:cubicBezTo>
                <a:cubicBezTo>
                  <a:pt x="1728408" y="337336"/>
                  <a:pt x="1724623" y="339614"/>
                  <a:pt x="1723909" y="354602"/>
                </a:cubicBezTo>
                <a:cubicBezTo>
                  <a:pt x="1723417" y="364939"/>
                  <a:pt x="1721421" y="376426"/>
                  <a:pt x="1726291" y="385558"/>
                </a:cubicBezTo>
                <a:cubicBezTo>
                  <a:pt x="1729010" y="390656"/>
                  <a:pt x="1737403" y="388733"/>
                  <a:pt x="1742959" y="390320"/>
                </a:cubicBezTo>
                <a:lnTo>
                  <a:pt x="1752484" y="387939"/>
                </a:lnTo>
                <a:cubicBezTo>
                  <a:pt x="1762816" y="385356"/>
                  <a:pt x="1767839" y="371941"/>
                  <a:pt x="1773916" y="364127"/>
                </a:cubicBezTo>
                <a:cubicBezTo>
                  <a:pt x="1777498" y="359522"/>
                  <a:pt x="1787131" y="347557"/>
                  <a:pt x="1792966" y="342695"/>
                </a:cubicBezTo>
                <a:cubicBezTo>
                  <a:pt x="1795164" y="340863"/>
                  <a:pt x="1797780" y="339596"/>
                  <a:pt x="1800109" y="337933"/>
                </a:cubicBezTo>
                <a:cubicBezTo>
                  <a:pt x="1803339" y="335626"/>
                  <a:pt x="1806268" y="332892"/>
                  <a:pt x="1809634" y="330789"/>
                </a:cubicBezTo>
                <a:cubicBezTo>
                  <a:pt x="1820281" y="324135"/>
                  <a:pt x="1816586" y="327694"/>
                  <a:pt x="1826303" y="323645"/>
                </a:cubicBezTo>
                <a:cubicBezTo>
                  <a:pt x="1833519" y="320638"/>
                  <a:pt x="1840590" y="317295"/>
                  <a:pt x="1847734" y="314120"/>
                </a:cubicBezTo>
                <a:cubicBezTo>
                  <a:pt x="1856706" y="310132"/>
                  <a:pt x="1866890" y="309747"/>
                  <a:pt x="1876309" y="306977"/>
                </a:cubicBezTo>
                <a:cubicBezTo>
                  <a:pt x="1880410" y="305771"/>
                  <a:pt x="1884122" y="303442"/>
                  <a:pt x="1888216" y="302214"/>
                </a:cubicBezTo>
                <a:cubicBezTo>
                  <a:pt x="1911296" y="295290"/>
                  <a:pt x="1889754" y="305017"/>
                  <a:pt x="1909647" y="295070"/>
                </a:cubicBezTo>
                <a:lnTo>
                  <a:pt x="1921553" y="292689"/>
                </a:lnTo>
                <a:cubicBezTo>
                  <a:pt x="1950587" y="286883"/>
                  <a:pt x="1938126" y="291547"/>
                  <a:pt x="1959653" y="280783"/>
                </a:cubicBezTo>
                <a:cubicBezTo>
                  <a:pt x="1996451" y="276184"/>
                  <a:pt x="1963740" y="281907"/>
                  <a:pt x="1990609" y="273639"/>
                </a:cubicBezTo>
                <a:cubicBezTo>
                  <a:pt x="2038885" y="258785"/>
                  <a:pt x="1970756" y="284462"/>
                  <a:pt x="2045378" y="256970"/>
                </a:cubicBezTo>
                <a:cubicBezTo>
                  <a:pt x="2048709" y="255743"/>
                  <a:pt x="2051579" y="253454"/>
                  <a:pt x="2054903" y="252208"/>
                </a:cubicBezTo>
                <a:cubicBezTo>
                  <a:pt x="2057967" y="251059"/>
                  <a:pt x="2061501" y="251291"/>
                  <a:pt x="2064428" y="249827"/>
                </a:cubicBezTo>
                <a:cubicBezTo>
                  <a:pt x="2070537" y="246773"/>
                  <a:pt x="2076331" y="240305"/>
                  <a:pt x="2081097" y="235539"/>
                </a:cubicBezTo>
                <a:cubicBezTo>
                  <a:pt x="2085859" y="230777"/>
                  <a:pt x="2090910" y="226286"/>
                  <a:pt x="2095384" y="221252"/>
                </a:cubicBezTo>
                <a:cubicBezTo>
                  <a:pt x="2097839" y="218490"/>
                  <a:pt x="2106558" y="203249"/>
                  <a:pt x="2107291" y="202202"/>
                </a:cubicBezTo>
                <a:cubicBezTo>
                  <a:pt x="2118803" y="185756"/>
                  <a:pt x="2115946" y="195241"/>
                  <a:pt x="2123959" y="176008"/>
                </a:cubicBezTo>
                <a:cubicBezTo>
                  <a:pt x="2129509" y="162687"/>
                  <a:pt x="2127338" y="162106"/>
                  <a:pt x="2133484" y="149814"/>
                </a:cubicBezTo>
                <a:cubicBezTo>
                  <a:pt x="2135554" y="145674"/>
                  <a:pt x="2138558" y="142048"/>
                  <a:pt x="2140628" y="137908"/>
                </a:cubicBezTo>
                <a:cubicBezTo>
                  <a:pt x="2144366" y="130431"/>
                  <a:pt x="2140842" y="128699"/>
                  <a:pt x="2150153" y="123620"/>
                </a:cubicBezTo>
                <a:cubicBezTo>
                  <a:pt x="2156107" y="120373"/>
                  <a:pt x="2162853" y="118858"/>
                  <a:pt x="2169203" y="116477"/>
                </a:cubicBezTo>
                <a:cubicBezTo>
                  <a:pt x="2172378" y="118064"/>
                  <a:pt x="2175718" y="119358"/>
                  <a:pt x="2178728" y="121239"/>
                </a:cubicBezTo>
                <a:cubicBezTo>
                  <a:pt x="2182094" y="123342"/>
                  <a:pt x="2184951" y="126181"/>
                  <a:pt x="2188253" y="128383"/>
                </a:cubicBezTo>
                <a:cubicBezTo>
                  <a:pt x="2192104" y="130950"/>
                  <a:pt x="2196190" y="133146"/>
                  <a:pt x="2200159" y="135527"/>
                </a:cubicBezTo>
                <a:cubicBezTo>
                  <a:pt x="2207303" y="137114"/>
                  <a:pt x="2214520" y="138403"/>
                  <a:pt x="2221591" y="140289"/>
                </a:cubicBezTo>
                <a:cubicBezTo>
                  <a:pt x="2226442" y="141582"/>
                  <a:pt x="2231070" y="143609"/>
                  <a:pt x="2235878" y="145052"/>
                </a:cubicBezTo>
                <a:cubicBezTo>
                  <a:pt x="2239013" y="145992"/>
                  <a:pt x="2242268" y="146493"/>
                  <a:pt x="2245403" y="147433"/>
                </a:cubicBezTo>
                <a:cubicBezTo>
                  <a:pt x="2250212" y="148875"/>
                  <a:pt x="2254821" y="150977"/>
                  <a:pt x="2259691" y="152195"/>
                </a:cubicBezTo>
                <a:cubicBezTo>
                  <a:pt x="2269076" y="154541"/>
                  <a:pt x="2274805" y="153795"/>
                  <a:pt x="2283503" y="156958"/>
                </a:cubicBezTo>
                <a:cubicBezTo>
                  <a:pt x="2289184" y="159024"/>
                  <a:pt x="2294559" y="161857"/>
                  <a:pt x="2300172" y="164102"/>
                </a:cubicBezTo>
                <a:cubicBezTo>
                  <a:pt x="2302503" y="165034"/>
                  <a:pt x="2304935" y="165689"/>
                  <a:pt x="2307316" y="166483"/>
                </a:cubicBezTo>
                <a:cubicBezTo>
                  <a:pt x="2312746" y="168293"/>
                  <a:pt x="2314281" y="175651"/>
                  <a:pt x="2316841" y="180770"/>
                </a:cubicBezTo>
                <a:cubicBezTo>
                  <a:pt x="2322070" y="191229"/>
                  <a:pt x="2322355" y="200323"/>
                  <a:pt x="2323984" y="211727"/>
                </a:cubicBezTo>
                <a:cubicBezTo>
                  <a:pt x="2329344" y="227800"/>
                  <a:pt x="2323163" y="208026"/>
                  <a:pt x="2328747" y="233158"/>
                </a:cubicBezTo>
                <a:cubicBezTo>
                  <a:pt x="2329291" y="235608"/>
                  <a:pt x="2330247" y="237952"/>
                  <a:pt x="2331128" y="240302"/>
                </a:cubicBezTo>
                <a:cubicBezTo>
                  <a:pt x="2333154" y="245706"/>
                  <a:pt x="2334702" y="249940"/>
                  <a:pt x="2336755" y="253981"/>
                </a:cubicBezTo>
                <a:lnTo>
                  <a:pt x="2343793" y="264150"/>
                </a:lnTo>
                <a:lnTo>
                  <a:pt x="2337478" y="270464"/>
                </a:lnTo>
                <a:cubicBezTo>
                  <a:pt x="2333627" y="273215"/>
                  <a:pt x="2328340" y="273697"/>
                  <a:pt x="2324778" y="276814"/>
                </a:cubicBezTo>
                <a:cubicBezTo>
                  <a:pt x="2319678" y="281276"/>
                  <a:pt x="2316870" y="287897"/>
                  <a:pt x="2312078" y="292689"/>
                </a:cubicBezTo>
                <a:cubicBezTo>
                  <a:pt x="2309380" y="295387"/>
                  <a:pt x="2305251" y="296341"/>
                  <a:pt x="2302553" y="299039"/>
                </a:cubicBezTo>
                <a:cubicBezTo>
                  <a:pt x="2290755" y="310837"/>
                  <a:pt x="2294084" y="314010"/>
                  <a:pt x="2283503" y="327614"/>
                </a:cubicBezTo>
                <a:cubicBezTo>
                  <a:pt x="2275212" y="338274"/>
                  <a:pt x="2271255" y="340013"/>
                  <a:pt x="2261278" y="346664"/>
                </a:cubicBezTo>
                <a:cubicBezTo>
                  <a:pt x="2257045" y="353014"/>
                  <a:pt x="2252955" y="359462"/>
                  <a:pt x="2248578" y="365714"/>
                </a:cubicBezTo>
                <a:cubicBezTo>
                  <a:pt x="2245543" y="370049"/>
                  <a:pt x="2239671" y="373159"/>
                  <a:pt x="2239053" y="378414"/>
                </a:cubicBezTo>
                <a:cubicBezTo>
                  <a:pt x="2236069" y="403779"/>
                  <a:pt x="2239420" y="411266"/>
                  <a:pt x="2245403" y="429214"/>
                </a:cubicBezTo>
                <a:cubicBezTo>
                  <a:pt x="2243292" y="435547"/>
                  <a:pt x="2238590" y="450275"/>
                  <a:pt x="2235878" y="454614"/>
                </a:cubicBezTo>
                <a:cubicBezTo>
                  <a:pt x="2233498" y="458422"/>
                  <a:pt x="2229984" y="461498"/>
                  <a:pt x="2226353" y="464139"/>
                </a:cubicBezTo>
                <a:cubicBezTo>
                  <a:pt x="2190343" y="490328"/>
                  <a:pt x="2213521" y="472142"/>
                  <a:pt x="2185078" y="486364"/>
                </a:cubicBezTo>
                <a:cubicBezTo>
                  <a:pt x="2181665" y="488071"/>
                  <a:pt x="2179173" y="491507"/>
                  <a:pt x="2175553" y="492714"/>
                </a:cubicBezTo>
                <a:cubicBezTo>
                  <a:pt x="2166296" y="495800"/>
                  <a:pt x="2156444" y="496697"/>
                  <a:pt x="2146978" y="499064"/>
                </a:cubicBezTo>
                <a:cubicBezTo>
                  <a:pt x="2143731" y="499876"/>
                  <a:pt x="2140628" y="501181"/>
                  <a:pt x="2137453" y="502239"/>
                </a:cubicBezTo>
                <a:cubicBezTo>
                  <a:pt x="2136395" y="507531"/>
                  <a:pt x="2134278" y="512718"/>
                  <a:pt x="2134278" y="518114"/>
                </a:cubicBezTo>
                <a:cubicBezTo>
                  <a:pt x="2134278" y="535879"/>
                  <a:pt x="2138071" y="544544"/>
                  <a:pt x="2146978" y="559389"/>
                </a:cubicBezTo>
                <a:cubicBezTo>
                  <a:pt x="2149701" y="563927"/>
                  <a:pt x="2153933" y="567463"/>
                  <a:pt x="2156503" y="572089"/>
                </a:cubicBezTo>
                <a:cubicBezTo>
                  <a:pt x="2159271" y="577071"/>
                  <a:pt x="2159501" y="583355"/>
                  <a:pt x="2162853" y="587964"/>
                </a:cubicBezTo>
                <a:cubicBezTo>
                  <a:pt x="2168135" y="595227"/>
                  <a:pt x="2176293" y="600002"/>
                  <a:pt x="2181903" y="607014"/>
                </a:cubicBezTo>
                <a:cubicBezTo>
                  <a:pt x="2186136" y="612306"/>
                  <a:pt x="2190024" y="617894"/>
                  <a:pt x="2194603" y="622889"/>
                </a:cubicBezTo>
                <a:cubicBezTo>
                  <a:pt x="2201683" y="630612"/>
                  <a:pt x="2212143" y="635743"/>
                  <a:pt x="2216828" y="645114"/>
                </a:cubicBezTo>
                <a:cubicBezTo>
                  <a:pt x="2218945" y="649347"/>
                  <a:pt x="2220148" y="654178"/>
                  <a:pt x="2223178" y="657814"/>
                </a:cubicBezTo>
                <a:cubicBezTo>
                  <a:pt x="2225621" y="660745"/>
                  <a:pt x="2229772" y="661721"/>
                  <a:pt x="2232703" y="664164"/>
                </a:cubicBezTo>
                <a:cubicBezTo>
                  <a:pt x="2236152" y="667039"/>
                  <a:pt x="2239053" y="670514"/>
                  <a:pt x="2242228" y="673689"/>
                </a:cubicBezTo>
                <a:cubicBezTo>
                  <a:pt x="2238754" y="704956"/>
                  <a:pt x="2234872" y="712449"/>
                  <a:pt x="2248578" y="746714"/>
                </a:cubicBezTo>
                <a:cubicBezTo>
                  <a:pt x="2249821" y="749821"/>
                  <a:pt x="2254836" y="749163"/>
                  <a:pt x="2258103" y="749889"/>
                </a:cubicBezTo>
                <a:cubicBezTo>
                  <a:pt x="2264387" y="751286"/>
                  <a:pt x="2270803" y="752006"/>
                  <a:pt x="2277153" y="753064"/>
                </a:cubicBezTo>
                <a:cubicBezTo>
                  <a:pt x="2292755" y="751330"/>
                  <a:pt x="2309287" y="746868"/>
                  <a:pt x="2324778" y="753064"/>
                </a:cubicBezTo>
                <a:cubicBezTo>
                  <a:pt x="2329691" y="755029"/>
                  <a:pt x="2333736" y="758847"/>
                  <a:pt x="2337478" y="762589"/>
                </a:cubicBezTo>
                <a:cubicBezTo>
                  <a:pt x="2340176" y="765287"/>
                  <a:pt x="2341711" y="768939"/>
                  <a:pt x="2343828" y="772114"/>
                </a:cubicBezTo>
                <a:cubicBezTo>
                  <a:pt x="2340916" y="801231"/>
                  <a:pt x="2341855" y="798843"/>
                  <a:pt x="2337478" y="822914"/>
                </a:cubicBezTo>
                <a:cubicBezTo>
                  <a:pt x="2336513" y="828223"/>
                  <a:pt x="2336198" y="833736"/>
                  <a:pt x="2334303" y="838789"/>
                </a:cubicBezTo>
                <a:cubicBezTo>
                  <a:pt x="2332963" y="842362"/>
                  <a:pt x="2330749" y="845717"/>
                  <a:pt x="2327953" y="848314"/>
                </a:cubicBezTo>
                <a:cubicBezTo>
                  <a:pt x="2315839" y="859563"/>
                  <a:pt x="2305202" y="873924"/>
                  <a:pt x="2289853" y="880064"/>
                </a:cubicBezTo>
                <a:cubicBezTo>
                  <a:pt x="2279270" y="884297"/>
                  <a:pt x="2267769" y="886723"/>
                  <a:pt x="2258103" y="892764"/>
                </a:cubicBezTo>
                <a:lnTo>
                  <a:pt x="2232703" y="908639"/>
                </a:lnTo>
                <a:cubicBezTo>
                  <a:pt x="2226486" y="924183"/>
                  <a:pt x="2220355" y="928041"/>
                  <a:pt x="2235878" y="943564"/>
                </a:cubicBezTo>
                <a:cubicBezTo>
                  <a:pt x="2238964" y="946650"/>
                  <a:pt x="2244345" y="945681"/>
                  <a:pt x="2248578" y="946739"/>
                </a:cubicBezTo>
                <a:cubicBezTo>
                  <a:pt x="2266869" y="960457"/>
                  <a:pt x="2260090" y="956556"/>
                  <a:pt x="2286678" y="968964"/>
                </a:cubicBezTo>
                <a:cubicBezTo>
                  <a:pt x="2293982" y="972372"/>
                  <a:pt x="2302123" y="974130"/>
                  <a:pt x="2308903" y="978489"/>
                </a:cubicBezTo>
                <a:cubicBezTo>
                  <a:pt x="2317111" y="983765"/>
                  <a:pt x="2323322" y="991685"/>
                  <a:pt x="2331128" y="997539"/>
                </a:cubicBezTo>
                <a:cubicBezTo>
                  <a:pt x="2336065" y="1001242"/>
                  <a:pt x="2341711" y="1003889"/>
                  <a:pt x="2347003" y="1007064"/>
                </a:cubicBezTo>
                <a:cubicBezTo>
                  <a:pt x="2348061" y="1010239"/>
                  <a:pt x="2349003" y="1013455"/>
                  <a:pt x="2350178" y="1016589"/>
                </a:cubicBezTo>
                <a:cubicBezTo>
                  <a:pt x="2361910" y="1047874"/>
                  <a:pt x="2364234" y="1038382"/>
                  <a:pt x="2353353" y="1092789"/>
                </a:cubicBezTo>
                <a:cubicBezTo>
                  <a:pt x="2348591" y="1116601"/>
                  <a:pt x="2339859" y="1104695"/>
                  <a:pt x="2334303" y="1121364"/>
                </a:cubicBezTo>
                <a:cubicBezTo>
                  <a:pt x="2320680" y="1162232"/>
                  <a:pt x="2333753" y="1120387"/>
                  <a:pt x="2324778" y="1156289"/>
                </a:cubicBezTo>
                <a:cubicBezTo>
                  <a:pt x="2323119" y="1162925"/>
                  <a:pt x="2317195" y="1176833"/>
                  <a:pt x="2315253" y="1181689"/>
                </a:cubicBezTo>
                <a:cubicBezTo>
                  <a:pt x="2314195" y="1209206"/>
                  <a:pt x="2314730" y="1236830"/>
                  <a:pt x="2312078" y="1264239"/>
                </a:cubicBezTo>
                <a:cubicBezTo>
                  <a:pt x="2311529" y="1269912"/>
                  <a:pt x="2307729" y="1274778"/>
                  <a:pt x="2305728" y="1280114"/>
                </a:cubicBezTo>
                <a:cubicBezTo>
                  <a:pt x="2304553" y="1283248"/>
                  <a:pt x="2303871" y="1286563"/>
                  <a:pt x="2302553" y="1289639"/>
                </a:cubicBezTo>
                <a:cubicBezTo>
                  <a:pt x="2300689" y="1293989"/>
                  <a:pt x="2297820" y="1297891"/>
                  <a:pt x="2296203" y="1302339"/>
                </a:cubicBezTo>
                <a:cubicBezTo>
                  <a:pt x="2293183" y="1310643"/>
                  <a:pt x="2289157" y="1327350"/>
                  <a:pt x="2286678" y="1337264"/>
                </a:cubicBezTo>
                <a:cubicBezTo>
                  <a:pt x="2288795" y="1343614"/>
                  <a:pt x="2289315" y="1350745"/>
                  <a:pt x="2293028" y="1356314"/>
                </a:cubicBezTo>
                <a:cubicBezTo>
                  <a:pt x="2308465" y="1379470"/>
                  <a:pt x="2307288" y="1369785"/>
                  <a:pt x="2321603" y="1381714"/>
                </a:cubicBezTo>
                <a:cubicBezTo>
                  <a:pt x="2346049" y="1402086"/>
                  <a:pt x="2317004" y="1381823"/>
                  <a:pt x="2340653" y="1397589"/>
                </a:cubicBezTo>
                <a:cubicBezTo>
                  <a:pt x="2352295" y="1395472"/>
                  <a:pt x="2364499" y="1395394"/>
                  <a:pt x="2375578" y="1391239"/>
                </a:cubicBezTo>
                <a:cubicBezTo>
                  <a:pt x="2381923" y="1388860"/>
                  <a:pt x="2385814" y="1382298"/>
                  <a:pt x="2391453" y="1378539"/>
                </a:cubicBezTo>
                <a:cubicBezTo>
                  <a:pt x="2395391" y="1375914"/>
                  <a:pt x="2400139" y="1374697"/>
                  <a:pt x="2404153" y="1372189"/>
                </a:cubicBezTo>
                <a:cubicBezTo>
                  <a:pt x="2408640" y="1369384"/>
                  <a:pt x="2412120" y="1365031"/>
                  <a:pt x="2416853" y="1362664"/>
                </a:cubicBezTo>
                <a:cubicBezTo>
                  <a:pt x="2424709" y="1358736"/>
                  <a:pt x="2456274" y="1356520"/>
                  <a:pt x="2458128" y="1356314"/>
                </a:cubicBezTo>
                <a:lnTo>
                  <a:pt x="2477598" y="1359854"/>
                </a:lnTo>
                <a:lnTo>
                  <a:pt x="2480827" y="1357911"/>
                </a:lnTo>
                <a:cubicBezTo>
                  <a:pt x="2477856" y="1359844"/>
                  <a:pt x="2474728" y="1362303"/>
                  <a:pt x="2467653" y="1365840"/>
                </a:cubicBezTo>
                <a:cubicBezTo>
                  <a:pt x="2464660" y="1367337"/>
                  <a:pt x="2461303" y="1367957"/>
                  <a:pt x="2458128" y="1369015"/>
                </a:cubicBezTo>
                <a:cubicBezTo>
                  <a:pt x="2454953" y="1372190"/>
                  <a:pt x="2449029" y="1374070"/>
                  <a:pt x="2448603" y="1378540"/>
                </a:cubicBezTo>
                <a:cubicBezTo>
                  <a:pt x="2448078" y="1384049"/>
                  <a:pt x="2448052" y="1429988"/>
                  <a:pt x="2454953" y="1448390"/>
                </a:cubicBezTo>
                <a:cubicBezTo>
                  <a:pt x="2456615" y="1452822"/>
                  <a:pt x="2459604" y="1456672"/>
                  <a:pt x="2461303" y="1461090"/>
                </a:cubicBezTo>
                <a:cubicBezTo>
                  <a:pt x="2464907" y="1470461"/>
                  <a:pt x="2467653" y="1480140"/>
                  <a:pt x="2470828" y="1489665"/>
                </a:cubicBezTo>
                <a:cubicBezTo>
                  <a:pt x="2471886" y="1497073"/>
                  <a:pt x="2472535" y="1504552"/>
                  <a:pt x="2474003" y="1511890"/>
                </a:cubicBezTo>
                <a:cubicBezTo>
                  <a:pt x="2474659" y="1515172"/>
                  <a:pt x="2476259" y="1518197"/>
                  <a:pt x="2477178" y="1521415"/>
                </a:cubicBezTo>
                <a:cubicBezTo>
                  <a:pt x="2478377" y="1525611"/>
                  <a:pt x="2479295" y="1529882"/>
                  <a:pt x="2480353" y="1534115"/>
                </a:cubicBezTo>
                <a:cubicBezTo>
                  <a:pt x="2479295" y="1543640"/>
                  <a:pt x="2483625" y="1555599"/>
                  <a:pt x="2477178" y="1562690"/>
                </a:cubicBezTo>
                <a:cubicBezTo>
                  <a:pt x="2470614" y="1569910"/>
                  <a:pt x="2458212" y="1567344"/>
                  <a:pt x="2448603" y="1569040"/>
                </a:cubicBezTo>
                <a:cubicBezTo>
                  <a:pt x="2337236" y="1588693"/>
                  <a:pt x="2491660" y="1558983"/>
                  <a:pt x="2404153" y="1575390"/>
                </a:cubicBezTo>
                <a:cubicBezTo>
                  <a:pt x="2317560" y="1591626"/>
                  <a:pt x="2411112" y="1580916"/>
                  <a:pt x="2223178" y="1584915"/>
                </a:cubicBezTo>
                <a:cubicBezTo>
                  <a:pt x="2178345" y="1597724"/>
                  <a:pt x="2222504" y="1586824"/>
                  <a:pt x="2150153" y="1594440"/>
                </a:cubicBezTo>
                <a:lnTo>
                  <a:pt x="2144189" y="1596429"/>
                </a:lnTo>
                <a:lnTo>
                  <a:pt x="2140629" y="1588089"/>
                </a:lnTo>
                <a:cubicBezTo>
                  <a:pt x="2127664" y="1582533"/>
                  <a:pt x="2107292" y="1597614"/>
                  <a:pt x="2066017" y="1586502"/>
                </a:cubicBezTo>
                <a:cubicBezTo>
                  <a:pt x="2045380" y="1580946"/>
                  <a:pt x="2019715" y="1580119"/>
                  <a:pt x="1994579" y="1581591"/>
                </a:cubicBezTo>
                <a:cubicBezTo>
                  <a:pt x="1969444" y="1583062"/>
                  <a:pt x="1944837" y="1586832"/>
                  <a:pt x="1926316" y="1590470"/>
                </a:cubicBezTo>
                <a:cubicBezTo>
                  <a:pt x="1889274" y="1597746"/>
                  <a:pt x="1867712" y="1615606"/>
                  <a:pt x="1843767" y="1630158"/>
                </a:cubicBezTo>
                <a:cubicBezTo>
                  <a:pt x="1819822" y="1644710"/>
                  <a:pt x="1801829" y="1658070"/>
                  <a:pt x="1782647" y="1677782"/>
                </a:cubicBezTo>
                <a:cubicBezTo>
                  <a:pt x="1763465" y="1697494"/>
                  <a:pt x="1745738" y="1726864"/>
                  <a:pt x="1728673" y="1748427"/>
                </a:cubicBezTo>
                <a:cubicBezTo>
                  <a:pt x="1711608" y="1769990"/>
                  <a:pt x="1695732" y="1792612"/>
                  <a:pt x="1680254" y="1807164"/>
                </a:cubicBezTo>
                <a:cubicBezTo>
                  <a:pt x="1664776" y="1821716"/>
                  <a:pt x="1648636" y="1822113"/>
                  <a:pt x="1635804" y="1835739"/>
                </a:cubicBezTo>
                <a:cubicBezTo>
                  <a:pt x="1622972" y="1849365"/>
                  <a:pt x="1612257" y="1875691"/>
                  <a:pt x="1603261" y="1888920"/>
                </a:cubicBezTo>
                <a:cubicBezTo>
                  <a:pt x="1594265" y="1902149"/>
                  <a:pt x="1599688" y="1912865"/>
                  <a:pt x="1581828" y="1915114"/>
                </a:cubicBezTo>
                <a:cubicBezTo>
                  <a:pt x="1563968" y="1917363"/>
                  <a:pt x="1524678" y="1906647"/>
                  <a:pt x="1496103" y="1902414"/>
                </a:cubicBezTo>
                <a:cubicBezTo>
                  <a:pt x="1424110" y="1908959"/>
                  <a:pt x="1491792" y="1900616"/>
                  <a:pt x="1438953" y="1911939"/>
                </a:cubicBezTo>
                <a:cubicBezTo>
                  <a:pt x="1415081" y="1917054"/>
                  <a:pt x="1405506" y="1914257"/>
                  <a:pt x="1378628" y="1918289"/>
                </a:cubicBezTo>
                <a:cubicBezTo>
                  <a:pt x="1369997" y="1919584"/>
                  <a:pt x="1361695" y="1922522"/>
                  <a:pt x="1353228" y="1924639"/>
                </a:cubicBezTo>
                <a:lnTo>
                  <a:pt x="1289728" y="1927814"/>
                </a:lnTo>
                <a:cubicBezTo>
                  <a:pt x="1266378" y="1928982"/>
                  <a:pt x="1243167" y="1932109"/>
                  <a:pt x="1219878" y="1934164"/>
                </a:cubicBezTo>
                <a:lnTo>
                  <a:pt x="1181778" y="1937339"/>
                </a:lnTo>
                <a:lnTo>
                  <a:pt x="1042078" y="1950039"/>
                </a:lnTo>
                <a:lnTo>
                  <a:pt x="950045" y="1950618"/>
                </a:lnTo>
                <a:cubicBezTo>
                  <a:pt x="950031" y="1950425"/>
                  <a:pt x="950017" y="1950231"/>
                  <a:pt x="950003" y="1950038"/>
                </a:cubicBezTo>
                <a:cubicBezTo>
                  <a:pt x="949293" y="1942588"/>
                  <a:pt x="947817" y="1935231"/>
                  <a:pt x="946828" y="1927813"/>
                </a:cubicBezTo>
                <a:cubicBezTo>
                  <a:pt x="945700" y="1919355"/>
                  <a:pt x="944475" y="1910906"/>
                  <a:pt x="943653" y="1902413"/>
                </a:cubicBezTo>
                <a:cubicBezTo>
                  <a:pt x="941299" y="1878093"/>
                  <a:pt x="939420" y="1853730"/>
                  <a:pt x="937303" y="1829388"/>
                </a:cubicBezTo>
                <a:cubicBezTo>
                  <a:pt x="937303" y="1829388"/>
                  <a:pt x="926984" y="1805179"/>
                  <a:pt x="924603" y="1784938"/>
                </a:cubicBezTo>
                <a:cubicBezTo>
                  <a:pt x="922222" y="1764697"/>
                  <a:pt x="921428" y="1737048"/>
                  <a:pt x="923015" y="1707944"/>
                </a:cubicBezTo>
                <a:cubicBezTo>
                  <a:pt x="924602" y="1678840"/>
                  <a:pt x="934922" y="1648281"/>
                  <a:pt x="934128" y="1610313"/>
                </a:cubicBezTo>
                <a:cubicBezTo>
                  <a:pt x="933334" y="1572345"/>
                  <a:pt x="923015" y="1517709"/>
                  <a:pt x="918253" y="1480138"/>
                </a:cubicBezTo>
                <a:cubicBezTo>
                  <a:pt x="913491" y="1442567"/>
                  <a:pt x="914284" y="1416638"/>
                  <a:pt x="912697" y="1399176"/>
                </a:cubicBezTo>
                <a:cubicBezTo>
                  <a:pt x="911110" y="1381714"/>
                  <a:pt x="906215" y="1384094"/>
                  <a:pt x="908728" y="1375363"/>
                </a:cubicBezTo>
                <a:cubicBezTo>
                  <a:pt x="911242" y="1366632"/>
                  <a:pt x="917447" y="1353676"/>
                  <a:pt x="927778" y="1346788"/>
                </a:cubicBezTo>
                <a:cubicBezTo>
                  <a:pt x="930563" y="1344932"/>
                  <a:pt x="934031" y="1344314"/>
                  <a:pt x="937303" y="1343613"/>
                </a:cubicBezTo>
                <a:cubicBezTo>
                  <a:pt x="948873" y="1341134"/>
                  <a:pt x="960586" y="1339380"/>
                  <a:pt x="972228" y="1337263"/>
                </a:cubicBezTo>
                <a:cubicBezTo>
                  <a:pt x="981575" y="1339600"/>
                  <a:pt x="998810" y="1344371"/>
                  <a:pt x="1007153" y="1343613"/>
                </a:cubicBezTo>
                <a:cubicBezTo>
                  <a:pt x="1011867" y="1343184"/>
                  <a:pt x="1015620" y="1339380"/>
                  <a:pt x="1019853" y="1337263"/>
                </a:cubicBezTo>
                <a:cubicBezTo>
                  <a:pt x="1027261" y="1336205"/>
                  <a:pt x="1034715" y="1335427"/>
                  <a:pt x="1042078" y="1334088"/>
                </a:cubicBezTo>
                <a:cubicBezTo>
                  <a:pt x="1046371" y="1333307"/>
                  <a:pt x="1051078" y="1333226"/>
                  <a:pt x="1054778" y="1330913"/>
                </a:cubicBezTo>
                <a:cubicBezTo>
                  <a:pt x="1059855" y="1327740"/>
                  <a:pt x="1062932" y="1322109"/>
                  <a:pt x="1067478" y="1318213"/>
                </a:cubicBezTo>
                <a:cubicBezTo>
                  <a:pt x="1070375" y="1315730"/>
                  <a:pt x="1074619" y="1314843"/>
                  <a:pt x="1077003" y="1311863"/>
                </a:cubicBezTo>
                <a:cubicBezTo>
                  <a:pt x="1079094" y="1309250"/>
                  <a:pt x="1079861" y="1305670"/>
                  <a:pt x="1080178" y="1302338"/>
                </a:cubicBezTo>
                <a:cubicBezTo>
                  <a:pt x="1081987" y="1283345"/>
                  <a:pt x="1082295" y="1264238"/>
                  <a:pt x="1083353" y="1245188"/>
                </a:cubicBezTo>
                <a:cubicBezTo>
                  <a:pt x="1075382" y="1225261"/>
                  <a:pt x="1078385" y="1234842"/>
                  <a:pt x="1073828" y="1216613"/>
                </a:cubicBezTo>
                <a:cubicBezTo>
                  <a:pt x="1072205" y="1210119"/>
                  <a:pt x="1068880" y="1204108"/>
                  <a:pt x="1067478" y="1197563"/>
                </a:cubicBezTo>
                <a:cubicBezTo>
                  <a:pt x="1065690" y="1189220"/>
                  <a:pt x="1064674" y="1180688"/>
                  <a:pt x="1064303" y="1172163"/>
                </a:cubicBezTo>
                <a:cubicBezTo>
                  <a:pt x="1062555" y="1131970"/>
                  <a:pt x="1062186" y="1091730"/>
                  <a:pt x="1061128" y="1051513"/>
                </a:cubicBezTo>
                <a:cubicBezTo>
                  <a:pt x="1063245" y="1044105"/>
                  <a:pt x="1065264" y="1036668"/>
                  <a:pt x="1067478" y="1029288"/>
                </a:cubicBezTo>
                <a:cubicBezTo>
                  <a:pt x="1068440" y="1026082"/>
                  <a:pt x="1069691" y="1022969"/>
                  <a:pt x="1070653" y="1019763"/>
                </a:cubicBezTo>
                <a:cubicBezTo>
                  <a:pt x="1072867" y="1012383"/>
                  <a:pt x="1074237" y="1004729"/>
                  <a:pt x="1077003" y="997538"/>
                </a:cubicBezTo>
                <a:cubicBezTo>
                  <a:pt x="1079552" y="990912"/>
                  <a:pt x="1084102" y="985160"/>
                  <a:pt x="1086528" y="978488"/>
                </a:cubicBezTo>
                <a:cubicBezTo>
                  <a:pt x="1088372" y="973416"/>
                  <a:pt x="1089289" y="967994"/>
                  <a:pt x="1089703" y="962613"/>
                </a:cubicBezTo>
                <a:cubicBezTo>
                  <a:pt x="1091410" y="940428"/>
                  <a:pt x="1091820" y="918163"/>
                  <a:pt x="1092878" y="895938"/>
                </a:cubicBezTo>
                <a:cubicBezTo>
                  <a:pt x="1092878" y="895938"/>
                  <a:pt x="1088033" y="883410"/>
                  <a:pt x="1086528" y="876888"/>
                </a:cubicBezTo>
                <a:cubicBezTo>
                  <a:pt x="1084845" y="869596"/>
                  <a:pt x="1084411" y="862071"/>
                  <a:pt x="1083353" y="854663"/>
                </a:cubicBezTo>
                <a:cubicBezTo>
                  <a:pt x="1074585" y="841510"/>
                  <a:pt x="1077311" y="847017"/>
                  <a:pt x="1070653" y="829263"/>
                </a:cubicBezTo>
                <a:cubicBezTo>
                  <a:pt x="1067732" y="821474"/>
                  <a:pt x="1065219" y="810681"/>
                  <a:pt x="1061128" y="803863"/>
                </a:cubicBezTo>
                <a:cubicBezTo>
                  <a:pt x="1057641" y="798052"/>
                  <a:pt x="1052661" y="793280"/>
                  <a:pt x="1048428" y="787988"/>
                </a:cubicBezTo>
                <a:cubicBezTo>
                  <a:pt x="1035689" y="772064"/>
                  <a:pt x="1025161" y="759816"/>
                  <a:pt x="1007153" y="753063"/>
                </a:cubicBezTo>
                <a:cubicBezTo>
                  <a:pt x="996664" y="749130"/>
                  <a:pt x="978273" y="747866"/>
                  <a:pt x="969053" y="746713"/>
                </a:cubicBezTo>
                <a:lnTo>
                  <a:pt x="867453" y="743538"/>
                </a:lnTo>
                <a:cubicBezTo>
                  <a:pt x="856093" y="742984"/>
                  <a:pt x="834170" y="741989"/>
                  <a:pt x="823003" y="734013"/>
                </a:cubicBezTo>
                <a:cubicBezTo>
                  <a:pt x="819898" y="731795"/>
                  <a:pt x="818770" y="727663"/>
                  <a:pt x="816653" y="724488"/>
                </a:cubicBezTo>
                <a:cubicBezTo>
                  <a:pt x="800273" y="714660"/>
                  <a:pt x="800651" y="716632"/>
                  <a:pt x="788078" y="702263"/>
                </a:cubicBezTo>
                <a:cubicBezTo>
                  <a:pt x="784593" y="698281"/>
                  <a:pt x="782786" y="692738"/>
                  <a:pt x="778553" y="689563"/>
                </a:cubicBezTo>
                <a:cubicBezTo>
                  <a:pt x="773994" y="686143"/>
                  <a:pt x="767970" y="685330"/>
                  <a:pt x="762678" y="683213"/>
                </a:cubicBezTo>
                <a:cubicBezTo>
                  <a:pt x="756328" y="684271"/>
                  <a:pt x="749735" y="684352"/>
                  <a:pt x="743628" y="686388"/>
                </a:cubicBezTo>
                <a:cubicBezTo>
                  <a:pt x="740008" y="687595"/>
                  <a:pt x="734456" y="688939"/>
                  <a:pt x="734103" y="692738"/>
                </a:cubicBezTo>
                <a:cubicBezTo>
                  <a:pt x="730083" y="735956"/>
                  <a:pt x="731986" y="779521"/>
                  <a:pt x="730928" y="822913"/>
                </a:cubicBezTo>
                <a:cubicBezTo>
                  <a:pt x="728811" y="828205"/>
                  <a:pt x="727599" y="833955"/>
                  <a:pt x="724578" y="838788"/>
                </a:cubicBezTo>
                <a:cubicBezTo>
                  <a:pt x="708815" y="864009"/>
                  <a:pt x="719206" y="831702"/>
                  <a:pt x="711878" y="861013"/>
                </a:cubicBezTo>
                <a:cubicBezTo>
                  <a:pt x="696145" y="887235"/>
                  <a:pt x="706142" y="872017"/>
                  <a:pt x="680128" y="905463"/>
                </a:cubicBezTo>
                <a:cubicBezTo>
                  <a:pt x="669545" y="906521"/>
                  <a:pt x="658932" y="907319"/>
                  <a:pt x="648378" y="908638"/>
                </a:cubicBezTo>
                <a:cubicBezTo>
                  <a:pt x="627203" y="911285"/>
                  <a:pt x="632959" y="911737"/>
                  <a:pt x="613453" y="914988"/>
                </a:cubicBezTo>
                <a:cubicBezTo>
                  <a:pt x="606071" y="916218"/>
                  <a:pt x="598591" y="916824"/>
                  <a:pt x="591228" y="918163"/>
                </a:cubicBezTo>
                <a:cubicBezTo>
                  <a:pt x="576680" y="920808"/>
                  <a:pt x="566519" y="925516"/>
                  <a:pt x="553128" y="934038"/>
                </a:cubicBezTo>
                <a:cubicBezTo>
                  <a:pt x="549340" y="936449"/>
                  <a:pt x="546778" y="940388"/>
                  <a:pt x="543603" y="943563"/>
                </a:cubicBezTo>
                <a:cubicBezTo>
                  <a:pt x="539370" y="944621"/>
                  <a:pt x="534914" y="945019"/>
                  <a:pt x="530903" y="946738"/>
                </a:cubicBezTo>
                <a:cubicBezTo>
                  <a:pt x="527396" y="948241"/>
                  <a:pt x="525126" y="952374"/>
                  <a:pt x="521378" y="953088"/>
                </a:cubicBezTo>
                <a:cubicBezTo>
                  <a:pt x="502549" y="956674"/>
                  <a:pt x="483278" y="957321"/>
                  <a:pt x="464228" y="959438"/>
                </a:cubicBezTo>
                <a:cubicBezTo>
                  <a:pt x="436210" y="940759"/>
                  <a:pt x="480993" y="969408"/>
                  <a:pt x="435653" y="946738"/>
                </a:cubicBezTo>
                <a:cubicBezTo>
                  <a:pt x="422837" y="940330"/>
                  <a:pt x="412218" y="924688"/>
                  <a:pt x="403903" y="914988"/>
                </a:cubicBezTo>
                <a:cubicBezTo>
                  <a:pt x="399670" y="912871"/>
                  <a:pt x="395054" y="911389"/>
                  <a:pt x="391203" y="908638"/>
                </a:cubicBezTo>
                <a:cubicBezTo>
                  <a:pt x="370393" y="893774"/>
                  <a:pt x="392585" y="902749"/>
                  <a:pt x="372153" y="895938"/>
                </a:cubicBezTo>
                <a:cubicBezTo>
                  <a:pt x="359453" y="894880"/>
                  <a:pt x="346332" y="896174"/>
                  <a:pt x="334053" y="892763"/>
                </a:cubicBezTo>
                <a:cubicBezTo>
                  <a:pt x="310684" y="886272"/>
                  <a:pt x="317522" y="880152"/>
                  <a:pt x="308653" y="864188"/>
                </a:cubicBezTo>
                <a:cubicBezTo>
                  <a:pt x="306083" y="859562"/>
                  <a:pt x="302572" y="855506"/>
                  <a:pt x="299128" y="851488"/>
                </a:cubicBezTo>
                <a:cubicBezTo>
                  <a:pt x="292589" y="843859"/>
                  <a:pt x="287263" y="841794"/>
                  <a:pt x="283253" y="832438"/>
                </a:cubicBezTo>
                <a:cubicBezTo>
                  <a:pt x="281534" y="828427"/>
                  <a:pt x="281136" y="823971"/>
                  <a:pt x="280078" y="819738"/>
                </a:cubicBezTo>
                <a:cubicBezTo>
                  <a:pt x="280078" y="819738"/>
                  <a:pt x="267740" y="806654"/>
                  <a:pt x="261028" y="800688"/>
                </a:cubicBezTo>
                <a:cubicBezTo>
                  <a:pt x="258176" y="798153"/>
                  <a:pt x="254400" y="796821"/>
                  <a:pt x="251503" y="794338"/>
                </a:cubicBezTo>
                <a:cubicBezTo>
                  <a:pt x="246957" y="790442"/>
                  <a:pt x="243592" y="785230"/>
                  <a:pt x="238803" y="781638"/>
                </a:cubicBezTo>
                <a:cubicBezTo>
                  <a:pt x="234716" y="778573"/>
                  <a:pt x="222386" y="773404"/>
                  <a:pt x="216578" y="772113"/>
                </a:cubicBezTo>
                <a:cubicBezTo>
                  <a:pt x="210294" y="770716"/>
                  <a:pt x="203694" y="770788"/>
                  <a:pt x="197528" y="768938"/>
                </a:cubicBezTo>
                <a:cubicBezTo>
                  <a:pt x="192995" y="767578"/>
                  <a:pt x="189153" y="764510"/>
                  <a:pt x="184828" y="762588"/>
                </a:cubicBezTo>
                <a:cubicBezTo>
                  <a:pt x="179620" y="760273"/>
                  <a:pt x="174051" y="758787"/>
                  <a:pt x="168953" y="756238"/>
                </a:cubicBezTo>
                <a:cubicBezTo>
                  <a:pt x="161321" y="752422"/>
                  <a:pt x="154360" y="747354"/>
                  <a:pt x="146728" y="743538"/>
                </a:cubicBezTo>
                <a:cubicBezTo>
                  <a:pt x="141630" y="740989"/>
                  <a:pt x="136189" y="739189"/>
                  <a:pt x="130853" y="737188"/>
                </a:cubicBezTo>
                <a:cubicBezTo>
                  <a:pt x="127719" y="736013"/>
                  <a:pt x="124113" y="735869"/>
                  <a:pt x="121328" y="734013"/>
                </a:cubicBezTo>
                <a:cubicBezTo>
                  <a:pt x="116064" y="730504"/>
                  <a:pt x="100945" y="711683"/>
                  <a:pt x="99103" y="708613"/>
                </a:cubicBezTo>
                <a:cubicBezTo>
                  <a:pt x="96171" y="703726"/>
                  <a:pt x="95111" y="697926"/>
                  <a:pt x="92753" y="692738"/>
                </a:cubicBezTo>
                <a:cubicBezTo>
                  <a:pt x="89815" y="686275"/>
                  <a:pt x="85865" y="680280"/>
                  <a:pt x="83228" y="673688"/>
                </a:cubicBezTo>
                <a:cubicBezTo>
                  <a:pt x="81607" y="669636"/>
                  <a:pt x="80909" y="665267"/>
                  <a:pt x="80053" y="660988"/>
                </a:cubicBezTo>
                <a:cubicBezTo>
                  <a:pt x="73489" y="628170"/>
                  <a:pt x="74224" y="630231"/>
                  <a:pt x="70528" y="600663"/>
                </a:cubicBezTo>
                <a:cubicBezTo>
                  <a:pt x="68411" y="593255"/>
                  <a:pt x="66811" y="585679"/>
                  <a:pt x="64178" y="578438"/>
                </a:cubicBezTo>
                <a:cubicBezTo>
                  <a:pt x="62561" y="573990"/>
                  <a:pt x="59750" y="570063"/>
                  <a:pt x="57828" y="565738"/>
                </a:cubicBezTo>
                <a:cubicBezTo>
                  <a:pt x="47472" y="542436"/>
                  <a:pt x="56373" y="557205"/>
                  <a:pt x="45128" y="540338"/>
                </a:cubicBezTo>
                <a:cubicBezTo>
                  <a:pt x="41415" y="534769"/>
                  <a:pt x="40895" y="527638"/>
                  <a:pt x="38778" y="521288"/>
                </a:cubicBezTo>
                <a:cubicBezTo>
                  <a:pt x="38778" y="521288"/>
                  <a:pt x="22576" y="503553"/>
                  <a:pt x="13378" y="495888"/>
                </a:cubicBezTo>
                <a:lnTo>
                  <a:pt x="0" y="485376"/>
                </a:lnTo>
                <a:lnTo>
                  <a:pt x="7028" y="473662"/>
                </a:lnTo>
                <a:cubicBezTo>
                  <a:pt x="26078" y="460962"/>
                  <a:pt x="18141" y="468900"/>
                  <a:pt x="30841" y="449850"/>
                </a:cubicBezTo>
                <a:cubicBezTo>
                  <a:pt x="42049" y="433038"/>
                  <a:pt x="59416" y="421275"/>
                  <a:pt x="73703" y="406987"/>
                </a:cubicBezTo>
                <a:cubicBezTo>
                  <a:pt x="96889" y="399259"/>
                  <a:pt x="81813" y="405958"/>
                  <a:pt x="107041" y="387937"/>
                </a:cubicBezTo>
                <a:cubicBezTo>
                  <a:pt x="119486" y="379047"/>
                  <a:pt x="124757" y="379364"/>
                  <a:pt x="130853" y="364125"/>
                </a:cubicBezTo>
                <a:cubicBezTo>
                  <a:pt x="132142" y="360902"/>
                  <a:pt x="148209" y="326574"/>
                  <a:pt x="135616" y="316500"/>
                </a:cubicBezTo>
                <a:cubicBezTo>
                  <a:pt x="130505" y="312411"/>
                  <a:pt x="122916" y="313325"/>
                  <a:pt x="116566" y="311737"/>
                </a:cubicBezTo>
                <a:lnTo>
                  <a:pt x="116565" y="311737"/>
                </a:lnTo>
                <a:lnTo>
                  <a:pt x="114978" y="308564"/>
                </a:lnTo>
                <a:lnTo>
                  <a:pt x="113589" y="304396"/>
                </a:lnTo>
                <a:lnTo>
                  <a:pt x="133234" y="302213"/>
                </a:lnTo>
                <a:cubicBezTo>
                  <a:pt x="137203" y="300626"/>
                  <a:pt x="141047" y="298679"/>
                  <a:pt x="145141" y="297451"/>
                </a:cubicBezTo>
                <a:cubicBezTo>
                  <a:pt x="149018" y="296288"/>
                  <a:pt x="153207" y="296349"/>
                  <a:pt x="157047" y="295069"/>
                </a:cubicBezTo>
                <a:cubicBezTo>
                  <a:pt x="199222" y="281011"/>
                  <a:pt x="155671" y="292439"/>
                  <a:pt x="183241" y="285544"/>
                </a:cubicBezTo>
                <a:cubicBezTo>
                  <a:pt x="198923" y="275089"/>
                  <a:pt x="195416" y="279716"/>
                  <a:pt x="204672" y="266494"/>
                </a:cubicBezTo>
                <a:cubicBezTo>
                  <a:pt x="207954" y="261805"/>
                  <a:pt x="214197" y="252207"/>
                  <a:pt x="214197" y="252207"/>
                </a:cubicBezTo>
                <a:cubicBezTo>
                  <a:pt x="214991" y="249032"/>
                  <a:pt x="215114" y="245609"/>
                  <a:pt x="216578" y="242682"/>
                </a:cubicBezTo>
                <a:cubicBezTo>
                  <a:pt x="218172" y="239493"/>
                  <a:pt x="232072" y="219254"/>
                  <a:pt x="235628" y="216488"/>
                </a:cubicBezTo>
                <a:cubicBezTo>
                  <a:pt x="237760" y="214830"/>
                  <a:pt x="250588" y="210708"/>
                  <a:pt x="254678" y="209344"/>
                </a:cubicBezTo>
                <a:cubicBezTo>
                  <a:pt x="267378" y="212519"/>
                  <a:pt x="280545" y="214209"/>
                  <a:pt x="292778" y="218869"/>
                </a:cubicBezTo>
                <a:cubicBezTo>
                  <a:pt x="304653" y="223393"/>
                  <a:pt x="304078" y="230169"/>
                  <a:pt x="311828" y="237919"/>
                </a:cubicBezTo>
                <a:cubicBezTo>
                  <a:pt x="326225" y="252316"/>
                  <a:pt x="311431" y="229452"/>
                  <a:pt x="328497" y="252207"/>
                </a:cubicBezTo>
                <a:cubicBezTo>
                  <a:pt x="348375" y="278711"/>
                  <a:pt x="341280" y="274640"/>
                  <a:pt x="357072" y="292688"/>
                </a:cubicBezTo>
                <a:cubicBezTo>
                  <a:pt x="359290" y="295222"/>
                  <a:pt x="361056" y="298668"/>
                  <a:pt x="364216" y="299832"/>
                </a:cubicBezTo>
                <a:cubicBezTo>
                  <a:pt x="376500" y="304358"/>
                  <a:pt x="389616" y="306182"/>
                  <a:pt x="402316" y="309357"/>
                </a:cubicBezTo>
                <a:cubicBezTo>
                  <a:pt x="420847" y="313990"/>
                  <a:pt x="405495" y="310639"/>
                  <a:pt x="435653" y="314119"/>
                </a:cubicBezTo>
                <a:lnTo>
                  <a:pt x="473753" y="318882"/>
                </a:lnTo>
                <a:cubicBezTo>
                  <a:pt x="484098" y="337502"/>
                  <a:pt x="486819" y="339914"/>
                  <a:pt x="492803" y="359363"/>
                </a:cubicBezTo>
                <a:cubicBezTo>
                  <a:pt x="493993" y="363231"/>
                  <a:pt x="494274" y="367325"/>
                  <a:pt x="495184" y="371269"/>
                </a:cubicBezTo>
                <a:cubicBezTo>
                  <a:pt x="497031" y="379272"/>
                  <a:pt x="499068" y="392323"/>
                  <a:pt x="504709" y="399844"/>
                </a:cubicBezTo>
                <a:cubicBezTo>
                  <a:pt x="507403" y="403436"/>
                  <a:pt x="510089" y="407642"/>
                  <a:pt x="514234" y="409369"/>
                </a:cubicBezTo>
                <a:cubicBezTo>
                  <a:pt x="520141" y="411830"/>
                  <a:pt x="526891" y="411454"/>
                  <a:pt x="533284" y="411751"/>
                </a:cubicBezTo>
                <a:cubicBezTo>
                  <a:pt x="561047" y="413042"/>
                  <a:pt x="588847" y="413338"/>
                  <a:pt x="616628" y="414132"/>
                </a:cubicBezTo>
                <a:cubicBezTo>
                  <a:pt x="622978" y="415719"/>
                  <a:pt x="629468" y="416824"/>
                  <a:pt x="635678" y="418894"/>
                </a:cubicBezTo>
                <a:cubicBezTo>
                  <a:pt x="641413" y="420806"/>
                  <a:pt x="646315" y="425636"/>
                  <a:pt x="652347" y="426038"/>
                </a:cubicBezTo>
                <a:cubicBezTo>
                  <a:pt x="670580" y="427254"/>
                  <a:pt x="688860" y="424451"/>
                  <a:pt x="707116" y="423657"/>
                </a:cubicBezTo>
                <a:cubicBezTo>
                  <a:pt x="709497" y="419688"/>
                  <a:pt x="711482" y="415454"/>
                  <a:pt x="714259" y="411751"/>
                </a:cubicBezTo>
                <a:cubicBezTo>
                  <a:pt x="728743" y="392439"/>
                  <a:pt x="714806" y="417800"/>
                  <a:pt x="726166" y="395082"/>
                </a:cubicBezTo>
                <a:cubicBezTo>
                  <a:pt x="728651" y="382656"/>
                  <a:pt x="728905" y="379720"/>
                  <a:pt x="733309" y="366507"/>
                </a:cubicBezTo>
                <a:cubicBezTo>
                  <a:pt x="734661" y="362452"/>
                  <a:pt x="735873" y="358266"/>
                  <a:pt x="738072" y="354601"/>
                </a:cubicBezTo>
                <a:cubicBezTo>
                  <a:pt x="740687" y="350243"/>
                  <a:pt x="744150" y="346429"/>
                  <a:pt x="747597" y="342694"/>
                </a:cubicBezTo>
                <a:cubicBezTo>
                  <a:pt x="759419" y="329886"/>
                  <a:pt x="766361" y="322067"/>
                  <a:pt x="780934" y="314119"/>
                </a:cubicBezTo>
                <a:cubicBezTo>
                  <a:pt x="787488" y="310544"/>
                  <a:pt x="800546" y="307126"/>
                  <a:pt x="807128" y="304594"/>
                </a:cubicBezTo>
                <a:cubicBezTo>
                  <a:pt x="819519" y="299828"/>
                  <a:pt x="825146" y="297345"/>
                  <a:pt x="835703" y="290307"/>
                </a:cubicBezTo>
                <a:cubicBezTo>
                  <a:pt x="839005" y="288105"/>
                  <a:pt x="842278" y="285818"/>
                  <a:pt x="845228" y="283163"/>
                </a:cubicBezTo>
                <a:cubicBezTo>
                  <a:pt x="850234" y="278657"/>
                  <a:pt x="853741" y="272341"/>
                  <a:pt x="859516" y="268876"/>
                </a:cubicBezTo>
                <a:cubicBezTo>
                  <a:pt x="863485" y="266495"/>
                  <a:pt x="867719" y="264509"/>
                  <a:pt x="871422" y="261732"/>
                </a:cubicBezTo>
                <a:cubicBezTo>
                  <a:pt x="888480" y="248938"/>
                  <a:pt x="866924" y="260320"/>
                  <a:pt x="888091" y="242682"/>
                </a:cubicBezTo>
                <a:cubicBezTo>
                  <a:pt x="893844" y="237888"/>
                  <a:pt x="900984" y="235038"/>
                  <a:pt x="907141" y="230776"/>
                </a:cubicBezTo>
                <a:cubicBezTo>
                  <a:pt x="916158" y="224533"/>
                  <a:pt x="920611" y="218244"/>
                  <a:pt x="930953" y="214107"/>
                </a:cubicBezTo>
                <a:cubicBezTo>
                  <a:pt x="934711" y="212604"/>
                  <a:pt x="938890" y="212520"/>
                  <a:pt x="942859" y="211726"/>
                </a:cubicBezTo>
                <a:cubicBezTo>
                  <a:pt x="947622" y="209345"/>
                  <a:pt x="951834" y="204228"/>
                  <a:pt x="957147" y="204582"/>
                </a:cubicBezTo>
                <a:cubicBezTo>
                  <a:pt x="997792" y="207291"/>
                  <a:pt x="979069" y="249294"/>
                  <a:pt x="985722" y="278401"/>
                </a:cubicBezTo>
                <a:cubicBezTo>
                  <a:pt x="987391" y="285701"/>
                  <a:pt x="992333" y="292156"/>
                  <a:pt x="997628" y="297451"/>
                </a:cubicBezTo>
                <a:cubicBezTo>
                  <a:pt x="999942" y="299765"/>
                  <a:pt x="1003958" y="299122"/>
                  <a:pt x="1007153" y="299832"/>
                </a:cubicBezTo>
                <a:cubicBezTo>
                  <a:pt x="1034361" y="305878"/>
                  <a:pt x="1005354" y="298787"/>
                  <a:pt x="1028584" y="304594"/>
                </a:cubicBezTo>
                <a:cubicBezTo>
                  <a:pt x="1041201" y="303332"/>
                  <a:pt x="1053268" y="304348"/>
                  <a:pt x="1064303" y="297451"/>
                </a:cubicBezTo>
                <a:cubicBezTo>
                  <a:pt x="1072460" y="292353"/>
                  <a:pt x="1076450" y="280745"/>
                  <a:pt x="1080972" y="273638"/>
                </a:cubicBezTo>
                <a:cubicBezTo>
                  <a:pt x="1090282" y="259008"/>
                  <a:pt x="1086787" y="269152"/>
                  <a:pt x="1095259" y="252207"/>
                </a:cubicBezTo>
                <a:cubicBezTo>
                  <a:pt x="1096382" y="249962"/>
                  <a:pt x="1095866" y="246838"/>
                  <a:pt x="1097641" y="245063"/>
                </a:cubicBezTo>
                <a:cubicBezTo>
                  <a:pt x="1100151" y="242553"/>
                  <a:pt x="1103991" y="241888"/>
                  <a:pt x="1107166" y="240301"/>
                </a:cubicBezTo>
                <a:cubicBezTo>
                  <a:pt x="1110341" y="236332"/>
                  <a:pt x="1112832" y="231702"/>
                  <a:pt x="1116691" y="228394"/>
                </a:cubicBezTo>
                <a:cubicBezTo>
                  <a:pt x="1118597" y="226761"/>
                  <a:pt x="1121640" y="227232"/>
                  <a:pt x="1123834" y="226013"/>
                </a:cubicBezTo>
                <a:cubicBezTo>
                  <a:pt x="1133696" y="220534"/>
                  <a:pt x="1138902" y="215590"/>
                  <a:pt x="1147647" y="209344"/>
                </a:cubicBezTo>
                <a:cubicBezTo>
                  <a:pt x="1149976" y="207681"/>
                  <a:pt x="1152410" y="206169"/>
                  <a:pt x="1154791" y="204582"/>
                </a:cubicBezTo>
                <a:cubicBezTo>
                  <a:pt x="1160347" y="197438"/>
                  <a:pt x="1168597" y="191736"/>
                  <a:pt x="1171459" y="183151"/>
                </a:cubicBezTo>
                <a:cubicBezTo>
                  <a:pt x="1180690" y="155459"/>
                  <a:pt x="1170670" y="180499"/>
                  <a:pt x="1183366" y="159338"/>
                </a:cubicBezTo>
                <a:cubicBezTo>
                  <a:pt x="1186105" y="154772"/>
                  <a:pt x="1186927" y="148991"/>
                  <a:pt x="1190509" y="145051"/>
                </a:cubicBezTo>
                <a:cubicBezTo>
                  <a:pt x="1195102" y="139998"/>
                  <a:pt x="1201497" y="136932"/>
                  <a:pt x="1207178" y="133144"/>
                </a:cubicBezTo>
                <a:cubicBezTo>
                  <a:pt x="1211029" y="130577"/>
                  <a:pt x="1214944" y="128071"/>
                  <a:pt x="1219084" y="126001"/>
                </a:cubicBezTo>
                <a:cubicBezTo>
                  <a:pt x="1222505" y="124291"/>
                  <a:pt x="1232695" y="122003"/>
                  <a:pt x="1235753" y="121238"/>
                </a:cubicBezTo>
                <a:cubicBezTo>
                  <a:pt x="1238134" y="119651"/>
                  <a:pt x="1240337" y="117756"/>
                  <a:pt x="1242897" y="116476"/>
                </a:cubicBezTo>
                <a:cubicBezTo>
                  <a:pt x="1258613" y="108618"/>
                  <a:pt x="1240180" y="122782"/>
                  <a:pt x="1261947" y="106951"/>
                </a:cubicBezTo>
                <a:cubicBezTo>
                  <a:pt x="1272251" y="99457"/>
                  <a:pt x="1275419" y="95859"/>
                  <a:pt x="1283378" y="87901"/>
                </a:cubicBezTo>
                <a:cubicBezTo>
                  <a:pt x="1285759" y="83138"/>
                  <a:pt x="1287839" y="78212"/>
                  <a:pt x="1290522" y="73613"/>
                </a:cubicBezTo>
                <a:cubicBezTo>
                  <a:pt x="1293406" y="68669"/>
                  <a:pt x="1297267" y="64329"/>
                  <a:pt x="1300047" y="59326"/>
                </a:cubicBezTo>
                <a:cubicBezTo>
                  <a:pt x="1301266" y="57132"/>
                  <a:pt x="1300653" y="53957"/>
                  <a:pt x="1302428" y="52182"/>
                </a:cubicBezTo>
                <a:cubicBezTo>
                  <a:pt x="1304203" y="50407"/>
                  <a:pt x="1307222" y="50682"/>
                  <a:pt x="1309572" y="49801"/>
                </a:cubicBezTo>
                <a:cubicBezTo>
                  <a:pt x="1329914" y="42172"/>
                  <a:pt x="1314266" y="45839"/>
                  <a:pt x="1342909" y="42657"/>
                </a:cubicBezTo>
                <a:cubicBezTo>
                  <a:pt x="1370465" y="35769"/>
                  <a:pt x="1326952" y="47183"/>
                  <a:pt x="1369103" y="33132"/>
                </a:cubicBezTo>
                <a:cubicBezTo>
                  <a:pt x="1402847" y="21883"/>
                  <a:pt x="1376197" y="34346"/>
                  <a:pt x="1397678" y="23607"/>
                </a:cubicBezTo>
                <a:cubicBezTo>
                  <a:pt x="1400853" y="20432"/>
                  <a:pt x="1404823" y="17890"/>
                  <a:pt x="1407203" y="14082"/>
                </a:cubicBezTo>
                <a:cubicBezTo>
                  <a:pt x="1408937" y="11307"/>
                  <a:pt x="1410047" y="7797"/>
                  <a:pt x="1409584" y="4557"/>
                </a:cubicBezTo>
                <a:lnTo>
                  <a:pt x="140841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Овал 83">
            <a:extLst>
              <a:ext uri="{FF2B5EF4-FFF2-40B4-BE49-F238E27FC236}">
                <a16:creationId xmlns:a16="http://schemas.microsoft.com/office/drawing/2014/main" id="{DE5488C2-3444-9FD9-92C5-CB084CB78C32}"/>
              </a:ext>
            </a:extLst>
          </p:cNvPr>
          <p:cNvSpPr/>
          <p:nvPr/>
        </p:nvSpPr>
        <p:spPr>
          <a:xfrm>
            <a:off x="2454200" y="2467540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Овал 84">
            <a:extLst>
              <a:ext uri="{FF2B5EF4-FFF2-40B4-BE49-F238E27FC236}">
                <a16:creationId xmlns:a16="http://schemas.microsoft.com/office/drawing/2014/main" id="{1515020C-2673-F281-FAE2-95B6B5A40739}"/>
              </a:ext>
            </a:extLst>
          </p:cNvPr>
          <p:cNvSpPr/>
          <p:nvPr/>
        </p:nvSpPr>
        <p:spPr>
          <a:xfrm>
            <a:off x="2277988" y="3935184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Овал 85">
            <a:extLst>
              <a:ext uri="{FF2B5EF4-FFF2-40B4-BE49-F238E27FC236}">
                <a16:creationId xmlns:a16="http://schemas.microsoft.com/office/drawing/2014/main" id="{213E322E-826A-C1D1-3F69-90B28BD86485}"/>
              </a:ext>
            </a:extLst>
          </p:cNvPr>
          <p:cNvSpPr/>
          <p:nvPr/>
        </p:nvSpPr>
        <p:spPr>
          <a:xfrm>
            <a:off x="3704357" y="3027928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Овал 86">
            <a:extLst>
              <a:ext uri="{FF2B5EF4-FFF2-40B4-BE49-F238E27FC236}">
                <a16:creationId xmlns:a16="http://schemas.microsoft.com/office/drawing/2014/main" id="{665B555F-4D04-AEE7-3F64-6116477DA2FB}"/>
              </a:ext>
            </a:extLst>
          </p:cNvPr>
          <p:cNvSpPr/>
          <p:nvPr/>
        </p:nvSpPr>
        <p:spPr>
          <a:xfrm>
            <a:off x="1868414" y="5110729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Овал 87">
            <a:extLst>
              <a:ext uri="{FF2B5EF4-FFF2-40B4-BE49-F238E27FC236}">
                <a16:creationId xmlns:a16="http://schemas.microsoft.com/office/drawing/2014/main" id="{414CEB1C-80B5-5D5A-4F0D-5F7DED7644BF}"/>
              </a:ext>
            </a:extLst>
          </p:cNvPr>
          <p:cNvSpPr/>
          <p:nvPr/>
        </p:nvSpPr>
        <p:spPr>
          <a:xfrm>
            <a:off x="5454162" y="4955885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Овал 88">
            <a:extLst>
              <a:ext uri="{FF2B5EF4-FFF2-40B4-BE49-F238E27FC236}">
                <a16:creationId xmlns:a16="http://schemas.microsoft.com/office/drawing/2014/main" id="{A7E8CD48-0DAA-384E-39C9-3EF1FC5871E5}"/>
              </a:ext>
            </a:extLst>
          </p:cNvPr>
          <p:cNvSpPr/>
          <p:nvPr/>
        </p:nvSpPr>
        <p:spPr>
          <a:xfrm>
            <a:off x="5935672" y="4262209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Овал 89">
            <a:extLst>
              <a:ext uri="{FF2B5EF4-FFF2-40B4-BE49-F238E27FC236}">
                <a16:creationId xmlns:a16="http://schemas.microsoft.com/office/drawing/2014/main" id="{AB35449C-1645-7C5D-EF7D-90B473A8B839}"/>
              </a:ext>
            </a:extLst>
          </p:cNvPr>
          <p:cNvSpPr/>
          <p:nvPr/>
        </p:nvSpPr>
        <p:spPr>
          <a:xfrm>
            <a:off x="6811337" y="2676062"/>
            <a:ext cx="82382" cy="8238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Овал 90">
            <a:extLst>
              <a:ext uri="{FF2B5EF4-FFF2-40B4-BE49-F238E27FC236}">
                <a16:creationId xmlns:a16="http://schemas.microsoft.com/office/drawing/2014/main" id="{9E0B4333-82AA-A268-4021-D70FAEEEF1AA}"/>
              </a:ext>
            </a:extLst>
          </p:cNvPr>
          <p:cNvSpPr/>
          <p:nvPr/>
        </p:nvSpPr>
        <p:spPr>
          <a:xfrm>
            <a:off x="5199072" y="2115909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Овал 91">
            <a:extLst>
              <a:ext uri="{FF2B5EF4-FFF2-40B4-BE49-F238E27FC236}">
                <a16:creationId xmlns:a16="http://schemas.microsoft.com/office/drawing/2014/main" id="{48BE489A-6C12-D509-C2DB-7286FC1C3FCB}"/>
              </a:ext>
            </a:extLst>
          </p:cNvPr>
          <p:cNvSpPr/>
          <p:nvPr/>
        </p:nvSpPr>
        <p:spPr>
          <a:xfrm>
            <a:off x="8042230" y="2273328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Овал 92">
            <a:extLst>
              <a:ext uri="{FF2B5EF4-FFF2-40B4-BE49-F238E27FC236}">
                <a16:creationId xmlns:a16="http://schemas.microsoft.com/office/drawing/2014/main" id="{E4B6B732-46B1-7975-9FE1-139091CB3516}"/>
              </a:ext>
            </a:extLst>
          </p:cNvPr>
          <p:cNvSpPr/>
          <p:nvPr/>
        </p:nvSpPr>
        <p:spPr>
          <a:xfrm>
            <a:off x="6469072" y="2085746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Овал 93">
            <a:extLst>
              <a:ext uri="{FF2B5EF4-FFF2-40B4-BE49-F238E27FC236}">
                <a16:creationId xmlns:a16="http://schemas.microsoft.com/office/drawing/2014/main" id="{69CC2C8E-07EA-52D4-7A5D-31A99833E397}"/>
              </a:ext>
            </a:extLst>
          </p:cNvPr>
          <p:cNvSpPr/>
          <p:nvPr/>
        </p:nvSpPr>
        <p:spPr>
          <a:xfrm>
            <a:off x="6305579" y="1450345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Овал 94">
            <a:extLst>
              <a:ext uri="{FF2B5EF4-FFF2-40B4-BE49-F238E27FC236}">
                <a16:creationId xmlns:a16="http://schemas.microsoft.com/office/drawing/2014/main" id="{6EB5A3F5-3840-8311-AB81-F23AB02A97D6}"/>
              </a:ext>
            </a:extLst>
          </p:cNvPr>
          <p:cNvSpPr/>
          <p:nvPr/>
        </p:nvSpPr>
        <p:spPr>
          <a:xfrm>
            <a:off x="7369979" y="3218577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Овал 95">
            <a:extLst>
              <a:ext uri="{FF2B5EF4-FFF2-40B4-BE49-F238E27FC236}">
                <a16:creationId xmlns:a16="http://schemas.microsoft.com/office/drawing/2014/main" id="{379A3763-CFC0-725A-0871-BFBA8C5A4F07}"/>
              </a:ext>
            </a:extLst>
          </p:cNvPr>
          <p:cNvSpPr/>
          <p:nvPr/>
        </p:nvSpPr>
        <p:spPr>
          <a:xfrm>
            <a:off x="8874929" y="2997765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Овал 96">
            <a:extLst>
              <a:ext uri="{FF2B5EF4-FFF2-40B4-BE49-F238E27FC236}">
                <a16:creationId xmlns:a16="http://schemas.microsoft.com/office/drawing/2014/main" id="{99D7B0C8-D5E5-6308-BFCE-37804F1C5B68}"/>
              </a:ext>
            </a:extLst>
          </p:cNvPr>
          <p:cNvSpPr/>
          <p:nvPr/>
        </p:nvSpPr>
        <p:spPr>
          <a:xfrm>
            <a:off x="9541679" y="2914421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Овал 97">
            <a:extLst>
              <a:ext uri="{FF2B5EF4-FFF2-40B4-BE49-F238E27FC236}">
                <a16:creationId xmlns:a16="http://schemas.microsoft.com/office/drawing/2014/main" id="{AFDD9209-32A1-D0F2-4B7D-791CBF509E97}"/>
              </a:ext>
            </a:extLst>
          </p:cNvPr>
          <p:cNvSpPr/>
          <p:nvPr/>
        </p:nvSpPr>
        <p:spPr>
          <a:xfrm>
            <a:off x="8831356" y="4826564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Овал 98">
            <a:extLst>
              <a:ext uri="{FF2B5EF4-FFF2-40B4-BE49-F238E27FC236}">
                <a16:creationId xmlns:a16="http://schemas.microsoft.com/office/drawing/2014/main" id="{E489FE19-7C81-28BA-CE13-EC1575DB6756}"/>
              </a:ext>
            </a:extLst>
          </p:cNvPr>
          <p:cNvSpPr/>
          <p:nvPr/>
        </p:nvSpPr>
        <p:spPr>
          <a:xfrm>
            <a:off x="8486527" y="5394768"/>
            <a:ext cx="60325" cy="60325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Овал 99">
            <a:extLst>
              <a:ext uri="{FF2B5EF4-FFF2-40B4-BE49-F238E27FC236}">
                <a16:creationId xmlns:a16="http://schemas.microsoft.com/office/drawing/2014/main" id="{75B257F1-1319-96A9-9BD6-BE685D78259A}"/>
              </a:ext>
            </a:extLst>
          </p:cNvPr>
          <p:cNvSpPr/>
          <p:nvPr/>
        </p:nvSpPr>
        <p:spPr>
          <a:xfrm flipV="1">
            <a:off x="7154859" y="5629968"/>
            <a:ext cx="63218" cy="5917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Овал 100">
            <a:extLst>
              <a:ext uri="{FF2B5EF4-FFF2-40B4-BE49-F238E27FC236}">
                <a16:creationId xmlns:a16="http://schemas.microsoft.com/office/drawing/2014/main" id="{B55BA46E-D752-35E0-FDDF-8E3656EF8AE1}"/>
              </a:ext>
            </a:extLst>
          </p:cNvPr>
          <p:cNvSpPr/>
          <p:nvPr/>
        </p:nvSpPr>
        <p:spPr>
          <a:xfrm>
            <a:off x="6638056" y="6020365"/>
            <a:ext cx="60325" cy="60325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Овал 101">
            <a:extLst>
              <a:ext uri="{FF2B5EF4-FFF2-40B4-BE49-F238E27FC236}">
                <a16:creationId xmlns:a16="http://schemas.microsoft.com/office/drawing/2014/main" id="{C8BA6D46-7123-7E15-B5F6-FAB2BD56DE42}"/>
              </a:ext>
            </a:extLst>
          </p:cNvPr>
          <p:cNvSpPr/>
          <p:nvPr/>
        </p:nvSpPr>
        <p:spPr>
          <a:xfrm>
            <a:off x="8186748" y="5255189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6B76C0A8-0CC8-99E7-4385-90769489A59D}"/>
              </a:ext>
            </a:extLst>
          </p:cNvPr>
          <p:cNvSpPr/>
          <p:nvPr/>
        </p:nvSpPr>
        <p:spPr>
          <a:xfrm>
            <a:off x="6373578" y="5475355"/>
            <a:ext cx="60325" cy="603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0D3B54E-EAE1-DDFC-4ECE-4924196FA590}"/>
              </a:ext>
            </a:extLst>
          </p:cNvPr>
          <p:cNvSpPr txBox="1"/>
          <p:nvPr/>
        </p:nvSpPr>
        <p:spPr>
          <a:xfrm>
            <a:off x="6305579" y="1252256"/>
            <a:ext cx="4101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78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93CF8DB-C9B4-6A4C-7EFE-B169A6278B49}"/>
              </a:ext>
            </a:extLst>
          </p:cNvPr>
          <p:cNvSpPr txBox="1"/>
          <p:nvPr/>
        </p:nvSpPr>
        <p:spPr>
          <a:xfrm>
            <a:off x="6482258" y="1911941"/>
            <a:ext cx="471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82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D5856C8-1F89-E2C4-82DD-A678858F60FE}"/>
              </a:ext>
            </a:extLst>
          </p:cNvPr>
          <p:cNvSpPr txBox="1"/>
          <p:nvPr/>
        </p:nvSpPr>
        <p:spPr>
          <a:xfrm>
            <a:off x="5215761" y="1956420"/>
            <a:ext cx="453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7ED88F5-3C67-8A89-E3FC-BBC586D18C40}"/>
              </a:ext>
            </a:extLst>
          </p:cNvPr>
          <p:cNvSpPr txBox="1"/>
          <p:nvPr/>
        </p:nvSpPr>
        <p:spPr>
          <a:xfrm>
            <a:off x="7850156" y="2297060"/>
            <a:ext cx="424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120FB-368B-F3B8-2938-CE31DBAF5577}"/>
              </a:ext>
            </a:extLst>
          </p:cNvPr>
          <p:cNvSpPr txBox="1"/>
          <p:nvPr/>
        </p:nvSpPr>
        <p:spPr>
          <a:xfrm>
            <a:off x="7326391" y="3055306"/>
            <a:ext cx="610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48553B9-929E-F9CD-C05E-2249160273B3}"/>
              </a:ext>
            </a:extLst>
          </p:cNvPr>
          <p:cNvSpPr txBox="1"/>
          <p:nvPr/>
        </p:nvSpPr>
        <p:spPr>
          <a:xfrm>
            <a:off x="8370057" y="2691390"/>
            <a:ext cx="888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243A8CD-AF3E-6A56-4B93-EDFBB89BF363}"/>
              </a:ext>
            </a:extLst>
          </p:cNvPr>
          <p:cNvSpPr txBox="1"/>
          <p:nvPr/>
        </p:nvSpPr>
        <p:spPr>
          <a:xfrm>
            <a:off x="9005019" y="2618017"/>
            <a:ext cx="1133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F38370C-BB68-50C1-5097-DCC17B190469}"/>
              </a:ext>
            </a:extLst>
          </p:cNvPr>
          <p:cNvSpPr txBox="1"/>
          <p:nvPr/>
        </p:nvSpPr>
        <p:spPr>
          <a:xfrm>
            <a:off x="8850041" y="4662101"/>
            <a:ext cx="458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ECDF74D-7DC7-BB68-F224-977E0A7D4417}"/>
              </a:ext>
            </a:extLst>
          </p:cNvPr>
          <p:cNvSpPr txBox="1"/>
          <p:nvPr/>
        </p:nvSpPr>
        <p:spPr>
          <a:xfrm>
            <a:off x="7925474" y="4932540"/>
            <a:ext cx="592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3E454A3-C290-E877-9582-E43EC37337BC}"/>
              </a:ext>
            </a:extLst>
          </p:cNvPr>
          <p:cNvSpPr txBox="1"/>
          <p:nvPr/>
        </p:nvSpPr>
        <p:spPr>
          <a:xfrm>
            <a:off x="7226637" y="5456115"/>
            <a:ext cx="419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5A3F7F47-1CD0-606F-CCFC-C8B442E45688}"/>
              </a:ext>
            </a:extLst>
          </p:cNvPr>
          <p:cNvSpPr txBox="1"/>
          <p:nvPr/>
        </p:nvSpPr>
        <p:spPr>
          <a:xfrm>
            <a:off x="6023416" y="5148856"/>
            <a:ext cx="743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519CD7F-B673-F562-682F-62C36F283CB0}"/>
              </a:ext>
            </a:extLst>
          </p:cNvPr>
          <p:cNvSpPr txBox="1"/>
          <p:nvPr/>
        </p:nvSpPr>
        <p:spPr>
          <a:xfrm>
            <a:off x="5457189" y="4881139"/>
            <a:ext cx="489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6111CAB-24D9-AE5C-8385-2CB11566B055}"/>
              </a:ext>
            </a:extLst>
          </p:cNvPr>
          <p:cNvSpPr txBox="1"/>
          <p:nvPr/>
        </p:nvSpPr>
        <p:spPr>
          <a:xfrm>
            <a:off x="3691071" y="2891358"/>
            <a:ext cx="558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B68CF00A-30BF-8E54-2D86-B6CAFDCA9C55}"/>
              </a:ext>
            </a:extLst>
          </p:cNvPr>
          <p:cNvSpPr txBox="1"/>
          <p:nvPr/>
        </p:nvSpPr>
        <p:spPr>
          <a:xfrm>
            <a:off x="2132732" y="2497702"/>
            <a:ext cx="642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48153F4-3E0C-DBEB-C032-2E909B46411A}"/>
              </a:ext>
            </a:extLst>
          </p:cNvPr>
          <p:cNvSpPr txBox="1"/>
          <p:nvPr/>
        </p:nvSpPr>
        <p:spPr>
          <a:xfrm>
            <a:off x="2215000" y="3625033"/>
            <a:ext cx="642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638B269-16B8-C23E-B27A-A6A58E7533E1}"/>
              </a:ext>
            </a:extLst>
          </p:cNvPr>
          <p:cNvSpPr txBox="1"/>
          <p:nvPr/>
        </p:nvSpPr>
        <p:spPr>
          <a:xfrm>
            <a:off x="5958453" y="4077106"/>
            <a:ext cx="535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0704CC2-8FEF-E278-B7EA-90661A92EF6D}"/>
              </a:ext>
            </a:extLst>
          </p:cNvPr>
          <p:cNvSpPr txBox="1"/>
          <p:nvPr/>
        </p:nvSpPr>
        <p:spPr>
          <a:xfrm>
            <a:off x="1763444" y="4804719"/>
            <a:ext cx="642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802642B-4E8B-3719-7587-D7E08FFCF779}"/>
              </a:ext>
            </a:extLst>
          </p:cNvPr>
          <p:cNvSpPr txBox="1"/>
          <p:nvPr/>
        </p:nvSpPr>
        <p:spPr>
          <a:xfrm>
            <a:off x="8499199" y="5192724"/>
            <a:ext cx="416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099A9AC-B3FF-BA85-8496-BF6C963270A1}"/>
              </a:ext>
            </a:extLst>
          </p:cNvPr>
          <p:cNvSpPr txBox="1"/>
          <p:nvPr/>
        </p:nvSpPr>
        <p:spPr>
          <a:xfrm>
            <a:off x="6102772" y="5898618"/>
            <a:ext cx="754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kumimoji="0" lang="kk-KZ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F8C1868-831D-A844-A895-318AE949C069}"/>
              </a:ext>
            </a:extLst>
          </p:cNvPr>
          <p:cNvSpPr txBox="1"/>
          <p:nvPr/>
        </p:nvSpPr>
        <p:spPr>
          <a:xfrm>
            <a:off x="6838439" y="2523403"/>
            <a:ext cx="383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endParaRPr kumimoji="0" lang="kk-KZ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F70A4B4-A4B1-19DF-125B-B4D3A8C43B92}"/>
              </a:ext>
            </a:extLst>
          </p:cNvPr>
          <p:cNvSpPr txBox="1"/>
          <p:nvPr/>
        </p:nvSpPr>
        <p:spPr>
          <a:xfrm>
            <a:off x="5694101" y="1486140"/>
            <a:ext cx="161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Северо-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Казахстанская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B7DD732-9495-58B4-97E8-5BA325E08813}"/>
              </a:ext>
            </a:extLst>
          </p:cNvPr>
          <p:cNvSpPr txBox="1"/>
          <p:nvPr/>
        </p:nvSpPr>
        <p:spPr>
          <a:xfrm>
            <a:off x="1437446" y="2702949"/>
            <a:ext cx="11451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Западно-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Казахстанская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2047A82-DB3A-C3F1-8E73-CD51B7ED34E7}"/>
              </a:ext>
            </a:extLst>
          </p:cNvPr>
          <p:cNvSpPr txBox="1"/>
          <p:nvPr/>
        </p:nvSpPr>
        <p:spPr>
          <a:xfrm>
            <a:off x="1681074" y="3417298"/>
            <a:ext cx="888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Атырауская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BB5379A-DBAC-77CA-2CB5-2BE603C2CF65}"/>
              </a:ext>
            </a:extLst>
          </p:cNvPr>
          <p:cNvSpPr txBox="1"/>
          <p:nvPr/>
        </p:nvSpPr>
        <p:spPr>
          <a:xfrm>
            <a:off x="1965717" y="5082883"/>
            <a:ext cx="1160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Мангистауская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C4F7806-D6CB-F120-A04F-D4CBD92D3A27}"/>
              </a:ext>
            </a:extLst>
          </p:cNvPr>
          <p:cNvSpPr txBox="1"/>
          <p:nvPr/>
        </p:nvSpPr>
        <p:spPr>
          <a:xfrm>
            <a:off x="3391272" y="3260512"/>
            <a:ext cx="1016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Актюбинская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9A4FE32-F6B3-C9D5-1892-CD035D7F897D}"/>
              </a:ext>
            </a:extLst>
          </p:cNvPr>
          <p:cNvSpPr txBox="1"/>
          <p:nvPr/>
        </p:nvSpPr>
        <p:spPr>
          <a:xfrm>
            <a:off x="4237602" y="4700842"/>
            <a:ext cx="1332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Кызылординская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858B538-0C68-DC05-1A6E-4E81131B3050}"/>
              </a:ext>
            </a:extLst>
          </p:cNvPr>
          <p:cNvSpPr txBox="1"/>
          <p:nvPr/>
        </p:nvSpPr>
        <p:spPr>
          <a:xfrm>
            <a:off x="5365048" y="3803703"/>
            <a:ext cx="15077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ru-RU" sz="1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Ұлытау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1F494B7-99C0-10CA-BB06-D1A182C07526}"/>
              </a:ext>
            </a:extLst>
          </p:cNvPr>
          <p:cNvSpPr txBox="1"/>
          <p:nvPr/>
        </p:nvSpPr>
        <p:spPr>
          <a:xfrm>
            <a:off x="4635050" y="2302839"/>
            <a:ext cx="998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Костанайская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CB44D618-B19C-38E5-DD73-219571635D13}"/>
              </a:ext>
            </a:extLst>
          </p:cNvPr>
          <p:cNvSpPr txBox="1"/>
          <p:nvPr/>
        </p:nvSpPr>
        <p:spPr>
          <a:xfrm>
            <a:off x="6012353" y="2232563"/>
            <a:ext cx="14808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Акмолинская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D3CE6E5-BE6C-516D-C6B2-38E6602F4B2D}"/>
              </a:ext>
            </a:extLst>
          </p:cNvPr>
          <p:cNvSpPr txBox="1"/>
          <p:nvPr/>
        </p:nvSpPr>
        <p:spPr>
          <a:xfrm>
            <a:off x="7353560" y="1896069"/>
            <a:ext cx="1210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Павлодарская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CB874EB-4748-BCF4-6ED6-D4F79A2D765B}"/>
              </a:ext>
            </a:extLst>
          </p:cNvPr>
          <p:cNvSpPr txBox="1"/>
          <p:nvPr/>
        </p:nvSpPr>
        <p:spPr>
          <a:xfrm>
            <a:off x="7120570" y="3491116"/>
            <a:ext cx="1160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Карагандинская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A3A31EB-E620-CA52-5F3A-6B64C526433E}"/>
              </a:ext>
            </a:extLst>
          </p:cNvPr>
          <p:cNvSpPr txBox="1"/>
          <p:nvPr/>
        </p:nvSpPr>
        <p:spPr>
          <a:xfrm>
            <a:off x="8591506" y="3157071"/>
            <a:ext cx="773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kumimoji="0" lang="ru-RU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Абай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3D98DF4-A241-CAC5-5018-D4DC5C64C8BD}"/>
              </a:ext>
            </a:extLst>
          </p:cNvPr>
          <p:cNvSpPr txBox="1"/>
          <p:nvPr/>
        </p:nvSpPr>
        <p:spPr>
          <a:xfrm>
            <a:off x="9513705" y="2781091"/>
            <a:ext cx="10772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Восточно-Казахстанская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177656F9-7262-5C06-B2D1-EF6E7326B25A}"/>
              </a:ext>
            </a:extLst>
          </p:cNvPr>
          <p:cNvSpPr txBox="1"/>
          <p:nvPr/>
        </p:nvSpPr>
        <p:spPr>
          <a:xfrm>
            <a:off x="8453354" y="4309658"/>
            <a:ext cx="773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kumimoji="0" lang="ru-RU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Жетісу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5F7F174-4F84-E837-4BF1-B21302C3C8BA}"/>
              </a:ext>
            </a:extLst>
          </p:cNvPr>
          <p:cNvSpPr txBox="1"/>
          <p:nvPr/>
        </p:nvSpPr>
        <p:spPr>
          <a:xfrm>
            <a:off x="7583079" y="4650306"/>
            <a:ext cx="970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Алматинская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BB97C994-3B80-CF63-8AF5-C25705C3AC80}"/>
              </a:ext>
            </a:extLst>
          </p:cNvPr>
          <p:cNvSpPr txBox="1"/>
          <p:nvPr/>
        </p:nvSpPr>
        <p:spPr>
          <a:xfrm>
            <a:off x="6758818" y="5137849"/>
            <a:ext cx="1060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Жамбылская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BA5E3C1-5F4C-334E-EA77-2E7E6FB4AB59}"/>
              </a:ext>
            </a:extLst>
          </p:cNvPr>
          <p:cNvSpPr txBox="1"/>
          <p:nvPr/>
        </p:nvSpPr>
        <p:spPr>
          <a:xfrm>
            <a:off x="5918643" y="5589582"/>
            <a:ext cx="102296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Туркестанская</a:t>
            </a: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  <a:endParaRPr kumimoji="0" lang="kk-KZ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8793060" y="5105480"/>
            <a:ext cx="727423" cy="407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 Алматы</a:t>
            </a:r>
            <a:endParaRPr lang="kk-KZ" sz="1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Прямоугольник 144"/>
          <p:cNvSpPr/>
          <p:nvPr/>
        </p:nvSpPr>
        <p:spPr>
          <a:xfrm flipH="1">
            <a:off x="6114336" y="2511418"/>
            <a:ext cx="7926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 </a:t>
            </a:r>
          </a:p>
          <a:p>
            <a:pPr lvl="0" algn="ctr">
              <a:defRPr/>
            </a:pPr>
            <a:r>
              <a:rPr lang="ru-RU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</a:t>
            </a:r>
            <a:endParaRPr lang="kk-KZ" sz="1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 flipH="1">
            <a:off x="5660570" y="6022851"/>
            <a:ext cx="10378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 </a:t>
            </a:r>
          </a:p>
          <a:p>
            <a:pPr lvl="0" algn="ctr">
              <a:defRPr/>
            </a:pPr>
            <a:r>
              <a:rPr lang="kk-KZ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Шымкент</a:t>
            </a:r>
          </a:p>
        </p:txBody>
      </p:sp>
    </p:spTree>
    <p:extLst>
      <p:ext uri="{BB962C8B-B14F-4D97-AF65-F5344CB8AC3E}">
        <p14:creationId xmlns:p14="http://schemas.microsoft.com/office/powerpoint/2010/main" val="383139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536700" y="104496"/>
            <a:ext cx="9355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ПОДДЕРЖКИ 1000 ШКОЛ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170;p5">
            <a:extLst>
              <a:ext uri="{FF2B5EF4-FFF2-40B4-BE49-F238E27FC236}">
                <a16:creationId xmlns:a16="http://schemas.microsoft.com/office/drawing/2014/main" id="{940633F2-250B-227F-9756-F672B1985E13}"/>
              </a:ext>
            </a:extLst>
          </p:cNvPr>
          <p:cNvSpPr txBox="1"/>
          <p:nvPr/>
        </p:nvSpPr>
        <p:spPr>
          <a:xfrm>
            <a:off x="1086371" y="4807308"/>
            <a:ext cx="1001705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Скорректировать направленные списки школ, с учетом включения школ нуждающихся в методической поддержке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FFE7D0-6A59-4FB2-33E2-D0C8171CAF1E}"/>
              </a:ext>
            </a:extLst>
          </p:cNvPr>
          <p:cNvSpPr txBox="1"/>
          <p:nvPr/>
        </p:nvSpPr>
        <p:spPr>
          <a:xfrm>
            <a:off x="1997282" y="2806875"/>
            <a:ext cx="2469629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МЕНТОРОВ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 областного методического центра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99F46A-7BDB-CAF2-EE3C-BB4B987342D5}"/>
              </a:ext>
            </a:extLst>
          </p:cNvPr>
          <p:cNvSpPr txBox="1"/>
          <p:nvPr/>
        </p:nvSpPr>
        <p:spPr>
          <a:xfrm>
            <a:off x="8339923" y="2806875"/>
            <a:ext cx="259054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МЕНТОРОВ</a:t>
            </a:r>
            <a:endParaRPr lang="en-U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 районных методических центров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9C6C8D2-57E9-9F2B-A5DE-69E1F5D09043}"/>
              </a:ext>
            </a:extLst>
          </p:cNvPr>
          <p:cNvSpPr/>
          <p:nvPr/>
        </p:nvSpPr>
        <p:spPr>
          <a:xfrm>
            <a:off x="431075" y="4508635"/>
            <a:ext cx="11449792" cy="1918626"/>
          </a:xfrm>
          <a:prstGeom prst="roundRect">
            <a:avLst>
              <a:gd name="adj" fmla="val 3991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Google Shape;163;p5">
            <a:extLst>
              <a:ext uri="{FF2B5EF4-FFF2-40B4-BE49-F238E27FC236}">
                <a16:creationId xmlns:a16="http://schemas.microsoft.com/office/drawing/2014/main" id="{329C36C2-0671-8DB6-2966-4136897A92BD}"/>
              </a:ext>
            </a:extLst>
          </p:cNvPr>
          <p:cNvSpPr txBox="1"/>
          <p:nvPr/>
        </p:nvSpPr>
        <p:spPr>
          <a:xfrm>
            <a:off x="4272775" y="4325295"/>
            <a:ext cx="3766392" cy="400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ru-RU" sz="20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до 15:00 час. 21.08.2023 г.</a:t>
            </a:r>
            <a:endParaRPr lang="ru-RU" sz="20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Oswald"/>
            </a:endParaRPr>
          </a:p>
        </p:txBody>
      </p:sp>
      <p:sp>
        <p:nvSpPr>
          <p:cNvPr id="47" name="Google Shape;106;p2">
            <a:extLst>
              <a:ext uri="{FF2B5EF4-FFF2-40B4-BE49-F238E27FC236}">
                <a16:creationId xmlns:a16="http://schemas.microsoft.com/office/drawing/2014/main" id="{C7220A65-DA6C-661B-6A1E-343C9C223E66}"/>
              </a:ext>
            </a:extLst>
          </p:cNvPr>
          <p:cNvSpPr/>
          <p:nvPr/>
        </p:nvSpPr>
        <p:spPr>
          <a:xfrm rot="5400000" flipH="1">
            <a:off x="728512" y="5785918"/>
            <a:ext cx="276958" cy="163664"/>
          </a:xfrm>
          <a:prstGeom prst="triangle">
            <a:avLst>
              <a:gd name="adj" fmla="val 50000"/>
            </a:avLst>
          </a:prstGeom>
          <a:solidFill>
            <a:srgbClr val="2543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 typeface="Calibri"/>
              <a:buNone/>
              <a:tabLst/>
              <a:defRPr/>
            </a:pPr>
            <a:endParaRPr kumimoji="0" sz="18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51D2E0D3-93F0-F3CD-CBD7-1648578ECA2B}"/>
              </a:ext>
            </a:extLst>
          </p:cNvPr>
          <p:cNvSpPr/>
          <p:nvPr/>
        </p:nvSpPr>
        <p:spPr>
          <a:xfrm>
            <a:off x="428765" y="2501878"/>
            <a:ext cx="11452102" cy="1500229"/>
          </a:xfrm>
          <a:prstGeom prst="roundRect">
            <a:avLst>
              <a:gd name="adj" fmla="val 8338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B6DDA7C-508F-423B-88A7-310E5B56C156}"/>
              </a:ext>
            </a:extLst>
          </p:cNvPr>
          <p:cNvSpPr txBox="1"/>
          <p:nvPr/>
        </p:nvSpPr>
        <p:spPr>
          <a:xfrm>
            <a:off x="3864400" y="2316804"/>
            <a:ext cx="432064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kk-KZ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МЕНТОРОВ В КАЖДОЙ ОБЛАСТИ</a:t>
            </a:r>
            <a:endParaRPr lang="ru-RU" b="1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Google Shape;106;p2">
            <a:extLst>
              <a:ext uri="{FF2B5EF4-FFF2-40B4-BE49-F238E27FC236}">
                <a16:creationId xmlns:a16="http://schemas.microsoft.com/office/drawing/2014/main" id="{7094E9F4-9458-955C-FB61-384796B0F0A5}"/>
              </a:ext>
            </a:extLst>
          </p:cNvPr>
          <p:cNvSpPr/>
          <p:nvPr/>
        </p:nvSpPr>
        <p:spPr>
          <a:xfrm rot="5400000" flipH="1">
            <a:off x="728512" y="5017843"/>
            <a:ext cx="276958" cy="163664"/>
          </a:xfrm>
          <a:prstGeom prst="triangle">
            <a:avLst>
              <a:gd name="adj" fmla="val 50000"/>
            </a:avLst>
          </a:prstGeom>
          <a:solidFill>
            <a:srgbClr val="2543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Pts val="1800"/>
              <a:buFont typeface="Calibri"/>
              <a:buNone/>
              <a:tabLst/>
              <a:defRPr/>
            </a:pPr>
            <a:endParaRPr kumimoji="0" sz="18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4" name="Google Shape;170;p5">
            <a:extLst>
              <a:ext uri="{FF2B5EF4-FFF2-40B4-BE49-F238E27FC236}">
                <a16:creationId xmlns:a16="http://schemas.microsoft.com/office/drawing/2014/main" id="{940633F2-250B-227F-9756-F672B1985E13}"/>
              </a:ext>
            </a:extLst>
          </p:cNvPr>
          <p:cNvSpPr txBox="1"/>
          <p:nvPr/>
        </p:nvSpPr>
        <p:spPr>
          <a:xfrm>
            <a:off x="1086371" y="5575383"/>
            <a:ext cx="101368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Подготовить </a:t>
            </a:r>
            <a:r>
              <a:rPr lang="ru-RU" sz="1600" dirty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списки </a:t>
            </a:r>
            <a:r>
              <a:rPr lang="ru-RU" sz="16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ответственных </a:t>
            </a:r>
            <a:r>
              <a:rPr lang="ru-RU" sz="16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менторов (списки менторов будут утверждаться приказом Управления образования)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" name="Group 1179"/>
          <p:cNvGrpSpPr/>
          <p:nvPr/>
        </p:nvGrpSpPr>
        <p:grpSpPr>
          <a:xfrm>
            <a:off x="1086371" y="3096417"/>
            <a:ext cx="550863" cy="311150"/>
            <a:chOff x="685800" y="5899150"/>
            <a:chExt cx="550863" cy="311150"/>
          </a:xfrm>
          <a:solidFill>
            <a:srgbClr val="000000"/>
          </a:solidFill>
        </p:grpSpPr>
        <p:sp>
          <p:nvSpPr>
            <p:cNvPr id="58" name="Freeform 572"/>
            <p:cNvSpPr>
              <a:spLocks/>
            </p:cNvSpPr>
            <p:nvPr/>
          </p:nvSpPr>
          <p:spPr bwMode="auto">
            <a:xfrm>
              <a:off x="1068388" y="5965825"/>
              <a:ext cx="168275" cy="244475"/>
            </a:xfrm>
            <a:custGeom>
              <a:avLst/>
              <a:gdLst>
                <a:gd name="T0" fmla="*/ 409 w 1059"/>
                <a:gd name="T1" fmla="*/ 2 h 1545"/>
                <a:gd name="T2" fmla="*/ 524 w 1059"/>
                <a:gd name="T3" fmla="*/ 43 h 1545"/>
                <a:gd name="T4" fmla="*/ 613 w 1059"/>
                <a:gd name="T5" fmla="*/ 121 h 1545"/>
                <a:gd name="T6" fmla="*/ 666 w 1059"/>
                <a:gd name="T7" fmla="*/ 229 h 1545"/>
                <a:gd name="T8" fmla="*/ 678 w 1059"/>
                <a:gd name="T9" fmla="*/ 578 h 1545"/>
                <a:gd name="T10" fmla="*/ 658 w 1059"/>
                <a:gd name="T11" fmla="*/ 664 h 1545"/>
                <a:gd name="T12" fmla="*/ 624 w 1059"/>
                <a:gd name="T13" fmla="*/ 901 h 1545"/>
                <a:gd name="T14" fmla="*/ 706 w 1059"/>
                <a:gd name="T15" fmla="*/ 946 h 1545"/>
                <a:gd name="T16" fmla="*/ 817 w 1059"/>
                <a:gd name="T17" fmla="*/ 1014 h 1545"/>
                <a:gd name="T18" fmla="*/ 943 w 1059"/>
                <a:gd name="T19" fmla="*/ 1104 h 1545"/>
                <a:gd name="T20" fmla="*/ 1025 w 1059"/>
                <a:gd name="T21" fmla="*/ 1181 h 1545"/>
                <a:gd name="T22" fmla="*/ 1057 w 1059"/>
                <a:gd name="T23" fmla="*/ 1262 h 1545"/>
                <a:gd name="T24" fmla="*/ 1056 w 1059"/>
                <a:gd name="T25" fmla="*/ 1494 h 1545"/>
                <a:gd name="T26" fmla="*/ 1024 w 1059"/>
                <a:gd name="T27" fmla="*/ 1536 h 1545"/>
                <a:gd name="T28" fmla="*/ 969 w 1059"/>
                <a:gd name="T29" fmla="*/ 1543 h 1545"/>
                <a:gd name="T30" fmla="*/ 928 w 1059"/>
                <a:gd name="T31" fmla="*/ 1511 h 1545"/>
                <a:gd name="T32" fmla="*/ 918 w 1059"/>
                <a:gd name="T33" fmla="*/ 1292 h 1545"/>
                <a:gd name="T34" fmla="*/ 896 w 1059"/>
                <a:gd name="T35" fmla="*/ 1246 h 1545"/>
                <a:gd name="T36" fmla="*/ 786 w 1059"/>
                <a:gd name="T37" fmla="*/ 1162 h 1545"/>
                <a:gd name="T38" fmla="*/ 682 w 1059"/>
                <a:gd name="T39" fmla="*/ 1094 h 1545"/>
                <a:gd name="T40" fmla="*/ 597 w 1059"/>
                <a:gd name="T41" fmla="*/ 1045 h 1545"/>
                <a:gd name="T42" fmla="*/ 541 w 1059"/>
                <a:gd name="T43" fmla="*/ 1015 h 1545"/>
                <a:gd name="T44" fmla="*/ 502 w 1059"/>
                <a:gd name="T45" fmla="*/ 987 h 1545"/>
                <a:gd name="T46" fmla="*/ 485 w 1059"/>
                <a:gd name="T47" fmla="*/ 937 h 1545"/>
                <a:gd name="T48" fmla="*/ 492 w 1059"/>
                <a:gd name="T49" fmla="*/ 645 h 1545"/>
                <a:gd name="T50" fmla="*/ 528 w 1059"/>
                <a:gd name="T51" fmla="*/ 609 h 1545"/>
                <a:gd name="T52" fmla="*/ 539 w 1059"/>
                <a:gd name="T53" fmla="*/ 311 h 1545"/>
                <a:gd name="T54" fmla="*/ 516 w 1059"/>
                <a:gd name="T55" fmla="*/ 225 h 1545"/>
                <a:gd name="T56" fmla="*/ 454 w 1059"/>
                <a:gd name="T57" fmla="*/ 164 h 1545"/>
                <a:gd name="T58" fmla="*/ 368 w 1059"/>
                <a:gd name="T59" fmla="*/ 141 h 1545"/>
                <a:gd name="T60" fmla="*/ 251 w 1059"/>
                <a:gd name="T61" fmla="*/ 151 h 1545"/>
                <a:gd name="T62" fmla="*/ 180 w 1059"/>
                <a:gd name="T63" fmla="*/ 201 h 1545"/>
                <a:gd name="T64" fmla="*/ 143 w 1059"/>
                <a:gd name="T65" fmla="*/ 280 h 1545"/>
                <a:gd name="T66" fmla="*/ 143 w 1059"/>
                <a:gd name="T67" fmla="*/ 595 h 1545"/>
                <a:gd name="T68" fmla="*/ 176 w 1059"/>
                <a:gd name="T69" fmla="*/ 632 h 1545"/>
                <a:gd name="T70" fmla="*/ 194 w 1059"/>
                <a:gd name="T71" fmla="*/ 679 h 1545"/>
                <a:gd name="T72" fmla="*/ 184 w 1059"/>
                <a:gd name="T73" fmla="*/ 838 h 1545"/>
                <a:gd name="T74" fmla="*/ 142 w 1059"/>
                <a:gd name="T75" fmla="*/ 870 h 1545"/>
                <a:gd name="T76" fmla="*/ 88 w 1059"/>
                <a:gd name="T77" fmla="*/ 864 h 1545"/>
                <a:gd name="T78" fmla="*/ 56 w 1059"/>
                <a:gd name="T79" fmla="*/ 822 h 1545"/>
                <a:gd name="T80" fmla="*/ 35 w 1059"/>
                <a:gd name="T81" fmla="*/ 688 h 1545"/>
                <a:gd name="T82" fmla="*/ 2 w 1059"/>
                <a:gd name="T83" fmla="*/ 608 h 1545"/>
                <a:gd name="T84" fmla="*/ 3 w 1059"/>
                <a:gd name="T85" fmla="*/ 269 h 1545"/>
                <a:gd name="T86" fmla="*/ 42 w 1059"/>
                <a:gd name="T87" fmla="*/ 155 h 1545"/>
                <a:gd name="T88" fmla="*/ 120 w 1059"/>
                <a:gd name="T89" fmla="*/ 65 h 1545"/>
                <a:gd name="T90" fmla="*/ 228 w 1059"/>
                <a:gd name="T91" fmla="*/ 11 h 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59" h="1545">
                  <a:moveTo>
                    <a:pt x="310" y="0"/>
                  </a:moveTo>
                  <a:lnTo>
                    <a:pt x="368" y="0"/>
                  </a:lnTo>
                  <a:lnTo>
                    <a:pt x="409" y="2"/>
                  </a:lnTo>
                  <a:lnTo>
                    <a:pt x="450" y="11"/>
                  </a:lnTo>
                  <a:lnTo>
                    <a:pt x="488" y="25"/>
                  </a:lnTo>
                  <a:lnTo>
                    <a:pt x="524" y="43"/>
                  </a:lnTo>
                  <a:lnTo>
                    <a:pt x="557" y="65"/>
                  </a:lnTo>
                  <a:lnTo>
                    <a:pt x="586" y="91"/>
                  </a:lnTo>
                  <a:lnTo>
                    <a:pt x="613" y="121"/>
                  </a:lnTo>
                  <a:lnTo>
                    <a:pt x="636" y="154"/>
                  </a:lnTo>
                  <a:lnTo>
                    <a:pt x="654" y="190"/>
                  </a:lnTo>
                  <a:lnTo>
                    <a:pt x="666" y="229"/>
                  </a:lnTo>
                  <a:lnTo>
                    <a:pt x="675" y="269"/>
                  </a:lnTo>
                  <a:lnTo>
                    <a:pt x="678" y="311"/>
                  </a:lnTo>
                  <a:lnTo>
                    <a:pt x="678" y="578"/>
                  </a:lnTo>
                  <a:lnTo>
                    <a:pt x="676" y="608"/>
                  </a:lnTo>
                  <a:lnTo>
                    <a:pt x="668" y="637"/>
                  </a:lnTo>
                  <a:lnTo>
                    <a:pt x="658" y="664"/>
                  </a:lnTo>
                  <a:lnTo>
                    <a:pt x="643" y="688"/>
                  </a:lnTo>
                  <a:lnTo>
                    <a:pt x="624" y="712"/>
                  </a:lnTo>
                  <a:lnTo>
                    <a:pt x="624" y="901"/>
                  </a:lnTo>
                  <a:lnTo>
                    <a:pt x="647" y="913"/>
                  </a:lnTo>
                  <a:lnTo>
                    <a:pt x="675" y="928"/>
                  </a:lnTo>
                  <a:lnTo>
                    <a:pt x="706" y="946"/>
                  </a:lnTo>
                  <a:lnTo>
                    <a:pt x="740" y="966"/>
                  </a:lnTo>
                  <a:lnTo>
                    <a:pt x="778" y="989"/>
                  </a:lnTo>
                  <a:lnTo>
                    <a:pt x="817" y="1014"/>
                  </a:lnTo>
                  <a:lnTo>
                    <a:pt x="858" y="1041"/>
                  </a:lnTo>
                  <a:lnTo>
                    <a:pt x="900" y="1071"/>
                  </a:lnTo>
                  <a:lnTo>
                    <a:pt x="943" y="1104"/>
                  </a:lnTo>
                  <a:lnTo>
                    <a:pt x="985" y="1138"/>
                  </a:lnTo>
                  <a:lnTo>
                    <a:pt x="1007" y="1158"/>
                  </a:lnTo>
                  <a:lnTo>
                    <a:pt x="1025" y="1181"/>
                  </a:lnTo>
                  <a:lnTo>
                    <a:pt x="1040" y="1206"/>
                  </a:lnTo>
                  <a:lnTo>
                    <a:pt x="1050" y="1234"/>
                  </a:lnTo>
                  <a:lnTo>
                    <a:pt x="1057" y="1262"/>
                  </a:lnTo>
                  <a:lnTo>
                    <a:pt x="1059" y="1292"/>
                  </a:lnTo>
                  <a:lnTo>
                    <a:pt x="1059" y="1475"/>
                  </a:lnTo>
                  <a:lnTo>
                    <a:pt x="1056" y="1494"/>
                  </a:lnTo>
                  <a:lnTo>
                    <a:pt x="1049" y="1511"/>
                  </a:lnTo>
                  <a:lnTo>
                    <a:pt x="1038" y="1525"/>
                  </a:lnTo>
                  <a:lnTo>
                    <a:pt x="1024" y="1536"/>
                  </a:lnTo>
                  <a:lnTo>
                    <a:pt x="1007" y="1543"/>
                  </a:lnTo>
                  <a:lnTo>
                    <a:pt x="988" y="1545"/>
                  </a:lnTo>
                  <a:lnTo>
                    <a:pt x="969" y="1543"/>
                  </a:lnTo>
                  <a:lnTo>
                    <a:pt x="952" y="1536"/>
                  </a:lnTo>
                  <a:lnTo>
                    <a:pt x="938" y="1525"/>
                  </a:lnTo>
                  <a:lnTo>
                    <a:pt x="928" y="1511"/>
                  </a:lnTo>
                  <a:lnTo>
                    <a:pt x="921" y="1494"/>
                  </a:lnTo>
                  <a:lnTo>
                    <a:pt x="918" y="1475"/>
                  </a:lnTo>
                  <a:lnTo>
                    <a:pt x="918" y="1292"/>
                  </a:lnTo>
                  <a:lnTo>
                    <a:pt x="915" y="1274"/>
                  </a:lnTo>
                  <a:lnTo>
                    <a:pt x="908" y="1259"/>
                  </a:lnTo>
                  <a:lnTo>
                    <a:pt x="896" y="1246"/>
                  </a:lnTo>
                  <a:lnTo>
                    <a:pt x="859" y="1216"/>
                  </a:lnTo>
                  <a:lnTo>
                    <a:pt x="822" y="1188"/>
                  </a:lnTo>
                  <a:lnTo>
                    <a:pt x="786" y="1162"/>
                  </a:lnTo>
                  <a:lnTo>
                    <a:pt x="750" y="1138"/>
                  </a:lnTo>
                  <a:lnTo>
                    <a:pt x="715" y="1115"/>
                  </a:lnTo>
                  <a:lnTo>
                    <a:pt x="682" y="1094"/>
                  </a:lnTo>
                  <a:lnTo>
                    <a:pt x="651" y="1075"/>
                  </a:lnTo>
                  <a:lnTo>
                    <a:pt x="622" y="1059"/>
                  </a:lnTo>
                  <a:lnTo>
                    <a:pt x="597" y="1045"/>
                  </a:lnTo>
                  <a:lnTo>
                    <a:pt x="574" y="1033"/>
                  </a:lnTo>
                  <a:lnTo>
                    <a:pt x="556" y="1022"/>
                  </a:lnTo>
                  <a:lnTo>
                    <a:pt x="541" y="1015"/>
                  </a:lnTo>
                  <a:lnTo>
                    <a:pt x="530" y="1010"/>
                  </a:lnTo>
                  <a:lnTo>
                    <a:pt x="515" y="1000"/>
                  </a:lnTo>
                  <a:lnTo>
                    <a:pt x="502" y="987"/>
                  </a:lnTo>
                  <a:lnTo>
                    <a:pt x="492" y="972"/>
                  </a:lnTo>
                  <a:lnTo>
                    <a:pt x="486" y="955"/>
                  </a:lnTo>
                  <a:lnTo>
                    <a:pt x="485" y="937"/>
                  </a:lnTo>
                  <a:lnTo>
                    <a:pt x="485" y="679"/>
                  </a:lnTo>
                  <a:lnTo>
                    <a:pt x="486" y="662"/>
                  </a:lnTo>
                  <a:lnTo>
                    <a:pt x="492" y="645"/>
                  </a:lnTo>
                  <a:lnTo>
                    <a:pt x="503" y="631"/>
                  </a:lnTo>
                  <a:lnTo>
                    <a:pt x="516" y="621"/>
                  </a:lnTo>
                  <a:lnTo>
                    <a:pt x="528" y="609"/>
                  </a:lnTo>
                  <a:lnTo>
                    <a:pt x="536" y="595"/>
                  </a:lnTo>
                  <a:lnTo>
                    <a:pt x="539" y="578"/>
                  </a:lnTo>
                  <a:lnTo>
                    <a:pt x="539" y="311"/>
                  </a:lnTo>
                  <a:lnTo>
                    <a:pt x="536" y="280"/>
                  </a:lnTo>
                  <a:lnTo>
                    <a:pt x="527" y="252"/>
                  </a:lnTo>
                  <a:lnTo>
                    <a:pt x="516" y="225"/>
                  </a:lnTo>
                  <a:lnTo>
                    <a:pt x="499" y="201"/>
                  </a:lnTo>
                  <a:lnTo>
                    <a:pt x="478" y="181"/>
                  </a:lnTo>
                  <a:lnTo>
                    <a:pt x="454" y="164"/>
                  </a:lnTo>
                  <a:lnTo>
                    <a:pt x="428" y="151"/>
                  </a:lnTo>
                  <a:lnTo>
                    <a:pt x="399" y="143"/>
                  </a:lnTo>
                  <a:lnTo>
                    <a:pt x="368" y="141"/>
                  </a:lnTo>
                  <a:lnTo>
                    <a:pt x="311" y="141"/>
                  </a:lnTo>
                  <a:lnTo>
                    <a:pt x="280" y="143"/>
                  </a:lnTo>
                  <a:lnTo>
                    <a:pt x="251" y="151"/>
                  </a:lnTo>
                  <a:lnTo>
                    <a:pt x="225" y="164"/>
                  </a:lnTo>
                  <a:lnTo>
                    <a:pt x="201" y="181"/>
                  </a:lnTo>
                  <a:lnTo>
                    <a:pt x="180" y="201"/>
                  </a:lnTo>
                  <a:lnTo>
                    <a:pt x="163" y="225"/>
                  </a:lnTo>
                  <a:lnTo>
                    <a:pt x="151" y="252"/>
                  </a:lnTo>
                  <a:lnTo>
                    <a:pt x="143" y="280"/>
                  </a:lnTo>
                  <a:lnTo>
                    <a:pt x="140" y="311"/>
                  </a:lnTo>
                  <a:lnTo>
                    <a:pt x="140" y="580"/>
                  </a:lnTo>
                  <a:lnTo>
                    <a:pt x="143" y="595"/>
                  </a:lnTo>
                  <a:lnTo>
                    <a:pt x="151" y="610"/>
                  </a:lnTo>
                  <a:lnTo>
                    <a:pt x="163" y="621"/>
                  </a:lnTo>
                  <a:lnTo>
                    <a:pt x="176" y="632"/>
                  </a:lnTo>
                  <a:lnTo>
                    <a:pt x="186" y="646"/>
                  </a:lnTo>
                  <a:lnTo>
                    <a:pt x="192" y="662"/>
                  </a:lnTo>
                  <a:lnTo>
                    <a:pt x="194" y="679"/>
                  </a:lnTo>
                  <a:lnTo>
                    <a:pt x="194" y="803"/>
                  </a:lnTo>
                  <a:lnTo>
                    <a:pt x="192" y="822"/>
                  </a:lnTo>
                  <a:lnTo>
                    <a:pt x="184" y="838"/>
                  </a:lnTo>
                  <a:lnTo>
                    <a:pt x="174" y="852"/>
                  </a:lnTo>
                  <a:lnTo>
                    <a:pt x="159" y="864"/>
                  </a:lnTo>
                  <a:lnTo>
                    <a:pt x="142" y="870"/>
                  </a:lnTo>
                  <a:lnTo>
                    <a:pt x="124" y="873"/>
                  </a:lnTo>
                  <a:lnTo>
                    <a:pt x="105" y="870"/>
                  </a:lnTo>
                  <a:lnTo>
                    <a:pt x="88" y="864"/>
                  </a:lnTo>
                  <a:lnTo>
                    <a:pt x="74" y="852"/>
                  </a:lnTo>
                  <a:lnTo>
                    <a:pt x="63" y="838"/>
                  </a:lnTo>
                  <a:lnTo>
                    <a:pt x="56" y="822"/>
                  </a:lnTo>
                  <a:lnTo>
                    <a:pt x="54" y="803"/>
                  </a:lnTo>
                  <a:lnTo>
                    <a:pt x="54" y="712"/>
                  </a:lnTo>
                  <a:lnTo>
                    <a:pt x="35" y="688"/>
                  </a:lnTo>
                  <a:lnTo>
                    <a:pt x="20" y="664"/>
                  </a:lnTo>
                  <a:lnTo>
                    <a:pt x="9" y="637"/>
                  </a:lnTo>
                  <a:lnTo>
                    <a:pt x="2" y="608"/>
                  </a:lnTo>
                  <a:lnTo>
                    <a:pt x="0" y="578"/>
                  </a:lnTo>
                  <a:lnTo>
                    <a:pt x="0" y="311"/>
                  </a:lnTo>
                  <a:lnTo>
                    <a:pt x="3" y="269"/>
                  </a:lnTo>
                  <a:lnTo>
                    <a:pt x="12" y="229"/>
                  </a:lnTo>
                  <a:lnTo>
                    <a:pt x="24" y="191"/>
                  </a:lnTo>
                  <a:lnTo>
                    <a:pt x="42" y="155"/>
                  </a:lnTo>
                  <a:lnTo>
                    <a:pt x="64" y="121"/>
                  </a:lnTo>
                  <a:lnTo>
                    <a:pt x="91" y="91"/>
                  </a:lnTo>
                  <a:lnTo>
                    <a:pt x="120" y="65"/>
                  </a:lnTo>
                  <a:lnTo>
                    <a:pt x="154" y="43"/>
                  </a:lnTo>
                  <a:lnTo>
                    <a:pt x="190" y="25"/>
                  </a:lnTo>
                  <a:lnTo>
                    <a:pt x="228" y="11"/>
                  </a:lnTo>
                  <a:lnTo>
                    <a:pt x="268" y="2"/>
                  </a:lnTo>
                  <a:lnTo>
                    <a:pt x="3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73"/>
            <p:cNvSpPr>
              <a:spLocks/>
            </p:cNvSpPr>
            <p:nvPr/>
          </p:nvSpPr>
          <p:spPr bwMode="auto">
            <a:xfrm>
              <a:off x="685800" y="5965825"/>
              <a:ext cx="168275" cy="244475"/>
            </a:xfrm>
            <a:custGeom>
              <a:avLst/>
              <a:gdLst>
                <a:gd name="T0" fmla="*/ 789 w 1058"/>
                <a:gd name="T1" fmla="*/ 4 h 1547"/>
                <a:gd name="T2" fmla="*/ 904 w 1058"/>
                <a:gd name="T3" fmla="*/ 43 h 1547"/>
                <a:gd name="T4" fmla="*/ 992 w 1058"/>
                <a:gd name="T5" fmla="*/ 122 h 1547"/>
                <a:gd name="T6" fmla="*/ 1046 w 1058"/>
                <a:gd name="T7" fmla="*/ 229 h 1547"/>
                <a:gd name="T8" fmla="*/ 1058 w 1058"/>
                <a:gd name="T9" fmla="*/ 580 h 1547"/>
                <a:gd name="T10" fmla="*/ 1038 w 1058"/>
                <a:gd name="T11" fmla="*/ 664 h 1547"/>
                <a:gd name="T12" fmla="*/ 1004 w 1058"/>
                <a:gd name="T13" fmla="*/ 809 h 1547"/>
                <a:gd name="T14" fmla="*/ 983 w 1058"/>
                <a:gd name="T15" fmla="*/ 859 h 1547"/>
                <a:gd name="T16" fmla="*/ 933 w 1058"/>
                <a:gd name="T17" fmla="*/ 879 h 1547"/>
                <a:gd name="T18" fmla="*/ 884 w 1058"/>
                <a:gd name="T19" fmla="*/ 859 h 1547"/>
                <a:gd name="T20" fmla="*/ 864 w 1058"/>
                <a:gd name="T21" fmla="*/ 809 h 1547"/>
                <a:gd name="T22" fmla="*/ 872 w 1058"/>
                <a:gd name="T23" fmla="*/ 646 h 1547"/>
                <a:gd name="T24" fmla="*/ 907 w 1058"/>
                <a:gd name="T25" fmla="*/ 610 h 1547"/>
                <a:gd name="T26" fmla="*/ 917 w 1058"/>
                <a:gd name="T27" fmla="*/ 311 h 1547"/>
                <a:gd name="T28" fmla="*/ 894 w 1058"/>
                <a:gd name="T29" fmla="*/ 225 h 1547"/>
                <a:gd name="T30" fmla="*/ 833 w 1058"/>
                <a:gd name="T31" fmla="*/ 164 h 1547"/>
                <a:gd name="T32" fmla="*/ 748 w 1058"/>
                <a:gd name="T33" fmla="*/ 141 h 1547"/>
                <a:gd name="T34" fmla="*/ 631 w 1058"/>
                <a:gd name="T35" fmla="*/ 151 h 1547"/>
                <a:gd name="T36" fmla="*/ 560 w 1058"/>
                <a:gd name="T37" fmla="*/ 201 h 1547"/>
                <a:gd name="T38" fmla="*/ 523 w 1058"/>
                <a:gd name="T39" fmla="*/ 280 h 1547"/>
                <a:gd name="T40" fmla="*/ 523 w 1058"/>
                <a:gd name="T41" fmla="*/ 595 h 1547"/>
                <a:gd name="T42" fmla="*/ 556 w 1058"/>
                <a:gd name="T43" fmla="*/ 632 h 1547"/>
                <a:gd name="T44" fmla="*/ 574 w 1058"/>
                <a:gd name="T45" fmla="*/ 679 h 1547"/>
                <a:gd name="T46" fmla="*/ 565 w 1058"/>
                <a:gd name="T47" fmla="*/ 973 h 1547"/>
                <a:gd name="T48" fmla="*/ 527 w 1058"/>
                <a:gd name="T49" fmla="*/ 1011 h 1547"/>
                <a:gd name="T50" fmla="*/ 484 w 1058"/>
                <a:gd name="T51" fmla="*/ 1033 h 1547"/>
                <a:gd name="T52" fmla="*/ 407 w 1058"/>
                <a:gd name="T53" fmla="*/ 1076 h 1547"/>
                <a:gd name="T54" fmla="*/ 309 w 1058"/>
                <a:gd name="T55" fmla="*/ 1139 h 1547"/>
                <a:gd name="T56" fmla="*/ 198 w 1058"/>
                <a:gd name="T57" fmla="*/ 1217 h 1547"/>
                <a:gd name="T58" fmla="*/ 142 w 1058"/>
                <a:gd name="T59" fmla="*/ 1275 h 1547"/>
                <a:gd name="T60" fmla="*/ 138 w 1058"/>
                <a:gd name="T61" fmla="*/ 1495 h 1547"/>
                <a:gd name="T62" fmla="*/ 105 w 1058"/>
                <a:gd name="T63" fmla="*/ 1537 h 1547"/>
                <a:gd name="T64" fmla="*/ 52 w 1058"/>
                <a:gd name="T65" fmla="*/ 1543 h 1547"/>
                <a:gd name="T66" fmla="*/ 9 w 1058"/>
                <a:gd name="T67" fmla="*/ 1512 h 1547"/>
                <a:gd name="T68" fmla="*/ 0 w 1058"/>
                <a:gd name="T69" fmla="*/ 1293 h 1547"/>
                <a:gd name="T70" fmla="*/ 19 w 1058"/>
                <a:gd name="T71" fmla="*/ 1207 h 1547"/>
                <a:gd name="T72" fmla="*/ 73 w 1058"/>
                <a:gd name="T73" fmla="*/ 1138 h 1547"/>
                <a:gd name="T74" fmla="*/ 200 w 1058"/>
                <a:gd name="T75" fmla="*/ 1042 h 1547"/>
                <a:gd name="T76" fmla="*/ 317 w 1058"/>
                <a:gd name="T77" fmla="*/ 967 h 1547"/>
                <a:gd name="T78" fmla="*/ 410 w 1058"/>
                <a:gd name="T79" fmla="*/ 913 h 1547"/>
                <a:gd name="T80" fmla="*/ 414 w 1058"/>
                <a:gd name="T81" fmla="*/ 689 h 1547"/>
                <a:gd name="T82" fmla="*/ 382 w 1058"/>
                <a:gd name="T83" fmla="*/ 609 h 1547"/>
                <a:gd name="T84" fmla="*/ 383 w 1058"/>
                <a:gd name="T85" fmla="*/ 270 h 1547"/>
                <a:gd name="T86" fmla="*/ 422 w 1058"/>
                <a:gd name="T87" fmla="*/ 155 h 1547"/>
                <a:gd name="T88" fmla="*/ 500 w 1058"/>
                <a:gd name="T89" fmla="*/ 66 h 1547"/>
                <a:gd name="T90" fmla="*/ 607 w 1058"/>
                <a:gd name="T91" fmla="*/ 12 h 1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58" h="1547">
                  <a:moveTo>
                    <a:pt x="690" y="0"/>
                  </a:moveTo>
                  <a:lnTo>
                    <a:pt x="748" y="0"/>
                  </a:lnTo>
                  <a:lnTo>
                    <a:pt x="789" y="4"/>
                  </a:lnTo>
                  <a:lnTo>
                    <a:pt x="830" y="12"/>
                  </a:lnTo>
                  <a:lnTo>
                    <a:pt x="868" y="25"/>
                  </a:lnTo>
                  <a:lnTo>
                    <a:pt x="904" y="43"/>
                  </a:lnTo>
                  <a:lnTo>
                    <a:pt x="936" y="66"/>
                  </a:lnTo>
                  <a:lnTo>
                    <a:pt x="967" y="91"/>
                  </a:lnTo>
                  <a:lnTo>
                    <a:pt x="992" y="122"/>
                  </a:lnTo>
                  <a:lnTo>
                    <a:pt x="1016" y="155"/>
                  </a:lnTo>
                  <a:lnTo>
                    <a:pt x="1033" y="191"/>
                  </a:lnTo>
                  <a:lnTo>
                    <a:pt x="1046" y="229"/>
                  </a:lnTo>
                  <a:lnTo>
                    <a:pt x="1055" y="270"/>
                  </a:lnTo>
                  <a:lnTo>
                    <a:pt x="1058" y="311"/>
                  </a:lnTo>
                  <a:lnTo>
                    <a:pt x="1058" y="580"/>
                  </a:lnTo>
                  <a:lnTo>
                    <a:pt x="1056" y="609"/>
                  </a:lnTo>
                  <a:lnTo>
                    <a:pt x="1048" y="638"/>
                  </a:lnTo>
                  <a:lnTo>
                    <a:pt x="1038" y="664"/>
                  </a:lnTo>
                  <a:lnTo>
                    <a:pt x="1023" y="689"/>
                  </a:lnTo>
                  <a:lnTo>
                    <a:pt x="1004" y="712"/>
                  </a:lnTo>
                  <a:lnTo>
                    <a:pt x="1004" y="809"/>
                  </a:lnTo>
                  <a:lnTo>
                    <a:pt x="1002" y="827"/>
                  </a:lnTo>
                  <a:lnTo>
                    <a:pt x="994" y="844"/>
                  </a:lnTo>
                  <a:lnTo>
                    <a:pt x="983" y="859"/>
                  </a:lnTo>
                  <a:lnTo>
                    <a:pt x="969" y="869"/>
                  </a:lnTo>
                  <a:lnTo>
                    <a:pt x="952" y="876"/>
                  </a:lnTo>
                  <a:lnTo>
                    <a:pt x="933" y="879"/>
                  </a:lnTo>
                  <a:lnTo>
                    <a:pt x="915" y="876"/>
                  </a:lnTo>
                  <a:lnTo>
                    <a:pt x="898" y="869"/>
                  </a:lnTo>
                  <a:lnTo>
                    <a:pt x="884" y="859"/>
                  </a:lnTo>
                  <a:lnTo>
                    <a:pt x="873" y="844"/>
                  </a:lnTo>
                  <a:lnTo>
                    <a:pt x="866" y="827"/>
                  </a:lnTo>
                  <a:lnTo>
                    <a:pt x="864" y="809"/>
                  </a:lnTo>
                  <a:lnTo>
                    <a:pt x="864" y="679"/>
                  </a:lnTo>
                  <a:lnTo>
                    <a:pt x="866" y="662"/>
                  </a:lnTo>
                  <a:lnTo>
                    <a:pt x="872" y="646"/>
                  </a:lnTo>
                  <a:lnTo>
                    <a:pt x="882" y="632"/>
                  </a:lnTo>
                  <a:lnTo>
                    <a:pt x="894" y="621"/>
                  </a:lnTo>
                  <a:lnTo>
                    <a:pt x="907" y="610"/>
                  </a:lnTo>
                  <a:lnTo>
                    <a:pt x="914" y="595"/>
                  </a:lnTo>
                  <a:lnTo>
                    <a:pt x="917" y="580"/>
                  </a:lnTo>
                  <a:lnTo>
                    <a:pt x="917" y="311"/>
                  </a:lnTo>
                  <a:lnTo>
                    <a:pt x="914" y="281"/>
                  </a:lnTo>
                  <a:lnTo>
                    <a:pt x="907" y="252"/>
                  </a:lnTo>
                  <a:lnTo>
                    <a:pt x="894" y="225"/>
                  </a:lnTo>
                  <a:lnTo>
                    <a:pt x="877" y="202"/>
                  </a:lnTo>
                  <a:lnTo>
                    <a:pt x="857" y="181"/>
                  </a:lnTo>
                  <a:lnTo>
                    <a:pt x="833" y="164"/>
                  </a:lnTo>
                  <a:lnTo>
                    <a:pt x="807" y="151"/>
                  </a:lnTo>
                  <a:lnTo>
                    <a:pt x="778" y="144"/>
                  </a:lnTo>
                  <a:lnTo>
                    <a:pt x="748" y="141"/>
                  </a:lnTo>
                  <a:lnTo>
                    <a:pt x="690" y="141"/>
                  </a:lnTo>
                  <a:lnTo>
                    <a:pt x="659" y="144"/>
                  </a:lnTo>
                  <a:lnTo>
                    <a:pt x="631" y="151"/>
                  </a:lnTo>
                  <a:lnTo>
                    <a:pt x="604" y="164"/>
                  </a:lnTo>
                  <a:lnTo>
                    <a:pt x="581" y="181"/>
                  </a:lnTo>
                  <a:lnTo>
                    <a:pt x="560" y="201"/>
                  </a:lnTo>
                  <a:lnTo>
                    <a:pt x="543" y="225"/>
                  </a:lnTo>
                  <a:lnTo>
                    <a:pt x="530" y="252"/>
                  </a:lnTo>
                  <a:lnTo>
                    <a:pt x="523" y="280"/>
                  </a:lnTo>
                  <a:lnTo>
                    <a:pt x="520" y="311"/>
                  </a:lnTo>
                  <a:lnTo>
                    <a:pt x="520" y="580"/>
                  </a:lnTo>
                  <a:lnTo>
                    <a:pt x="523" y="595"/>
                  </a:lnTo>
                  <a:lnTo>
                    <a:pt x="530" y="610"/>
                  </a:lnTo>
                  <a:lnTo>
                    <a:pt x="543" y="621"/>
                  </a:lnTo>
                  <a:lnTo>
                    <a:pt x="556" y="632"/>
                  </a:lnTo>
                  <a:lnTo>
                    <a:pt x="565" y="646"/>
                  </a:lnTo>
                  <a:lnTo>
                    <a:pt x="572" y="662"/>
                  </a:lnTo>
                  <a:lnTo>
                    <a:pt x="574" y="679"/>
                  </a:lnTo>
                  <a:lnTo>
                    <a:pt x="574" y="937"/>
                  </a:lnTo>
                  <a:lnTo>
                    <a:pt x="572" y="956"/>
                  </a:lnTo>
                  <a:lnTo>
                    <a:pt x="565" y="973"/>
                  </a:lnTo>
                  <a:lnTo>
                    <a:pt x="556" y="987"/>
                  </a:lnTo>
                  <a:lnTo>
                    <a:pt x="543" y="1001"/>
                  </a:lnTo>
                  <a:lnTo>
                    <a:pt x="527" y="1011"/>
                  </a:lnTo>
                  <a:lnTo>
                    <a:pt x="518" y="1016"/>
                  </a:lnTo>
                  <a:lnTo>
                    <a:pt x="503" y="1023"/>
                  </a:lnTo>
                  <a:lnTo>
                    <a:pt x="484" y="1033"/>
                  </a:lnTo>
                  <a:lnTo>
                    <a:pt x="462" y="1046"/>
                  </a:lnTo>
                  <a:lnTo>
                    <a:pt x="437" y="1060"/>
                  </a:lnTo>
                  <a:lnTo>
                    <a:pt x="407" y="1076"/>
                  </a:lnTo>
                  <a:lnTo>
                    <a:pt x="376" y="1095"/>
                  </a:lnTo>
                  <a:lnTo>
                    <a:pt x="343" y="1115"/>
                  </a:lnTo>
                  <a:lnTo>
                    <a:pt x="309" y="1139"/>
                  </a:lnTo>
                  <a:lnTo>
                    <a:pt x="272" y="1163"/>
                  </a:lnTo>
                  <a:lnTo>
                    <a:pt x="236" y="1189"/>
                  </a:lnTo>
                  <a:lnTo>
                    <a:pt x="198" y="1217"/>
                  </a:lnTo>
                  <a:lnTo>
                    <a:pt x="161" y="1246"/>
                  </a:lnTo>
                  <a:lnTo>
                    <a:pt x="150" y="1260"/>
                  </a:lnTo>
                  <a:lnTo>
                    <a:pt x="142" y="1275"/>
                  </a:lnTo>
                  <a:lnTo>
                    <a:pt x="140" y="1293"/>
                  </a:lnTo>
                  <a:lnTo>
                    <a:pt x="140" y="1476"/>
                  </a:lnTo>
                  <a:lnTo>
                    <a:pt x="138" y="1495"/>
                  </a:lnTo>
                  <a:lnTo>
                    <a:pt x="131" y="1512"/>
                  </a:lnTo>
                  <a:lnTo>
                    <a:pt x="120" y="1525"/>
                  </a:lnTo>
                  <a:lnTo>
                    <a:pt x="105" y="1537"/>
                  </a:lnTo>
                  <a:lnTo>
                    <a:pt x="89" y="1543"/>
                  </a:lnTo>
                  <a:lnTo>
                    <a:pt x="71" y="1547"/>
                  </a:lnTo>
                  <a:lnTo>
                    <a:pt x="52" y="1543"/>
                  </a:lnTo>
                  <a:lnTo>
                    <a:pt x="35" y="1537"/>
                  </a:lnTo>
                  <a:lnTo>
                    <a:pt x="20" y="1525"/>
                  </a:lnTo>
                  <a:lnTo>
                    <a:pt x="9" y="1512"/>
                  </a:lnTo>
                  <a:lnTo>
                    <a:pt x="2" y="1495"/>
                  </a:lnTo>
                  <a:lnTo>
                    <a:pt x="0" y="1476"/>
                  </a:lnTo>
                  <a:lnTo>
                    <a:pt x="0" y="1293"/>
                  </a:lnTo>
                  <a:lnTo>
                    <a:pt x="2" y="1263"/>
                  </a:lnTo>
                  <a:lnTo>
                    <a:pt x="8" y="1235"/>
                  </a:lnTo>
                  <a:lnTo>
                    <a:pt x="19" y="1207"/>
                  </a:lnTo>
                  <a:lnTo>
                    <a:pt x="34" y="1182"/>
                  </a:lnTo>
                  <a:lnTo>
                    <a:pt x="52" y="1159"/>
                  </a:lnTo>
                  <a:lnTo>
                    <a:pt x="73" y="1138"/>
                  </a:lnTo>
                  <a:lnTo>
                    <a:pt x="115" y="1104"/>
                  </a:lnTo>
                  <a:lnTo>
                    <a:pt x="158" y="1072"/>
                  </a:lnTo>
                  <a:lnTo>
                    <a:pt x="200" y="1042"/>
                  </a:lnTo>
                  <a:lnTo>
                    <a:pt x="241" y="1015"/>
                  </a:lnTo>
                  <a:lnTo>
                    <a:pt x="281" y="990"/>
                  </a:lnTo>
                  <a:lnTo>
                    <a:pt x="317" y="967"/>
                  </a:lnTo>
                  <a:lnTo>
                    <a:pt x="352" y="946"/>
                  </a:lnTo>
                  <a:lnTo>
                    <a:pt x="383" y="929"/>
                  </a:lnTo>
                  <a:lnTo>
                    <a:pt x="410" y="913"/>
                  </a:lnTo>
                  <a:lnTo>
                    <a:pt x="433" y="902"/>
                  </a:lnTo>
                  <a:lnTo>
                    <a:pt x="433" y="712"/>
                  </a:lnTo>
                  <a:lnTo>
                    <a:pt x="414" y="689"/>
                  </a:lnTo>
                  <a:lnTo>
                    <a:pt x="400" y="664"/>
                  </a:lnTo>
                  <a:lnTo>
                    <a:pt x="389" y="638"/>
                  </a:lnTo>
                  <a:lnTo>
                    <a:pt x="382" y="609"/>
                  </a:lnTo>
                  <a:lnTo>
                    <a:pt x="380" y="580"/>
                  </a:lnTo>
                  <a:lnTo>
                    <a:pt x="380" y="311"/>
                  </a:lnTo>
                  <a:lnTo>
                    <a:pt x="383" y="270"/>
                  </a:lnTo>
                  <a:lnTo>
                    <a:pt x="391" y="229"/>
                  </a:lnTo>
                  <a:lnTo>
                    <a:pt x="404" y="191"/>
                  </a:lnTo>
                  <a:lnTo>
                    <a:pt x="422" y="155"/>
                  </a:lnTo>
                  <a:lnTo>
                    <a:pt x="444" y="122"/>
                  </a:lnTo>
                  <a:lnTo>
                    <a:pt x="470" y="92"/>
                  </a:lnTo>
                  <a:lnTo>
                    <a:pt x="500" y="66"/>
                  </a:lnTo>
                  <a:lnTo>
                    <a:pt x="534" y="44"/>
                  </a:lnTo>
                  <a:lnTo>
                    <a:pt x="569" y="25"/>
                  </a:lnTo>
                  <a:lnTo>
                    <a:pt x="607" y="12"/>
                  </a:lnTo>
                  <a:lnTo>
                    <a:pt x="647" y="4"/>
                  </a:lnTo>
                  <a:lnTo>
                    <a:pt x="69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74"/>
            <p:cNvSpPr>
              <a:spLocks/>
            </p:cNvSpPr>
            <p:nvPr/>
          </p:nvSpPr>
          <p:spPr bwMode="auto">
            <a:xfrm>
              <a:off x="817563" y="5899150"/>
              <a:ext cx="288925" cy="311150"/>
            </a:xfrm>
            <a:custGeom>
              <a:avLst/>
              <a:gdLst>
                <a:gd name="T0" fmla="*/ 1041 w 1820"/>
                <a:gd name="T1" fmla="*/ 12 h 1960"/>
                <a:gd name="T2" fmla="*/ 1200 w 1820"/>
                <a:gd name="T3" fmla="*/ 96 h 1960"/>
                <a:gd name="T4" fmla="*/ 1302 w 1820"/>
                <a:gd name="T5" fmla="*/ 243 h 1960"/>
                <a:gd name="T6" fmla="*/ 1329 w 1820"/>
                <a:gd name="T7" fmla="*/ 728 h 1960"/>
                <a:gd name="T8" fmla="*/ 1283 w 1820"/>
                <a:gd name="T9" fmla="*/ 864 h 1960"/>
                <a:gd name="T10" fmla="*/ 1310 w 1820"/>
                <a:gd name="T11" fmla="*/ 1185 h 1960"/>
                <a:gd name="T12" fmla="*/ 1456 w 1820"/>
                <a:gd name="T13" fmla="*/ 1270 h 1960"/>
                <a:gd name="T14" fmla="*/ 1639 w 1820"/>
                <a:gd name="T15" fmla="*/ 1394 h 1960"/>
                <a:gd name="T16" fmla="*/ 1781 w 1820"/>
                <a:gd name="T17" fmla="*/ 1520 h 1960"/>
                <a:gd name="T18" fmla="*/ 1820 w 1820"/>
                <a:gd name="T19" fmla="*/ 1652 h 1960"/>
                <a:gd name="T20" fmla="*/ 1800 w 1820"/>
                <a:gd name="T21" fmla="*/ 1938 h 1960"/>
                <a:gd name="T22" fmla="*/ 1731 w 1820"/>
                <a:gd name="T23" fmla="*/ 1956 h 1960"/>
                <a:gd name="T24" fmla="*/ 1683 w 1820"/>
                <a:gd name="T25" fmla="*/ 1908 h 1960"/>
                <a:gd name="T26" fmla="*/ 1672 w 1820"/>
                <a:gd name="T27" fmla="*/ 1611 h 1960"/>
                <a:gd name="T28" fmla="*/ 1555 w 1820"/>
                <a:gd name="T29" fmla="*/ 1507 h 1960"/>
                <a:gd name="T30" fmla="*/ 1383 w 1820"/>
                <a:gd name="T31" fmla="*/ 1391 h 1960"/>
                <a:gd name="T32" fmla="*/ 1245 w 1820"/>
                <a:gd name="T33" fmla="*/ 1310 h 1960"/>
                <a:gd name="T34" fmla="*/ 1167 w 1820"/>
                <a:gd name="T35" fmla="*/ 1269 h 1960"/>
                <a:gd name="T36" fmla="*/ 1122 w 1820"/>
                <a:gd name="T37" fmla="*/ 1211 h 1960"/>
                <a:gd name="T38" fmla="*/ 1127 w 1820"/>
                <a:gd name="T39" fmla="*/ 826 h 1960"/>
                <a:gd name="T40" fmla="*/ 1179 w 1820"/>
                <a:gd name="T41" fmla="*/ 770 h 1960"/>
                <a:gd name="T42" fmla="*/ 1186 w 1820"/>
                <a:gd name="T43" fmla="*/ 344 h 1960"/>
                <a:gd name="T44" fmla="*/ 1119 w 1820"/>
                <a:gd name="T45" fmla="*/ 211 h 1960"/>
                <a:gd name="T46" fmla="*/ 987 w 1820"/>
                <a:gd name="T47" fmla="*/ 144 h 1960"/>
                <a:gd name="T48" fmla="*/ 798 w 1820"/>
                <a:gd name="T49" fmla="*/ 153 h 1960"/>
                <a:gd name="T50" fmla="*/ 679 w 1820"/>
                <a:gd name="T51" fmla="*/ 240 h 1960"/>
                <a:gd name="T52" fmla="*/ 633 w 1820"/>
                <a:gd name="T53" fmla="*/ 383 h 1960"/>
                <a:gd name="T54" fmla="*/ 655 w 1820"/>
                <a:gd name="T55" fmla="*/ 786 h 1960"/>
                <a:gd name="T56" fmla="*/ 700 w 1820"/>
                <a:gd name="T57" fmla="*/ 841 h 1960"/>
                <a:gd name="T58" fmla="*/ 694 w 1820"/>
                <a:gd name="T59" fmla="*/ 1229 h 1960"/>
                <a:gd name="T60" fmla="*/ 642 w 1820"/>
                <a:gd name="T61" fmla="*/ 1275 h 1960"/>
                <a:gd name="T62" fmla="*/ 547 w 1820"/>
                <a:gd name="T63" fmla="*/ 1325 h 1960"/>
                <a:gd name="T64" fmla="*/ 397 w 1820"/>
                <a:gd name="T65" fmla="*/ 1416 h 1960"/>
                <a:gd name="T66" fmla="*/ 221 w 1820"/>
                <a:gd name="T67" fmla="*/ 1541 h 1960"/>
                <a:gd name="T68" fmla="*/ 143 w 1820"/>
                <a:gd name="T69" fmla="*/ 1631 h 1960"/>
                <a:gd name="T70" fmla="*/ 131 w 1820"/>
                <a:gd name="T71" fmla="*/ 1925 h 1960"/>
                <a:gd name="T72" fmla="*/ 71 w 1820"/>
                <a:gd name="T73" fmla="*/ 1960 h 1960"/>
                <a:gd name="T74" fmla="*/ 9 w 1820"/>
                <a:gd name="T75" fmla="*/ 1925 h 1960"/>
                <a:gd name="T76" fmla="*/ 3 w 1820"/>
                <a:gd name="T77" fmla="*/ 1616 h 1960"/>
                <a:gd name="T78" fmla="*/ 61 w 1820"/>
                <a:gd name="T79" fmla="*/ 1492 h 1960"/>
                <a:gd name="T80" fmla="*/ 229 w 1820"/>
                <a:gd name="T81" fmla="*/ 1359 h 1960"/>
                <a:gd name="T82" fmla="*/ 405 w 1820"/>
                <a:gd name="T83" fmla="*/ 1245 h 1960"/>
                <a:gd name="T84" fmla="*/ 538 w 1820"/>
                <a:gd name="T85" fmla="*/ 1170 h 1960"/>
                <a:gd name="T86" fmla="*/ 518 w 1820"/>
                <a:gd name="T87" fmla="*/ 834 h 1960"/>
                <a:gd name="T88" fmla="*/ 492 w 1820"/>
                <a:gd name="T89" fmla="*/ 382 h 1960"/>
                <a:gd name="T90" fmla="*/ 537 w 1820"/>
                <a:gd name="T91" fmla="*/ 202 h 1960"/>
                <a:gd name="T92" fmla="*/ 655 w 1820"/>
                <a:gd name="T93" fmla="*/ 69 h 1960"/>
                <a:gd name="T94" fmla="*/ 826 w 1820"/>
                <a:gd name="T95" fmla="*/ 2 h 1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20" h="1960">
                  <a:moveTo>
                    <a:pt x="873" y="0"/>
                  </a:moveTo>
                  <a:lnTo>
                    <a:pt x="947" y="0"/>
                  </a:lnTo>
                  <a:lnTo>
                    <a:pt x="995" y="2"/>
                  </a:lnTo>
                  <a:lnTo>
                    <a:pt x="1041" y="12"/>
                  </a:lnTo>
                  <a:lnTo>
                    <a:pt x="1085" y="25"/>
                  </a:lnTo>
                  <a:lnTo>
                    <a:pt x="1126" y="45"/>
                  </a:lnTo>
                  <a:lnTo>
                    <a:pt x="1165" y="68"/>
                  </a:lnTo>
                  <a:lnTo>
                    <a:pt x="1200" y="96"/>
                  </a:lnTo>
                  <a:lnTo>
                    <a:pt x="1232" y="128"/>
                  </a:lnTo>
                  <a:lnTo>
                    <a:pt x="1260" y="164"/>
                  </a:lnTo>
                  <a:lnTo>
                    <a:pt x="1283" y="202"/>
                  </a:lnTo>
                  <a:lnTo>
                    <a:pt x="1302" y="243"/>
                  </a:lnTo>
                  <a:lnTo>
                    <a:pt x="1317" y="288"/>
                  </a:lnTo>
                  <a:lnTo>
                    <a:pt x="1325" y="334"/>
                  </a:lnTo>
                  <a:lnTo>
                    <a:pt x="1329" y="382"/>
                  </a:lnTo>
                  <a:lnTo>
                    <a:pt x="1329" y="728"/>
                  </a:lnTo>
                  <a:lnTo>
                    <a:pt x="1325" y="765"/>
                  </a:lnTo>
                  <a:lnTo>
                    <a:pt x="1317" y="800"/>
                  </a:lnTo>
                  <a:lnTo>
                    <a:pt x="1302" y="834"/>
                  </a:lnTo>
                  <a:lnTo>
                    <a:pt x="1283" y="864"/>
                  </a:lnTo>
                  <a:lnTo>
                    <a:pt x="1259" y="891"/>
                  </a:lnTo>
                  <a:lnTo>
                    <a:pt x="1259" y="1158"/>
                  </a:lnTo>
                  <a:lnTo>
                    <a:pt x="1282" y="1170"/>
                  </a:lnTo>
                  <a:lnTo>
                    <a:pt x="1310" y="1185"/>
                  </a:lnTo>
                  <a:lnTo>
                    <a:pt x="1341" y="1203"/>
                  </a:lnTo>
                  <a:lnTo>
                    <a:pt x="1377" y="1223"/>
                  </a:lnTo>
                  <a:lnTo>
                    <a:pt x="1415" y="1245"/>
                  </a:lnTo>
                  <a:lnTo>
                    <a:pt x="1456" y="1270"/>
                  </a:lnTo>
                  <a:lnTo>
                    <a:pt x="1499" y="1298"/>
                  </a:lnTo>
                  <a:lnTo>
                    <a:pt x="1545" y="1328"/>
                  </a:lnTo>
                  <a:lnTo>
                    <a:pt x="1591" y="1359"/>
                  </a:lnTo>
                  <a:lnTo>
                    <a:pt x="1639" y="1394"/>
                  </a:lnTo>
                  <a:lnTo>
                    <a:pt x="1686" y="1430"/>
                  </a:lnTo>
                  <a:lnTo>
                    <a:pt x="1734" y="1468"/>
                  </a:lnTo>
                  <a:lnTo>
                    <a:pt x="1759" y="1492"/>
                  </a:lnTo>
                  <a:lnTo>
                    <a:pt x="1781" y="1520"/>
                  </a:lnTo>
                  <a:lnTo>
                    <a:pt x="1798" y="1549"/>
                  </a:lnTo>
                  <a:lnTo>
                    <a:pt x="1810" y="1582"/>
                  </a:lnTo>
                  <a:lnTo>
                    <a:pt x="1818" y="1616"/>
                  </a:lnTo>
                  <a:lnTo>
                    <a:pt x="1820" y="1652"/>
                  </a:lnTo>
                  <a:lnTo>
                    <a:pt x="1820" y="1889"/>
                  </a:lnTo>
                  <a:lnTo>
                    <a:pt x="1818" y="1908"/>
                  </a:lnTo>
                  <a:lnTo>
                    <a:pt x="1811" y="1925"/>
                  </a:lnTo>
                  <a:lnTo>
                    <a:pt x="1800" y="1938"/>
                  </a:lnTo>
                  <a:lnTo>
                    <a:pt x="1785" y="1950"/>
                  </a:lnTo>
                  <a:lnTo>
                    <a:pt x="1768" y="1956"/>
                  </a:lnTo>
                  <a:lnTo>
                    <a:pt x="1750" y="1960"/>
                  </a:lnTo>
                  <a:lnTo>
                    <a:pt x="1731" y="1956"/>
                  </a:lnTo>
                  <a:lnTo>
                    <a:pt x="1715" y="1950"/>
                  </a:lnTo>
                  <a:lnTo>
                    <a:pt x="1701" y="1938"/>
                  </a:lnTo>
                  <a:lnTo>
                    <a:pt x="1689" y="1925"/>
                  </a:lnTo>
                  <a:lnTo>
                    <a:pt x="1683" y="1908"/>
                  </a:lnTo>
                  <a:lnTo>
                    <a:pt x="1681" y="1890"/>
                  </a:lnTo>
                  <a:lnTo>
                    <a:pt x="1681" y="1652"/>
                  </a:lnTo>
                  <a:lnTo>
                    <a:pt x="1679" y="1631"/>
                  </a:lnTo>
                  <a:lnTo>
                    <a:pt x="1672" y="1611"/>
                  </a:lnTo>
                  <a:lnTo>
                    <a:pt x="1661" y="1593"/>
                  </a:lnTo>
                  <a:lnTo>
                    <a:pt x="1646" y="1577"/>
                  </a:lnTo>
                  <a:lnTo>
                    <a:pt x="1601" y="1541"/>
                  </a:lnTo>
                  <a:lnTo>
                    <a:pt x="1555" y="1507"/>
                  </a:lnTo>
                  <a:lnTo>
                    <a:pt x="1511" y="1476"/>
                  </a:lnTo>
                  <a:lnTo>
                    <a:pt x="1467" y="1445"/>
                  </a:lnTo>
                  <a:lnTo>
                    <a:pt x="1425" y="1416"/>
                  </a:lnTo>
                  <a:lnTo>
                    <a:pt x="1383" y="1391"/>
                  </a:lnTo>
                  <a:lnTo>
                    <a:pt x="1344" y="1367"/>
                  </a:lnTo>
                  <a:lnTo>
                    <a:pt x="1309" y="1346"/>
                  </a:lnTo>
                  <a:lnTo>
                    <a:pt x="1275" y="1326"/>
                  </a:lnTo>
                  <a:lnTo>
                    <a:pt x="1245" y="1310"/>
                  </a:lnTo>
                  <a:lnTo>
                    <a:pt x="1219" y="1296"/>
                  </a:lnTo>
                  <a:lnTo>
                    <a:pt x="1197" y="1284"/>
                  </a:lnTo>
                  <a:lnTo>
                    <a:pt x="1180" y="1276"/>
                  </a:lnTo>
                  <a:lnTo>
                    <a:pt x="1167" y="1269"/>
                  </a:lnTo>
                  <a:lnTo>
                    <a:pt x="1151" y="1259"/>
                  </a:lnTo>
                  <a:lnTo>
                    <a:pt x="1138" y="1245"/>
                  </a:lnTo>
                  <a:lnTo>
                    <a:pt x="1128" y="1229"/>
                  </a:lnTo>
                  <a:lnTo>
                    <a:pt x="1122" y="1211"/>
                  </a:lnTo>
                  <a:lnTo>
                    <a:pt x="1120" y="1192"/>
                  </a:lnTo>
                  <a:lnTo>
                    <a:pt x="1120" y="858"/>
                  </a:lnTo>
                  <a:lnTo>
                    <a:pt x="1122" y="841"/>
                  </a:lnTo>
                  <a:lnTo>
                    <a:pt x="1127" y="826"/>
                  </a:lnTo>
                  <a:lnTo>
                    <a:pt x="1138" y="812"/>
                  </a:lnTo>
                  <a:lnTo>
                    <a:pt x="1150" y="800"/>
                  </a:lnTo>
                  <a:lnTo>
                    <a:pt x="1167" y="786"/>
                  </a:lnTo>
                  <a:lnTo>
                    <a:pt x="1179" y="770"/>
                  </a:lnTo>
                  <a:lnTo>
                    <a:pt x="1186" y="749"/>
                  </a:lnTo>
                  <a:lnTo>
                    <a:pt x="1189" y="729"/>
                  </a:lnTo>
                  <a:lnTo>
                    <a:pt x="1189" y="383"/>
                  </a:lnTo>
                  <a:lnTo>
                    <a:pt x="1186" y="344"/>
                  </a:lnTo>
                  <a:lnTo>
                    <a:pt x="1177" y="307"/>
                  </a:lnTo>
                  <a:lnTo>
                    <a:pt x="1162" y="272"/>
                  </a:lnTo>
                  <a:lnTo>
                    <a:pt x="1142" y="240"/>
                  </a:lnTo>
                  <a:lnTo>
                    <a:pt x="1119" y="211"/>
                  </a:lnTo>
                  <a:lnTo>
                    <a:pt x="1090" y="188"/>
                  </a:lnTo>
                  <a:lnTo>
                    <a:pt x="1059" y="168"/>
                  </a:lnTo>
                  <a:lnTo>
                    <a:pt x="1024" y="153"/>
                  </a:lnTo>
                  <a:lnTo>
                    <a:pt x="987" y="144"/>
                  </a:lnTo>
                  <a:lnTo>
                    <a:pt x="948" y="141"/>
                  </a:lnTo>
                  <a:lnTo>
                    <a:pt x="874" y="141"/>
                  </a:lnTo>
                  <a:lnTo>
                    <a:pt x="835" y="144"/>
                  </a:lnTo>
                  <a:lnTo>
                    <a:pt x="798" y="153"/>
                  </a:lnTo>
                  <a:lnTo>
                    <a:pt x="763" y="168"/>
                  </a:lnTo>
                  <a:lnTo>
                    <a:pt x="732" y="187"/>
                  </a:lnTo>
                  <a:lnTo>
                    <a:pt x="703" y="211"/>
                  </a:lnTo>
                  <a:lnTo>
                    <a:pt x="679" y="240"/>
                  </a:lnTo>
                  <a:lnTo>
                    <a:pt x="660" y="272"/>
                  </a:lnTo>
                  <a:lnTo>
                    <a:pt x="645" y="306"/>
                  </a:lnTo>
                  <a:lnTo>
                    <a:pt x="636" y="344"/>
                  </a:lnTo>
                  <a:lnTo>
                    <a:pt x="633" y="383"/>
                  </a:lnTo>
                  <a:lnTo>
                    <a:pt x="633" y="729"/>
                  </a:lnTo>
                  <a:lnTo>
                    <a:pt x="636" y="750"/>
                  </a:lnTo>
                  <a:lnTo>
                    <a:pt x="643" y="770"/>
                  </a:lnTo>
                  <a:lnTo>
                    <a:pt x="655" y="786"/>
                  </a:lnTo>
                  <a:lnTo>
                    <a:pt x="671" y="800"/>
                  </a:lnTo>
                  <a:lnTo>
                    <a:pt x="684" y="812"/>
                  </a:lnTo>
                  <a:lnTo>
                    <a:pt x="694" y="826"/>
                  </a:lnTo>
                  <a:lnTo>
                    <a:pt x="700" y="841"/>
                  </a:lnTo>
                  <a:lnTo>
                    <a:pt x="702" y="858"/>
                  </a:lnTo>
                  <a:lnTo>
                    <a:pt x="702" y="1192"/>
                  </a:lnTo>
                  <a:lnTo>
                    <a:pt x="700" y="1211"/>
                  </a:lnTo>
                  <a:lnTo>
                    <a:pt x="694" y="1229"/>
                  </a:lnTo>
                  <a:lnTo>
                    <a:pt x="684" y="1245"/>
                  </a:lnTo>
                  <a:lnTo>
                    <a:pt x="671" y="1259"/>
                  </a:lnTo>
                  <a:lnTo>
                    <a:pt x="654" y="1269"/>
                  </a:lnTo>
                  <a:lnTo>
                    <a:pt x="642" y="1275"/>
                  </a:lnTo>
                  <a:lnTo>
                    <a:pt x="625" y="1284"/>
                  </a:lnTo>
                  <a:lnTo>
                    <a:pt x="603" y="1295"/>
                  </a:lnTo>
                  <a:lnTo>
                    <a:pt x="577" y="1310"/>
                  </a:lnTo>
                  <a:lnTo>
                    <a:pt x="547" y="1325"/>
                  </a:lnTo>
                  <a:lnTo>
                    <a:pt x="513" y="1344"/>
                  </a:lnTo>
                  <a:lnTo>
                    <a:pt x="478" y="1367"/>
                  </a:lnTo>
                  <a:lnTo>
                    <a:pt x="439" y="1390"/>
                  </a:lnTo>
                  <a:lnTo>
                    <a:pt x="397" y="1416"/>
                  </a:lnTo>
                  <a:lnTo>
                    <a:pt x="354" y="1444"/>
                  </a:lnTo>
                  <a:lnTo>
                    <a:pt x="311" y="1474"/>
                  </a:lnTo>
                  <a:lnTo>
                    <a:pt x="266" y="1506"/>
                  </a:lnTo>
                  <a:lnTo>
                    <a:pt x="221" y="1541"/>
                  </a:lnTo>
                  <a:lnTo>
                    <a:pt x="176" y="1577"/>
                  </a:lnTo>
                  <a:lnTo>
                    <a:pt x="161" y="1592"/>
                  </a:lnTo>
                  <a:lnTo>
                    <a:pt x="150" y="1610"/>
                  </a:lnTo>
                  <a:lnTo>
                    <a:pt x="143" y="1631"/>
                  </a:lnTo>
                  <a:lnTo>
                    <a:pt x="140" y="1652"/>
                  </a:lnTo>
                  <a:lnTo>
                    <a:pt x="140" y="1889"/>
                  </a:lnTo>
                  <a:lnTo>
                    <a:pt x="138" y="1908"/>
                  </a:lnTo>
                  <a:lnTo>
                    <a:pt x="131" y="1925"/>
                  </a:lnTo>
                  <a:lnTo>
                    <a:pt x="120" y="1938"/>
                  </a:lnTo>
                  <a:lnTo>
                    <a:pt x="105" y="1950"/>
                  </a:lnTo>
                  <a:lnTo>
                    <a:pt x="90" y="1956"/>
                  </a:lnTo>
                  <a:lnTo>
                    <a:pt x="71" y="1960"/>
                  </a:lnTo>
                  <a:lnTo>
                    <a:pt x="52" y="1956"/>
                  </a:lnTo>
                  <a:lnTo>
                    <a:pt x="35" y="1950"/>
                  </a:lnTo>
                  <a:lnTo>
                    <a:pt x="21" y="1938"/>
                  </a:lnTo>
                  <a:lnTo>
                    <a:pt x="9" y="1925"/>
                  </a:lnTo>
                  <a:lnTo>
                    <a:pt x="3" y="1908"/>
                  </a:lnTo>
                  <a:lnTo>
                    <a:pt x="0" y="1889"/>
                  </a:lnTo>
                  <a:lnTo>
                    <a:pt x="0" y="1652"/>
                  </a:lnTo>
                  <a:lnTo>
                    <a:pt x="3" y="1616"/>
                  </a:lnTo>
                  <a:lnTo>
                    <a:pt x="10" y="1582"/>
                  </a:lnTo>
                  <a:lnTo>
                    <a:pt x="23" y="1549"/>
                  </a:lnTo>
                  <a:lnTo>
                    <a:pt x="40" y="1520"/>
                  </a:lnTo>
                  <a:lnTo>
                    <a:pt x="61" y="1492"/>
                  </a:lnTo>
                  <a:lnTo>
                    <a:pt x="86" y="1468"/>
                  </a:lnTo>
                  <a:lnTo>
                    <a:pt x="134" y="1430"/>
                  </a:lnTo>
                  <a:lnTo>
                    <a:pt x="181" y="1394"/>
                  </a:lnTo>
                  <a:lnTo>
                    <a:pt x="229" y="1359"/>
                  </a:lnTo>
                  <a:lnTo>
                    <a:pt x="275" y="1328"/>
                  </a:lnTo>
                  <a:lnTo>
                    <a:pt x="321" y="1298"/>
                  </a:lnTo>
                  <a:lnTo>
                    <a:pt x="364" y="1270"/>
                  </a:lnTo>
                  <a:lnTo>
                    <a:pt x="405" y="1245"/>
                  </a:lnTo>
                  <a:lnTo>
                    <a:pt x="444" y="1223"/>
                  </a:lnTo>
                  <a:lnTo>
                    <a:pt x="479" y="1203"/>
                  </a:lnTo>
                  <a:lnTo>
                    <a:pt x="510" y="1185"/>
                  </a:lnTo>
                  <a:lnTo>
                    <a:pt x="538" y="1170"/>
                  </a:lnTo>
                  <a:lnTo>
                    <a:pt x="561" y="1158"/>
                  </a:lnTo>
                  <a:lnTo>
                    <a:pt x="561" y="891"/>
                  </a:lnTo>
                  <a:lnTo>
                    <a:pt x="537" y="864"/>
                  </a:lnTo>
                  <a:lnTo>
                    <a:pt x="518" y="834"/>
                  </a:lnTo>
                  <a:lnTo>
                    <a:pt x="504" y="800"/>
                  </a:lnTo>
                  <a:lnTo>
                    <a:pt x="495" y="765"/>
                  </a:lnTo>
                  <a:lnTo>
                    <a:pt x="492" y="728"/>
                  </a:lnTo>
                  <a:lnTo>
                    <a:pt x="492" y="382"/>
                  </a:lnTo>
                  <a:lnTo>
                    <a:pt x="495" y="334"/>
                  </a:lnTo>
                  <a:lnTo>
                    <a:pt x="504" y="288"/>
                  </a:lnTo>
                  <a:lnTo>
                    <a:pt x="518" y="244"/>
                  </a:lnTo>
                  <a:lnTo>
                    <a:pt x="537" y="202"/>
                  </a:lnTo>
                  <a:lnTo>
                    <a:pt x="560" y="164"/>
                  </a:lnTo>
                  <a:lnTo>
                    <a:pt x="588" y="128"/>
                  </a:lnTo>
                  <a:lnTo>
                    <a:pt x="620" y="96"/>
                  </a:lnTo>
                  <a:lnTo>
                    <a:pt x="655" y="69"/>
                  </a:lnTo>
                  <a:lnTo>
                    <a:pt x="694" y="45"/>
                  </a:lnTo>
                  <a:lnTo>
                    <a:pt x="735" y="25"/>
                  </a:lnTo>
                  <a:lnTo>
                    <a:pt x="779" y="12"/>
                  </a:lnTo>
                  <a:lnTo>
                    <a:pt x="826" y="2"/>
                  </a:lnTo>
                  <a:lnTo>
                    <a:pt x="8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8" name="Group 1179"/>
          <p:cNvGrpSpPr/>
          <p:nvPr/>
        </p:nvGrpSpPr>
        <p:grpSpPr>
          <a:xfrm>
            <a:off x="7488304" y="3096417"/>
            <a:ext cx="550863" cy="311150"/>
            <a:chOff x="685800" y="5899150"/>
            <a:chExt cx="550863" cy="311150"/>
          </a:xfrm>
          <a:solidFill>
            <a:srgbClr val="000000"/>
          </a:solidFill>
        </p:grpSpPr>
        <p:sp>
          <p:nvSpPr>
            <p:cNvPr id="69" name="Freeform 572"/>
            <p:cNvSpPr>
              <a:spLocks/>
            </p:cNvSpPr>
            <p:nvPr/>
          </p:nvSpPr>
          <p:spPr bwMode="auto">
            <a:xfrm>
              <a:off x="1068388" y="5965825"/>
              <a:ext cx="168275" cy="244475"/>
            </a:xfrm>
            <a:custGeom>
              <a:avLst/>
              <a:gdLst>
                <a:gd name="T0" fmla="*/ 409 w 1059"/>
                <a:gd name="T1" fmla="*/ 2 h 1545"/>
                <a:gd name="T2" fmla="*/ 524 w 1059"/>
                <a:gd name="T3" fmla="*/ 43 h 1545"/>
                <a:gd name="T4" fmla="*/ 613 w 1059"/>
                <a:gd name="T5" fmla="*/ 121 h 1545"/>
                <a:gd name="T6" fmla="*/ 666 w 1059"/>
                <a:gd name="T7" fmla="*/ 229 h 1545"/>
                <a:gd name="T8" fmla="*/ 678 w 1059"/>
                <a:gd name="T9" fmla="*/ 578 h 1545"/>
                <a:gd name="T10" fmla="*/ 658 w 1059"/>
                <a:gd name="T11" fmla="*/ 664 h 1545"/>
                <a:gd name="T12" fmla="*/ 624 w 1059"/>
                <a:gd name="T13" fmla="*/ 901 h 1545"/>
                <a:gd name="T14" fmla="*/ 706 w 1059"/>
                <a:gd name="T15" fmla="*/ 946 h 1545"/>
                <a:gd name="T16" fmla="*/ 817 w 1059"/>
                <a:gd name="T17" fmla="*/ 1014 h 1545"/>
                <a:gd name="T18" fmla="*/ 943 w 1059"/>
                <a:gd name="T19" fmla="*/ 1104 h 1545"/>
                <a:gd name="T20" fmla="*/ 1025 w 1059"/>
                <a:gd name="T21" fmla="*/ 1181 h 1545"/>
                <a:gd name="T22" fmla="*/ 1057 w 1059"/>
                <a:gd name="T23" fmla="*/ 1262 h 1545"/>
                <a:gd name="T24" fmla="*/ 1056 w 1059"/>
                <a:gd name="T25" fmla="*/ 1494 h 1545"/>
                <a:gd name="T26" fmla="*/ 1024 w 1059"/>
                <a:gd name="T27" fmla="*/ 1536 h 1545"/>
                <a:gd name="T28" fmla="*/ 969 w 1059"/>
                <a:gd name="T29" fmla="*/ 1543 h 1545"/>
                <a:gd name="T30" fmla="*/ 928 w 1059"/>
                <a:gd name="T31" fmla="*/ 1511 h 1545"/>
                <a:gd name="T32" fmla="*/ 918 w 1059"/>
                <a:gd name="T33" fmla="*/ 1292 h 1545"/>
                <a:gd name="T34" fmla="*/ 896 w 1059"/>
                <a:gd name="T35" fmla="*/ 1246 h 1545"/>
                <a:gd name="T36" fmla="*/ 786 w 1059"/>
                <a:gd name="T37" fmla="*/ 1162 h 1545"/>
                <a:gd name="T38" fmla="*/ 682 w 1059"/>
                <a:gd name="T39" fmla="*/ 1094 h 1545"/>
                <a:gd name="T40" fmla="*/ 597 w 1059"/>
                <a:gd name="T41" fmla="*/ 1045 h 1545"/>
                <a:gd name="T42" fmla="*/ 541 w 1059"/>
                <a:gd name="T43" fmla="*/ 1015 h 1545"/>
                <a:gd name="T44" fmla="*/ 502 w 1059"/>
                <a:gd name="T45" fmla="*/ 987 h 1545"/>
                <a:gd name="T46" fmla="*/ 485 w 1059"/>
                <a:gd name="T47" fmla="*/ 937 h 1545"/>
                <a:gd name="T48" fmla="*/ 492 w 1059"/>
                <a:gd name="T49" fmla="*/ 645 h 1545"/>
                <a:gd name="T50" fmla="*/ 528 w 1059"/>
                <a:gd name="T51" fmla="*/ 609 h 1545"/>
                <a:gd name="T52" fmla="*/ 539 w 1059"/>
                <a:gd name="T53" fmla="*/ 311 h 1545"/>
                <a:gd name="T54" fmla="*/ 516 w 1059"/>
                <a:gd name="T55" fmla="*/ 225 h 1545"/>
                <a:gd name="T56" fmla="*/ 454 w 1059"/>
                <a:gd name="T57" fmla="*/ 164 h 1545"/>
                <a:gd name="T58" fmla="*/ 368 w 1059"/>
                <a:gd name="T59" fmla="*/ 141 h 1545"/>
                <a:gd name="T60" fmla="*/ 251 w 1059"/>
                <a:gd name="T61" fmla="*/ 151 h 1545"/>
                <a:gd name="T62" fmla="*/ 180 w 1059"/>
                <a:gd name="T63" fmla="*/ 201 h 1545"/>
                <a:gd name="T64" fmla="*/ 143 w 1059"/>
                <a:gd name="T65" fmla="*/ 280 h 1545"/>
                <a:gd name="T66" fmla="*/ 143 w 1059"/>
                <a:gd name="T67" fmla="*/ 595 h 1545"/>
                <a:gd name="T68" fmla="*/ 176 w 1059"/>
                <a:gd name="T69" fmla="*/ 632 h 1545"/>
                <a:gd name="T70" fmla="*/ 194 w 1059"/>
                <a:gd name="T71" fmla="*/ 679 h 1545"/>
                <a:gd name="T72" fmla="*/ 184 w 1059"/>
                <a:gd name="T73" fmla="*/ 838 h 1545"/>
                <a:gd name="T74" fmla="*/ 142 w 1059"/>
                <a:gd name="T75" fmla="*/ 870 h 1545"/>
                <a:gd name="T76" fmla="*/ 88 w 1059"/>
                <a:gd name="T77" fmla="*/ 864 h 1545"/>
                <a:gd name="T78" fmla="*/ 56 w 1059"/>
                <a:gd name="T79" fmla="*/ 822 h 1545"/>
                <a:gd name="T80" fmla="*/ 35 w 1059"/>
                <a:gd name="T81" fmla="*/ 688 h 1545"/>
                <a:gd name="T82" fmla="*/ 2 w 1059"/>
                <a:gd name="T83" fmla="*/ 608 h 1545"/>
                <a:gd name="T84" fmla="*/ 3 w 1059"/>
                <a:gd name="T85" fmla="*/ 269 h 1545"/>
                <a:gd name="T86" fmla="*/ 42 w 1059"/>
                <a:gd name="T87" fmla="*/ 155 h 1545"/>
                <a:gd name="T88" fmla="*/ 120 w 1059"/>
                <a:gd name="T89" fmla="*/ 65 h 1545"/>
                <a:gd name="T90" fmla="*/ 228 w 1059"/>
                <a:gd name="T91" fmla="*/ 11 h 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59" h="1545">
                  <a:moveTo>
                    <a:pt x="310" y="0"/>
                  </a:moveTo>
                  <a:lnTo>
                    <a:pt x="368" y="0"/>
                  </a:lnTo>
                  <a:lnTo>
                    <a:pt x="409" y="2"/>
                  </a:lnTo>
                  <a:lnTo>
                    <a:pt x="450" y="11"/>
                  </a:lnTo>
                  <a:lnTo>
                    <a:pt x="488" y="25"/>
                  </a:lnTo>
                  <a:lnTo>
                    <a:pt x="524" y="43"/>
                  </a:lnTo>
                  <a:lnTo>
                    <a:pt x="557" y="65"/>
                  </a:lnTo>
                  <a:lnTo>
                    <a:pt x="586" y="91"/>
                  </a:lnTo>
                  <a:lnTo>
                    <a:pt x="613" y="121"/>
                  </a:lnTo>
                  <a:lnTo>
                    <a:pt x="636" y="154"/>
                  </a:lnTo>
                  <a:lnTo>
                    <a:pt x="654" y="190"/>
                  </a:lnTo>
                  <a:lnTo>
                    <a:pt x="666" y="229"/>
                  </a:lnTo>
                  <a:lnTo>
                    <a:pt x="675" y="269"/>
                  </a:lnTo>
                  <a:lnTo>
                    <a:pt x="678" y="311"/>
                  </a:lnTo>
                  <a:lnTo>
                    <a:pt x="678" y="578"/>
                  </a:lnTo>
                  <a:lnTo>
                    <a:pt x="676" y="608"/>
                  </a:lnTo>
                  <a:lnTo>
                    <a:pt x="668" y="637"/>
                  </a:lnTo>
                  <a:lnTo>
                    <a:pt x="658" y="664"/>
                  </a:lnTo>
                  <a:lnTo>
                    <a:pt x="643" y="688"/>
                  </a:lnTo>
                  <a:lnTo>
                    <a:pt x="624" y="712"/>
                  </a:lnTo>
                  <a:lnTo>
                    <a:pt x="624" y="901"/>
                  </a:lnTo>
                  <a:lnTo>
                    <a:pt x="647" y="913"/>
                  </a:lnTo>
                  <a:lnTo>
                    <a:pt x="675" y="928"/>
                  </a:lnTo>
                  <a:lnTo>
                    <a:pt x="706" y="946"/>
                  </a:lnTo>
                  <a:lnTo>
                    <a:pt x="740" y="966"/>
                  </a:lnTo>
                  <a:lnTo>
                    <a:pt x="778" y="989"/>
                  </a:lnTo>
                  <a:lnTo>
                    <a:pt x="817" y="1014"/>
                  </a:lnTo>
                  <a:lnTo>
                    <a:pt x="858" y="1041"/>
                  </a:lnTo>
                  <a:lnTo>
                    <a:pt x="900" y="1071"/>
                  </a:lnTo>
                  <a:lnTo>
                    <a:pt x="943" y="1104"/>
                  </a:lnTo>
                  <a:lnTo>
                    <a:pt x="985" y="1138"/>
                  </a:lnTo>
                  <a:lnTo>
                    <a:pt x="1007" y="1158"/>
                  </a:lnTo>
                  <a:lnTo>
                    <a:pt x="1025" y="1181"/>
                  </a:lnTo>
                  <a:lnTo>
                    <a:pt x="1040" y="1206"/>
                  </a:lnTo>
                  <a:lnTo>
                    <a:pt x="1050" y="1234"/>
                  </a:lnTo>
                  <a:lnTo>
                    <a:pt x="1057" y="1262"/>
                  </a:lnTo>
                  <a:lnTo>
                    <a:pt x="1059" y="1292"/>
                  </a:lnTo>
                  <a:lnTo>
                    <a:pt x="1059" y="1475"/>
                  </a:lnTo>
                  <a:lnTo>
                    <a:pt x="1056" y="1494"/>
                  </a:lnTo>
                  <a:lnTo>
                    <a:pt x="1049" y="1511"/>
                  </a:lnTo>
                  <a:lnTo>
                    <a:pt x="1038" y="1525"/>
                  </a:lnTo>
                  <a:lnTo>
                    <a:pt x="1024" y="1536"/>
                  </a:lnTo>
                  <a:lnTo>
                    <a:pt x="1007" y="1543"/>
                  </a:lnTo>
                  <a:lnTo>
                    <a:pt x="988" y="1545"/>
                  </a:lnTo>
                  <a:lnTo>
                    <a:pt x="969" y="1543"/>
                  </a:lnTo>
                  <a:lnTo>
                    <a:pt x="952" y="1536"/>
                  </a:lnTo>
                  <a:lnTo>
                    <a:pt x="938" y="1525"/>
                  </a:lnTo>
                  <a:lnTo>
                    <a:pt x="928" y="1511"/>
                  </a:lnTo>
                  <a:lnTo>
                    <a:pt x="921" y="1494"/>
                  </a:lnTo>
                  <a:lnTo>
                    <a:pt x="918" y="1475"/>
                  </a:lnTo>
                  <a:lnTo>
                    <a:pt x="918" y="1292"/>
                  </a:lnTo>
                  <a:lnTo>
                    <a:pt x="915" y="1274"/>
                  </a:lnTo>
                  <a:lnTo>
                    <a:pt x="908" y="1259"/>
                  </a:lnTo>
                  <a:lnTo>
                    <a:pt x="896" y="1246"/>
                  </a:lnTo>
                  <a:lnTo>
                    <a:pt x="859" y="1216"/>
                  </a:lnTo>
                  <a:lnTo>
                    <a:pt x="822" y="1188"/>
                  </a:lnTo>
                  <a:lnTo>
                    <a:pt x="786" y="1162"/>
                  </a:lnTo>
                  <a:lnTo>
                    <a:pt x="750" y="1138"/>
                  </a:lnTo>
                  <a:lnTo>
                    <a:pt x="715" y="1115"/>
                  </a:lnTo>
                  <a:lnTo>
                    <a:pt x="682" y="1094"/>
                  </a:lnTo>
                  <a:lnTo>
                    <a:pt x="651" y="1075"/>
                  </a:lnTo>
                  <a:lnTo>
                    <a:pt x="622" y="1059"/>
                  </a:lnTo>
                  <a:lnTo>
                    <a:pt x="597" y="1045"/>
                  </a:lnTo>
                  <a:lnTo>
                    <a:pt x="574" y="1033"/>
                  </a:lnTo>
                  <a:lnTo>
                    <a:pt x="556" y="1022"/>
                  </a:lnTo>
                  <a:lnTo>
                    <a:pt x="541" y="1015"/>
                  </a:lnTo>
                  <a:lnTo>
                    <a:pt x="530" y="1010"/>
                  </a:lnTo>
                  <a:lnTo>
                    <a:pt x="515" y="1000"/>
                  </a:lnTo>
                  <a:lnTo>
                    <a:pt x="502" y="987"/>
                  </a:lnTo>
                  <a:lnTo>
                    <a:pt x="492" y="972"/>
                  </a:lnTo>
                  <a:lnTo>
                    <a:pt x="486" y="955"/>
                  </a:lnTo>
                  <a:lnTo>
                    <a:pt x="485" y="937"/>
                  </a:lnTo>
                  <a:lnTo>
                    <a:pt x="485" y="679"/>
                  </a:lnTo>
                  <a:lnTo>
                    <a:pt x="486" y="662"/>
                  </a:lnTo>
                  <a:lnTo>
                    <a:pt x="492" y="645"/>
                  </a:lnTo>
                  <a:lnTo>
                    <a:pt x="503" y="631"/>
                  </a:lnTo>
                  <a:lnTo>
                    <a:pt x="516" y="621"/>
                  </a:lnTo>
                  <a:lnTo>
                    <a:pt x="528" y="609"/>
                  </a:lnTo>
                  <a:lnTo>
                    <a:pt x="536" y="595"/>
                  </a:lnTo>
                  <a:lnTo>
                    <a:pt x="539" y="578"/>
                  </a:lnTo>
                  <a:lnTo>
                    <a:pt x="539" y="311"/>
                  </a:lnTo>
                  <a:lnTo>
                    <a:pt x="536" y="280"/>
                  </a:lnTo>
                  <a:lnTo>
                    <a:pt x="527" y="252"/>
                  </a:lnTo>
                  <a:lnTo>
                    <a:pt x="516" y="225"/>
                  </a:lnTo>
                  <a:lnTo>
                    <a:pt x="499" y="201"/>
                  </a:lnTo>
                  <a:lnTo>
                    <a:pt x="478" y="181"/>
                  </a:lnTo>
                  <a:lnTo>
                    <a:pt x="454" y="164"/>
                  </a:lnTo>
                  <a:lnTo>
                    <a:pt x="428" y="151"/>
                  </a:lnTo>
                  <a:lnTo>
                    <a:pt x="399" y="143"/>
                  </a:lnTo>
                  <a:lnTo>
                    <a:pt x="368" y="141"/>
                  </a:lnTo>
                  <a:lnTo>
                    <a:pt x="311" y="141"/>
                  </a:lnTo>
                  <a:lnTo>
                    <a:pt x="280" y="143"/>
                  </a:lnTo>
                  <a:lnTo>
                    <a:pt x="251" y="151"/>
                  </a:lnTo>
                  <a:lnTo>
                    <a:pt x="225" y="164"/>
                  </a:lnTo>
                  <a:lnTo>
                    <a:pt x="201" y="181"/>
                  </a:lnTo>
                  <a:lnTo>
                    <a:pt x="180" y="201"/>
                  </a:lnTo>
                  <a:lnTo>
                    <a:pt x="163" y="225"/>
                  </a:lnTo>
                  <a:lnTo>
                    <a:pt x="151" y="252"/>
                  </a:lnTo>
                  <a:lnTo>
                    <a:pt x="143" y="280"/>
                  </a:lnTo>
                  <a:lnTo>
                    <a:pt x="140" y="311"/>
                  </a:lnTo>
                  <a:lnTo>
                    <a:pt x="140" y="580"/>
                  </a:lnTo>
                  <a:lnTo>
                    <a:pt x="143" y="595"/>
                  </a:lnTo>
                  <a:lnTo>
                    <a:pt x="151" y="610"/>
                  </a:lnTo>
                  <a:lnTo>
                    <a:pt x="163" y="621"/>
                  </a:lnTo>
                  <a:lnTo>
                    <a:pt x="176" y="632"/>
                  </a:lnTo>
                  <a:lnTo>
                    <a:pt x="186" y="646"/>
                  </a:lnTo>
                  <a:lnTo>
                    <a:pt x="192" y="662"/>
                  </a:lnTo>
                  <a:lnTo>
                    <a:pt x="194" y="679"/>
                  </a:lnTo>
                  <a:lnTo>
                    <a:pt x="194" y="803"/>
                  </a:lnTo>
                  <a:lnTo>
                    <a:pt x="192" y="822"/>
                  </a:lnTo>
                  <a:lnTo>
                    <a:pt x="184" y="838"/>
                  </a:lnTo>
                  <a:lnTo>
                    <a:pt x="174" y="852"/>
                  </a:lnTo>
                  <a:lnTo>
                    <a:pt x="159" y="864"/>
                  </a:lnTo>
                  <a:lnTo>
                    <a:pt x="142" y="870"/>
                  </a:lnTo>
                  <a:lnTo>
                    <a:pt x="124" y="873"/>
                  </a:lnTo>
                  <a:lnTo>
                    <a:pt x="105" y="870"/>
                  </a:lnTo>
                  <a:lnTo>
                    <a:pt x="88" y="864"/>
                  </a:lnTo>
                  <a:lnTo>
                    <a:pt x="74" y="852"/>
                  </a:lnTo>
                  <a:lnTo>
                    <a:pt x="63" y="838"/>
                  </a:lnTo>
                  <a:lnTo>
                    <a:pt x="56" y="822"/>
                  </a:lnTo>
                  <a:lnTo>
                    <a:pt x="54" y="803"/>
                  </a:lnTo>
                  <a:lnTo>
                    <a:pt x="54" y="712"/>
                  </a:lnTo>
                  <a:lnTo>
                    <a:pt x="35" y="688"/>
                  </a:lnTo>
                  <a:lnTo>
                    <a:pt x="20" y="664"/>
                  </a:lnTo>
                  <a:lnTo>
                    <a:pt x="9" y="637"/>
                  </a:lnTo>
                  <a:lnTo>
                    <a:pt x="2" y="608"/>
                  </a:lnTo>
                  <a:lnTo>
                    <a:pt x="0" y="578"/>
                  </a:lnTo>
                  <a:lnTo>
                    <a:pt x="0" y="311"/>
                  </a:lnTo>
                  <a:lnTo>
                    <a:pt x="3" y="269"/>
                  </a:lnTo>
                  <a:lnTo>
                    <a:pt x="12" y="229"/>
                  </a:lnTo>
                  <a:lnTo>
                    <a:pt x="24" y="191"/>
                  </a:lnTo>
                  <a:lnTo>
                    <a:pt x="42" y="155"/>
                  </a:lnTo>
                  <a:lnTo>
                    <a:pt x="64" y="121"/>
                  </a:lnTo>
                  <a:lnTo>
                    <a:pt x="91" y="91"/>
                  </a:lnTo>
                  <a:lnTo>
                    <a:pt x="120" y="65"/>
                  </a:lnTo>
                  <a:lnTo>
                    <a:pt x="154" y="43"/>
                  </a:lnTo>
                  <a:lnTo>
                    <a:pt x="190" y="25"/>
                  </a:lnTo>
                  <a:lnTo>
                    <a:pt x="228" y="11"/>
                  </a:lnTo>
                  <a:lnTo>
                    <a:pt x="268" y="2"/>
                  </a:lnTo>
                  <a:lnTo>
                    <a:pt x="3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73"/>
            <p:cNvSpPr>
              <a:spLocks/>
            </p:cNvSpPr>
            <p:nvPr/>
          </p:nvSpPr>
          <p:spPr bwMode="auto">
            <a:xfrm>
              <a:off x="685800" y="5965825"/>
              <a:ext cx="168275" cy="244475"/>
            </a:xfrm>
            <a:custGeom>
              <a:avLst/>
              <a:gdLst>
                <a:gd name="T0" fmla="*/ 789 w 1058"/>
                <a:gd name="T1" fmla="*/ 4 h 1547"/>
                <a:gd name="T2" fmla="*/ 904 w 1058"/>
                <a:gd name="T3" fmla="*/ 43 h 1547"/>
                <a:gd name="T4" fmla="*/ 992 w 1058"/>
                <a:gd name="T5" fmla="*/ 122 h 1547"/>
                <a:gd name="T6" fmla="*/ 1046 w 1058"/>
                <a:gd name="T7" fmla="*/ 229 h 1547"/>
                <a:gd name="T8" fmla="*/ 1058 w 1058"/>
                <a:gd name="T9" fmla="*/ 580 h 1547"/>
                <a:gd name="T10" fmla="*/ 1038 w 1058"/>
                <a:gd name="T11" fmla="*/ 664 h 1547"/>
                <a:gd name="T12" fmla="*/ 1004 w 1058"/>
                <a:gd name="T13" fmla="*/ 809 h 1547"/>
                <a:gd name="T14" fmla="*/ 983 w 1058"/>
                <a:gd name="T15" fmla="*/ 859 h 1547"/>
                <a:gd name="T16" fmla="*/ 933 w 1058"/>
                <a:gd name="T17" fmla="*/ 879 h 1547"/>
                <a:gd name="T18" fmla="*/ 884 w 1058"/>
                <a:gd name="T19" fmla="*/ 859 h 1547"/>
                <a:gd name="T20" fmla="*/ 864 w 1058"/>
                <a:gd name="T21" fmla="*/ 809 h 1547"/>
                <a:gd name="T22" fmla="*/ 872 w 1058"/>
                <a:gd name="T23" fmla="*/ 646 h 1547"/>
                <a:gd name="T24" fmla="*/ 907 w 1058"/>
                <a:gd name="T25" fmla="*/ 610 h 1547"/>
                <a:gd name="T26" fmla="*/ 917 w 1058"/>
                <a:gd name="T27" fmla="*/ 311 h 1547"/>
                <a:gd name="T28" fmla="*/ 894 w 1058"/>
                <a:gd name="T29" fmla="*/ 225 h 1547"/>
                <a:gd name="T30" fmla="*/ 833 w 1058"/>
                <a:gd name="T31" fmla="*/ 164 h 1547"/>
                <a:gd name="T32" fmla="*/ 748 w 1058"/>
                <a:gd name="T33" fmla="*/ 141 h 1547"/>
                <a:gd name="T34" fmla="*/ 631 w 1058"/>
                <a:gd name="T35" fmla="*/ 151 h 1547"/>
                <a:gd name="T36" fmla="*/ 560 w 1058"/>
                <a:gd name="T37" fmla="*/ 201 h 1547"/>
                <a:gd name="T38" fmla="*/ 523 w 1058"/>
                <a:gd name="T39" fmla="*/ 280 h 1547"/>
                <a:gd name="T40" fmla="*/ 523 w 1058"/>
                <a:gd name="T41" fmla="*/ 595 h 1547"/>
                <a:gd name="T42" fmla="*/ 556 w 1058"/>
                <a:gd name="T43" fmla="*/ 632 h 1547"/>
                <a:gd name="T44" fmla="*/ 574 w 1058"/>
                <a:gd name="T45" fmla="*/ 679 h 1547"/>
                <a:gd name="T46" fmla="*/ 565 w 1058"/>
                <a:gd name="T47" fmla="*/ 973 h 1547"/>
                <a:gd name="T48" fmla="*/ 527 w 1058"/>
                <a:gd name="T49" fmla="*/ 1011 h 1547"/>
                <a:gd name="T50" fmla="*/ 484 w 1058"/>
                <a:gd name="T51" fmla="*/ 1033 h 1547"/>
                <a:gd name="T52" fmla="*/ 407 w 1058"/>
                <a:gd name="T53" fmla="*/ 1076 h 1547"/>
                <a:gd name="T54" fmla="*/ 309 w 1058"/>
                <a:gd name="T55" fmla="*/ 1139 h 1547"/>
                <a:gd name="T56" fmla="*/ 198 w 1058"/>
                <a:gd name="T57" fmla="*/ 1217 h 1547"/>
                <a:gd name="T58" fmla="*/ 142 w 1058"/>
                <a:gd name="T59" fmla="*/ 1275 h 1547"/>
                <a:gd name="T60" fmla="*/ 138 w 1058"/>
                <a:gd name="T61" fmla="*/ 1495 h 1547"/>
                <a:gd name="T62" fmla="*/ 105 w 1058"/>
                <a:gd name="T63" fmla="*/ 1537 h 1547"/>
                <a:gd name="T64" fmla="*/ 52 w 1058"/>
                <a:gd name="T65" fmla="*/ 1543 h 1547"/>
                <a:gd name="T66" fmla="*/ 9 w 1058"/>
                <a:gd name="T67" fmla="*/ 1512 h 1547"/>
                <a:gd name="T68" fmla="*/ 0 w 1058"/>
                <a:gd name="T69" fmla="*/ 1293 h 1547"/>
                <a:gd name="T70" fmla="*/ 19 w 1058"/>
                <a:gd name="T71" fmla="*/ 1207 h 1547"/>
                <a:gd name="T72" fmla="*/ 73 w 1058"/>
                <a:gd name="T73" fmla="*/ 1138 h 1547"/>
                <a:gd name="T74" fmla="*/ 200 w 1058"/>
                <a:gd name="T75" fmla="*/ 1042 h 1547"/>
                <a:gd name="T76" fmla="*/ 317 w 1058"/>
                <a:gd name="T77" fmla="*/ 967 h 1547"/>
                <a:gd name="T78" fmla="*/ 410 w 1058"/>
                <a:gd name="T79" fmla="*/ 913 h 1547"/>
                <a:gd name="T80" fmla="*/ 414 w 1058"/>
                <a:gd name="T81" fmla="*/ 689 h 1547"/>
                <a:gd name="T82" fmla="*/ 382 w 1058"/>
                <a:gd name="T83" fmla="*/ 609 h 1547"/>
                <a:gd name="T84" fmla="*/ 383 w 1058"/>
                <a:gd name="T85" fmla="*/ 270 h 1547"/>
                <a:gd name="T86" fmla="*/ 422 w 1058"/>
                <a:gd name="T87" fmla="*/ 155 h 1547"/>
                <a:gd name="T88" fmla="*/ 500 w 1058"/>
                <a:gd name="T89" fmla="*/ 66 h 1547"/>
                <a:gd name="T90" fmla="*/ 607 w 1058"/>
                <a:gd name="T91" fmla="*/ 12 h 1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58" h="1547">
                  <a:moveTo>
                    <a:pt x="690" y="0"/>
                  </a:moveTo>
                  <a:lnTo>
                    <a:pt x="748" y="0"/>
                  </a:lnTo>
                  <a:lnTo>
                    <a:pt x="789" y="4"/>
                  </a:lnTo>
                  <a:lnTo>
                    <a:pt x="830" y="12"/>
                  </a:lnTo>
                  <a:lnTo>
                    <a:pt x="868" y="25"/>
                  </a:lnTo>
                  <a:lnTo>
                    <a:pt x="904" y="43"/>
                  </a:lnTo>
                  <a:lnTo>
                    <a:pt x="936" y="66"/>
                  </a:lnTo>
                  <a:lnTo>
                    <a:pt x="967" y="91"/>
                  </a:lnTo>
                  <a:lnTo>
                    <a:pt x="992" y="122"/>
                  </a:lnTo>
                  <a:lnTo>
                    <a:pt x="1016" y="155"/>
                  </a:lnTo>
                  <a:lnTo>
                    <a:pt x="1033" y="191"/>
                  </a:lnTo>
                  <a:lnTo>
                    <a:pt x="1046" y="229"/>
                  </a:lnTo>
                  <a:lnTo>
                    <a:pt x="1055" y="270"/>
                  </a:lnTo>
                  <a:lnTo>
                    <a:pt x="1058" y="311"/>
                  </a:lnTo>
                  <a:lnTo>
                    <a:pt x="1058" y="580"/>
                  </a:lnTo>
                  <a:lnTo>
                    <a:pt x="1056" y="609"/>
                  </a:lnTo>
                  <a:lnTo>
                    <a:pt x="1048" y="638"/>
                  </a:lnTo>
                  <a:lnTo>
                    <a:pt x="1038" y="664"/>
                  </a:lnTo>
                  <a:lnTo>
                    <a:pt x="1023" y="689"/>
                  </a:lnTo>
                  <a:lnTo>
                    <a:pt x="1004" y="712"/>
                  </a:lnTo>
                  <a:lnTo>
                    <a:pt x="1004" y="809"/>
                  </a:lnTo>
                  <a:lnTo>
                    <a:pt x="1002" y="827"/>
                  </a:lnTo>
                  <a:lnTo>
                    <a:pt x="994" y="844"/>
                  </a:lnTo>
                  <a:lnTo>
                    <a:pt x="983" y="859"/>
                  </a:lnTo>
                  <a:lnTo>
                    <a:pt x="969" y="869"/>
                  </a:lnTo>
                  <a:lnTo>
                    <a:pt x="952" y="876"/>
                  </a:lnTo>
                  <a:lnTo>
                    <a:pt x="933" y="879"/>
                  </a:lnTo>
                  <a:lnTo>
                    <a:pt x="915" y="876"/>
                  </a:lnTo>
                  <a:lnTo>
                    <a:pt x="898" y="869"/>
                  </a:lnTo>
                  <a:lnTo>
                    <a:pt x="884" y="859"/>
                  </a:lnTo>
                  <a:lnTo>
                    <a:pt x="873" y="844"/>
                  </a:lnTo>
                  <a:lnTo>
                    <a:pt x="866" y="827"/>
                  </a:lnTo>
                  <a:lnTo>
                    <a:pt x="864" y="809"/>
                  </a:lnTo>
                  <a:lnTo>
                    <a:pt x="864" y="679"/>
                  </a:lnTo>
                  <a:lnTo>
                    <a:pt x="866" y="662"/>
                  </a:lnTo>
                  <a:lnTo>
                    <a:pt x="872" y="646"/>
                  </a:lnTo>
                  <a:lnTo>
                    <a:pt x="882" y="632"/>
                  </a:lnTo>
                  <a:lnTo>
                    <a:pt x="894" y="621"/>
                  </a:lnTo>
                  <a:lnTo>
                    <a:pt x="907" y="610"/>
                  </a:lnTo>
                  <a:lnTo>
                    <a:pt x="914" y="595"/>
                  </a:lnTo>
                  <a:lnTo>
                    <a:pt x="917" y="580"/>
                  </a:lnTo>
                  <a:lnTo>
                    <a:pt x="917" y="311"/>
                  </a:lnTo>
                  <a:lnTo>
                    <a:pt x="914" y="281"/>
                  </a:lnTo>
                  <a:lnTo>
                    <a:pt x="907" y="252"/>
                  </a:lnTo>
                  <a:lnTo>
                    <a:pt x="894" y="225"/>
                  </a:lnTo>
                  <a:lnTo>
                    <a:pt x="877" y="202"/>
                  </a:lnTo>
                  <a:lnTo>
                    <a:pt x="857" y="181"/>
                  </a:lnTo>
                  <a:lnTo>
                    <a:pt x="833" y="164"/>
                  </a:lnTo>
                  <a:lnTo>
                    <a:pt x="807" y="151"/>
                  </a:lnTo>
                  <a:lnTo>
                    <a:pt x="778" y="144"/>
                  </a:lnTo>
                  <a:lnTo>
                    <a:pt x="748" y="141"/>
                  </a:lnTo>
                  <a:lnTo>
                    <a:pt x="690" y="141"/>
                  </a:lnTo>
                  <a:lnTo>
                    <a:pt x="659" y="144"/>
                  </a:lnTo>
                  <a:lnTo>
                    <a:pt x="631" y="151"/>
                  </a:lnTo>
                  <a:lnTo>
                    <a:pt x="604" y="164"/>
                  </a:lnTo>
                  <a:lnTo>
                    <a:pt x="581" y="181"/>
                  </a:lnTo>
                  <a:lnTo>
                    <a:pt x="560" y="201"/>
                  </a:lnTo>
                  <a:lnTo>
                    <a:pt x="543" y="225"/>
                  </a:lnTo>
                  <a:lnTo>
                    <a:pt x="530" y="252"/>
                  </a:lnTo>
                  <a:lnTo>
                    <a:pt x="523" y="280"/>
                  </a:lnTo>
                  <a:lnTo>
                    <a:pt x="520" y="311"/>
                  </a:lnTo>
                  <a:lnTo>
                    <a:pt x="520" y="580"/>
                  </a:lnTo>
                  <a:lnTo>
                    <a:pt x="523" y="595"/>
                  </a:lnTo>
                  <a:lnTo>
                    <a:pt x="530" y="610"/>
                  </a:lnTo>
                  <a:lnTo>
                    <a:pt x="543" y="621"/>
                  </a:lnTo>
                  <a:lnTo>
                    <a:pt x="556" y="632"/>
                  </a:lnTo>
                  <a:lnTo>
                    <a:pt x="565" y="646"/>
                  </a:lnTo>
                  <a:lnTo>
                    <a:pt x="572" y="662"/>
                  </a:lnTo>
                  <a:lnTo>
                    <a:pt x="574" y="679"/>
                  </a:lnTo>
                  <a:lnTo>
                    <a:pt x="574" y="937"/>
                  </a:lnTo>
                  <a:lnTo>
                    <a:pt x="572" y="956"/>
                  </a:lnTo>
                  <a:lnTo>
                    <a:pt x="565" y="973"/>
                  </a:lnTo>
                  <a:lnTo>
                    <a:pt x="556" y="987"/>
                  </a:lnTo>
                  <a:lnTo>
                    <a:pt x="543" y="1001"/>
                  </a:lnTo>
                  <a:lnTo>
                    <a:pt x="527" y="1011"/>
                  </a:lnTo>
                  <a:lnTo>
                    <a:pt x="518" y="1016"/>
                  </a:lnTo>
                  <a:lnTo>
                    <a:pt x="503" y="1023"/>
                  </a:lnTo>
                  <a:lnTo>
                    <a:pt x="484" y="1033"/>
                  </a:lnTo>
                  <a:lnTo>
                    <a:pt x="462" y="1046"/>
                  </a:lnTo>
                  <a:lnTo>
                    <a:pt x="437" y="1060"/>
                  </a:lnTo>
                  <a:lnTo>
                    <a:pt x="407" y="1076"/>
                  </a:lnTo>
                  <a:lnTo>
                    <a:pt x="376" y="1095"/>
                  </a:lnTo>
                  <a:lnTo>
                    <a:pt x="343" y="1115"/>
                  </a:lnTo>
                  <a:lnTo>
                    <a:pt x="309" y="1139"/>
                  </a:lnTo>
                  <a:lnTo>
                    <a:pt x="272" y="1163"/>
                  </a:lnTo>
                  <a:lnTo>
                    <a:pt x="236" y="1189"/>
                  </a:lnTo>
                  <a:lnTo>
                    <a:pt x="198" y="1217"/>
                  </a:lnTo>
                  <a:lnTo>
                    <a:pt x="161" y="1246"/>
                  </a:lnTo>
                  <a:lnTo>
                    <a:pt x="150" y="1260"/>
                  </a:lnTo>
                  <a:lnTo>
                    <a:pt x="142" y="1275"/>
                  </a:lnTo>
                  <a:lnTo>
                    <a:pt x="140" y="1293"/>
                  </a:lnTo>
                  <a:lnTo>
                    <a:pt x="140" y="1476"/>
                  </a:lnTo>
                  <a:lnTo>
                    <a:pt x="138" y="1495"/>
                  </a:lnTo>
                  <a:lnTo>
                    <a:pt x="131" y="1512"/>
                  </a:lnTo>
                  <a:lnTo>
                    <a:pt x="120" y="1525"/>
                  </a:lnTo>
                  <a:lnTo>
                    <a:pt x="105" y="1537"/>
                  </a:lnTo>
                  <a:lnTo>
                    <a:pt x="89" y="1543"/>
                  </a:lnTo>
                  <a:lnTo>
                    <a:pt x="71" y="1547"/>
                  </a:lnTo>
                  <a:lnTo>
                    <a:pt x="52" y="1543"/>
                  </a:lnTo>
                  <a:lnTo>
                    <a:pt x="35" y="1537"/>
                  </a:lnTo>
                  <a:lnTo>
                    <a:pt x="20" y="1525"/>
                  </a:lnTo>
                  <a:lnTo>
                    <a:pt x="9" y="1512"/>
                  </a:lnTo>
                  <a:lnTo>
                    <a:pt x="2" y="1495"/>
                  </a:lnTo>
                  <a:lnTo>
                    <a:pt x="0" y="1476"/>
                  </a:lnTo>
                  <a:lnTo>
                    <a:pt x="0" y="1293"/>
                  </a:lnTo>
                  <a:lnTo>
                    <a:pt x="2" y="1263"/>
                  </a:lnTo>
                  <a:lnTo>
                    <a:pt x="8" y="1235"/>
                  </a:lnTo>
                  <a:lnTo>
                    <a:pt x="19" y="1207"/>
                  </a:lnTo>
                  <a:lnTo>
                    <a:pt x="34" y="1182"/>
                  </a:lnTo>
                  <a:lnTo>
                    <a:pt x="52" y="1159"/>
                  </a:lnTo>
                  <a:lnTo>
                    <a:pt x="73" y="1138"/>
                  </a:lnTo>
                  <a:lnTo>
                    <a:pt x="115" y="1104"/>
                  </a:lnTo>
                  <a:lnTo>
                    <a:pt x="158" y="1072"/>
                  </a:lnTo>
                  <a:lnTo>
                    <a:pt x="200" y="1042"/>
                  </a:lnTo>
                  <a:lnTo>
                    <a:pt x="241" y="1015"/>
                  </a:lnTo>
                  <a:lnTo>
                    <a:pt x="281" y="990"/>
                  </a:lnTo>
                  <a:lnTo>
                    <a:pt x="317" y="967"/>
                  </a:lnTo>
                  <a:lnTo>
                    <a:pt x="352" y="946"/>
                  </a:lnTo>
                  <a:lnTo>
                    <a:pt x="383" y="929"/>
                  </a:lnTo>
                  <a:lnTo>
                    <a:pt x="410" y="913"/>
                  </a:lnTo>
                  <a:lnTo>
                    <a:pt x="433" y="902"/>
                  </a:lnTo>
                  <a:lnTo>
                    <a:pt x="433" y="712"/>
                  </a:lnTo>
                  <a:lnTo>
                    <a:pt x="414" y="689"/>
                  </a:lnTo>
                  <a:lnTo>
                    <a:pt x="400" y="664"/>
                  </a:lnTo>
                  <a:lnTo>
                    <a:pt x="389" y="638"/>
                  </a:lnTo>
                  <a:lnTo>
                    <a:pt x="382" y="609"/>
                  </a:lnTo>
                  <a:lnTo>
                    <a:pt x="380" y="580"/>
                  </a:lnTo>
                  <a:lnTo>
                    <a:pt x="380" y="311"/>
                  </a:lnTo>
                  <a:lnTo>
                    <a:pt x="383" y="270"/>
                  </a:lnTo>
                  <a:lnTo>
                    <a:pt x="391" y="229"/>
                  </a:lnTo>
                  <a:lnTo>
                    <a:pt x="404" y="191"/>
                  </a:lnTo>
                  <a:lnTo>
                    <a:pt x="422" y="155"/>
                  </a:lnTo>
                  <a:lnTo>
                    <a:pt x="444" y="122"/>
                  </a:lnTo>
                  <a:lnTo>
                    <a:pt x="470" y="92"/>
                  </a:lnTo>
                  <a:lnTo>
                    <a:pt x="500" y="66"/>
                  </a:lnTo>
                  <a:lnTo>
                    <a:pt x="534" y="44"/>
                  </a:lnTo>
                  <a:lnTo>
                    <a:pt x="569" y="25"/>
                  </a:lnTo>
                  <a:lnTo>
                    <a:pt x="607" y="12"/>
                  </a:lnTo>
                  <a:lnTo>
                    <a:pt x="647" y="4"/>
                  </a:lnTo>
                  <a:lnTo>
                    <a:pt x="69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74"/>
            <p:cNvSpPr>
              <a:spLocks/>
            </p:cNvSpPr>
            <p:nvPr/>
          </p:nvSpPr>
          <p:spPr bwMode="auto">
            <a:xfrm>
              <a:off x="817563" y="5899150"/>
              <a:ext cx="288925" cy="311150"/>
            </a:xfrm>
            <a:custGeom>
              <a:avLst/>
              <a:gdLst>
                <a:gd name="T0" fmla="*/ 1041 w 1820"/>
                <a:gd name="T1" fmla="*/ 12 h 1960"/>
                <a:gd name="T2" fmla="*/ 1200 w 1820"/>
                <a:gd name="T3" fmla="*/ 96 h 1960"/>
                <a:gd name="T4" fmla="*/ 1302 w 1820"/>
                <a:gd name="T5" fmla="*/ 243 h 1960"/>
                <a:gd name="T6" fmla="*/ 1329 w 1820"/>
                <a:gd name="T7" fmla="*/ 728 h 1960"/>
                <a:gd name="T8" fmla="*/ 1283 w 1820"/>
                <a:gd name="T9" fmla="*/ 864 h 1960"/>
                <a:gd name="T10" fmla="*/ 1310 w 1820"/>
                <a:gd name="T11" fmla="*/ 1185 h 1960"/>
                <a:gd name="T12" fmla="*/ 1456 w 1820"/>
                <a:gd name="T13" fmla="*/ 1270 h 1960"/>
                <a:gd name="T14" fmla="*/ 1639 w 1820"/>
                <a:gd name="T15" fmla="*/ 1394 h 1960"/>
                <a:gd name="T16" fmla="*/ 1781 w 1820"/>
                <a:gd name="T17" fmla="*/ 1520 h 1960"/>
                <a:gd name="T18" fmla="*/ 1820 w 1820"/>
                <a:gd name="T19" fmla="*/ 1652 h 1960"/>
                <a:gd name="T20" fmla="*/ 1800 w 1820"/>
                <a:gd name="T21" fmla="*/ 1938 h 1960"/>
                <a:gd name="T22" fmla="*/ 1731 w 1820"/>
                <a:gd name="T23" fmla="*/ 1956 h 1960"/>
                <a:gd name="T24" fmla="*/ 1683 w 1820"/>
                <a:gd name="T25" fmla="*/ 1908 h 1960"/>
                <a:gd name="T26" fmla="*/ 1672 w 1820"/>
                <a:gd name="T27" fmla="*/ 1611 h 1960"/>
                <a:gd name="T28" fmla="*/ 1555 w 1820"/>
                <a:gd name="T29" fmla="*/ 1507 h 1960"/>
                <a:gd name="T30" fmla="*/ 1383 w 1820"/>
                <a:gd name="T31" fmla="*/ 1391 h 1960"/>
                <a:gd name="T32" fmla="*/ 1245 w 1820"/>
                <a:gd name="T33" fmla="*/ 1310 h 1960"/>
                <a:gd name="T34" fmla="*/ 1167 w 1820"/>
                <a:gd name="T35" fmla="*/ 1269 h 1960"/>
                <a:gd name="T36" fmla="*/ 1122 w 1820"/>
                <a:gd name="T37" fmla="*/ 1211 h 1960"/>
                <a:gd name="T38" fmla="*/ 1127 w 1820"/>
                <a:gd name="T39" fmla="*/ 826 h 1960"/>
                <a:gd name="T40" fmla="*/ 1179 w 1820"/>
                <a:gd name="T41" fmla="*/ 770 h 1960"/>
                <a:gd name="T42" fmla="*/ 1186 w 1820"/>
                <a:gd name="T43" fmla="*/ 344 h 1960"/>
                <a:gd name="T44" fmla="*/ 1119 w 1820"/>
                <a:gd name="T45" fmla="*/ 211 h 1960"/>
                <a:gd name="T46" fmla="*/ 987 w 1820"/>
                <a:gd name="T47" fmla="*/ 144 h 1960"/>
                <a:gd name="T48" fmla="*/ 798 w 1820"/>
                <a:gd name="T49" fmla="*/ 153 h 1960"/>
                <a:gd name="T50" fmla="*/ 679 w 1820"/>
                <a:gd name="T51" fmla="*/ 240 h 1960"/>
                <a:gd name="T52" fmla="*/ 633 w 1820"/>
                <a:gd name="T53" fmla="*/ 383 h 1960"/>
                <a:gd name="T54" fmla="*/ 655 w 1820"/>
                <a:gd name="T55" fmla="*/ 786 h 1960"/>
                <a:gd name="T56" fmla="*/ 700 w 1820"/>
                <a:gd name="T57" fmla="*/ 841 h 1960"/>
                <a:gd name="T58" fmla="*/ 694 w 1820"/>
                <a:gd name="T59" fmla="*/ 1229 h 1960"/>
                <a:gd name="T60" fmla="*/ 642 w 1820"/>
                <a:gd name="T61" fmla="*/ 1275 h 1960"/>
                <a:gd name="T62" fmla="*/ 547 w 1820"/>
                <a:gd name="T63" fmla="*/ 1325 h 1960"/>
                <a:gd name="T64" fmla="*/ 397 w 1820"/>
                <a:gd name="T65" fmla="*/ 1416 h 1960"/>
                <a:gd name="T66" fmla="*/ 221 w 1820"/>
                <a:gd name="T67" fmla="*/ 1541 h 1960"/>
                <a:gd name="T68" fmla="*/ 143 w 1820"/>
                <a:gd name="T69" fmla="*/ 1631 h 1960"/>
                <a:gd name="T70" fmla="*/ 131 w 1820"/>
                <a:gd name="T71" fmla="*/ 1925 h 1960"/>
                <a:gd name="T72" fmla="*/ 71 w 1820"/>
                <a:gd name="T73" fmla="*/ 1960 h 1960"/>
                <a:gd name="T74" fmla="*/ 9 w 1820"/>
                <a:gd name="T75" fmla="*/ 1925 h 1960"/>
                <a:gd name="T76" fmla="*/ 3 w 1820"/>
                <a:gd name="T77" fmla="*/ 1616 h 1960"/>
                <a:gd name="T78" fmla="*/ 61 w 1820"/>
                <a:gd name="T79" fmla="*/ 1492 h 1960"/>
                <a:gd name="T80" fmla="*/ 229 w 1820"/>
                <a:gd name="T81" fmla="*/ 1359 h 1960"/>
                <a:gd name="T82" fmla="*/ 405 w 1820"/>
                <a:gd name="T83" fmla="*/ 1245 h 1960"/>
                <a:gd name="T84" fmla="*/ 538 w 1820"/>
                <a:gd name="T85" fmla="*/ 1170 h 1960"/>
                <a:gd name="T86" fmla="*/ 518 w 1820"/>
                <a:gd name="T87" fmla="*/ 834 h 1960"/>
                <a:gd name="T88" fmla="*/ 492 w 1820"/>
                <a:gd name="T89" fmla="*/ 382 h 1960"/>
                <a:gd name="T90" fmla="*/ 537 w 1820"/>
                <a:gd name="T91" fmla="*/ 202 h 1960"/>
                <a:gd name="T92" fmla="*/ 655 w 1820"/>
                <a:gd name="T93" fmla="*/ 69 h 1960"/>
                <a:gd name="T94" fmla="*/ 826 w 1820"/>
                <a:gd name="T95" fmla="*/ 2 h 1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20" h="1960">
                  <a:moveTo>
                    <a:pt x="873" y="0"/>
                  </a:moveTo>
                  <a:lnTo>
                    <a:pt x="947" y="0"/>
                  </a:lnTo>
                  <a:lnTo>
                    <a:pt x="995" y="2"/>
                  </a:lnTo>
                  <a:lnTo>
                    <a:pt x="1041" y="12"/>
                  </a:lnTo>
                  <a:lnTo>
                    <a:pt x="1085" y="25"/>
                  </a:lnTo>
                  <a:lnTo>
                    <a:pt x="1126" y="45"/>
                  </a:lnTo>
                  <a:lnTo>
                    <a:pt x="1165" y="68"/>
                  </a:lnTo>
                  <a:lnTo>
                    <a:pt x="1200" y="96"/>
                  </a:lnTo>
                  <a:lnTo>
                    <a:pt x="1232" y="128"/>
                  </a:lnTo>
                  <a:lnTo>
                    <a:pt x="1260" y="164"/>
                  </a:lnTo>
                  <a:lnTo>
                    <a:pt x="1283" y="202"/>
                  </a:lnTo>
                  <a:lnTo>
                    <a:pt x="1302" y="243"/>
                  </a:lnTo>
                  <a:lnTo>
                    <a:pt x="1317" y="288"/>
                  </a:lnTo>
                  <a:lnTo>
                    <a:pt x="1325" y="334"/>
                  </a:lnTo>
                  <a:lnTo>
                    <a:pt x="1329" y="382"/>
                  </a:lnTo>
                  <a:lnTo>
                    <a:pt x="1329" y="728"/>
                  </a:lnTo>
                  <a:lnTo>
                    <a:pt x="1325" y="765"/>
                  </a:lnTo>
                  <a:lnTo>
                    <a:pt x="1317" y="800"/>
                  </a:lnTo>
                  <a:lnTo>
                    <a:pt x="1302" y="834"/>
                  </a:lnTo>
                  <a:lnTo>
                    <a:pt x="1283" y="864"/>
                  </a:lnTo>
                  <a:lnTo>
                    <a:pt x="1259" y="891"/>
                  </a:lnTo>
                  <a:lnTo>
                    <a:pt x="1259" y="1158"/>
                  </a:lnTo>
                  <a:lnTo>
                    <a:pt x="1282" y="1170"/>
                  </a:lnTo>
                  <a:lnTo>
                    <a:pt x="1310" y="1185"/>
                  </a:lnTo>
                  <a:lnTo>
                    <a:pt x="1341" y="1203"/>
                  </a:lnTo>
                  <a:lnTo>
                    <a:pt x="1377" y="1223"/>
                  </a:lnTo>
                  <a:lnTo>
                    <a:pt x="1415" y="1245"/>
                  </a:lnTo>
                  <a:lnTo>
                    <a:pt x="1456" y="1270"/>
                  </a:lnTo>
                  <a:lnTo>
                    <a:pt x="1499" y="1298"/>
                  </a:lnTo>
                  <a:lnTo>
                    <a:pt x="1545" y="1328"/>
                  </a:lnTo>
                  <a:lnTo>
                    <a:pt x="1591" y="1359"/>
                  </a:lnTo>
                  <a:lnTo>
                    <a:pt x="1639" y="1394"/>
                  </a:lnTo>
                  <a:lnTo>
                    <a:pt x="1686" y="1430"/>
                  </a:lnTo>
                  <a:lnTo>
                    <a:pt x="1734" y="1468"/>
                  </a:lnTo>
                  <a:lnTo>
                    <a:pt x="1759" y="1492"/>
                  </a:lnTo>
                  <a:lnTo>
                    <a:pt x="1781" y="1520"/>
                  </a:lnTo>
                  <a:lnTo>
                    <a:pt x="1798" y="1549"/>
                  </a:lnTo>
                  <a:lnTo>
                    <a:pt x="1810" y="1582"/>
                  </a:lnTo>
                  <a:lnTo>
                    <a:pt x="1818" y="1616"/>
                  </a:lnTo>
                  <a:lnTo>
                    <a:pt x="1820" y="1652"/>
                  </a:lnTo>
                  <a:lnTo>
                    <a:pt x="1820" y="1889"/>
                  </a:lnTo>
                  <a:lnTo>
                    <a:pt x="1818" y="1908"/>
                  </a:lnTo>
                  <a:lnTo>
                    <a:pt x="1811" y="1925"/>
                  </a:lnTo>
                  <a:lnTo>
                    <a:pt x="1800" y="1938"/>
                  </a:lnTo>
                  <a:lnTo>
                    <a:pt x="1785" y="1950"/>
                  </a:lnTo>
                  <a:lnTo>
                    <a:pt x="1768" y="1956"/>
                  </a:lnTo>
                  <a:lnTo>
                    <a:pt x="1750" y="1960"/>
                  </a:lnTo>
                  <a:lnTo>
                    <a:pt x="1731" y="1956"/>
                  </a:lnTo>
                  <a:lnTo>
                    <a:pt x="1715" y="1950"/>
                  </a:lnTo>
                  <a:lnTo>
                    <a:pt x="1701" y="1938"/>
                  </a:lnTo>
                  <a:lnTo>
                    <a:pt x="1689" y="1925"/>
                  </a:lnTo>
                  <a:lnTo>
                    <a:pt x="1683" y="1908"/>
                  </a:lnTo>
                  <a:lnTo>
                    <a:pt x="1681" y="1890"/>
                  </a:lnTo>
                  <a:lnTo>
                    <a:pt x="1681" y="1652"/>
                  </a:lnTo>
                  <a:lnTo>
                    <a:pt x="1679" y="1631"/>
                  </a:lnTo>
                  <a:lnTo>
                    <a:pt x="1672" y="1611"/>
                  </a:lnTo>
                  <a:lnTo>
                    <a:pt x="1661" y="1593"/>
                  </a:lnTo>
                  <a:lnTo>
                    <a:pt x="1646" y="1577"/>
                  </a:lnTo>
                  <a:lnTo>
                    <a:pt x="1601" y="1541"/>
                  </a:lnTo>
                  <a:lnTo>
                    <a:pt x="1555" y="1507"/>
                  </a:lnTo>
                  <a:lnTo>
                    <a:pt x="1511" y="1476"/>
                  </a:lnTo>
                  <a:lnTo>
                    <a:pt x="1467" y="1445"/>
                  </a:lnTo>
                  <a:lnTo>
                    <a:pt x="1425" y="1416"/>
                  </a:lnTo>
                  <a:lnTo>
                    <a:pt x="1383" y="1391"/>
                  </a:lnTo>
                  <a:lnTo>
                    <a:pt x="1344" y="1367"/>
                  </a:lnTo>
                  <a:lnTo>
                    <a:pt x="1309" y="1346"/>
                  </a:lnTo>
                  <a:lnTo>
                    <a:pt x="1275" y="1326"/>
                  </a:lnTo>
                  <a:lnTo>
                    <a:pt x="1245" y="1310"/>
                  </a:lnTo>
                  <a:lnTo>
                    <a:pt x="1219" y="1296"/>
                  </a:lnTo>
                  <a:lnTo>
                    <a:pt x="1197" y="1284"/>
                  </a:lnTo>
                  <a:lnTo>
                    <a:pt x="1180" y="1276"/>
                  </a:lnTo>
                  <a:lnTo>
                    <a:pt x="1167" y="1269"/>
                  </a:lnTo>
                  <a:lnTo>
                    <a:pt x="1151" y="1259"/>
                  </a:lnTo>
                  <a:lnTo>
                    <a:pt x="1138" y="1245"/>
                  </a:lnTo>
                  <a:lnTo>
                    <a:pt x="1128" y="1229"/>
                  </a:lnTo>
                  <a:lnTo>
                    <a:pt x="1122" y="1211"/>
                  </a:lnTo>
                  <a:lnTo>
                    <a:pt x="1120" y="1192"/>
                  </a:lnTo>
                  <a:lnTo>
                    <a:pt x="1120" y="858"/>
                  </a:lnTo>
                  <a:lnTo>
                    <a:pt x="1122" y="841"/>
                  </a:lnTo>
                  <a:lnTo>
                    <a:pt x="1127" y="826"/>
                  </a:lnTo>
                  <a:lnTo>
                    <a:pt x="1138" y="812"/>
                  </a:lnTo>
                  <a:lnTo>
                    <a:pt x="1150" y="800"/>
                  </a:lnTo>
                  <a:lnTo>
                    <a:pt x="1167" y="786"/>
                  </a:lnTo>
                  <a:lnTo>
                    <a:pt x="1179" y="770"/>
                  </a:lnTo>
                  <a:lnTo>
                    <a:pt x="1186" y="749"/>
                  </a:lnTo>
                  <a:lnTo>
                    <a:pt x="1189" y="729"/>
                  </a:lnTo>
                  <a:lnTo>
                    <a:pt x="1189" y="383"/>
                  </a:lnTo>
                  <a:lnTo>
                    <a:pt x="1186" y="344"/>
                  </a:lnTo>
                  <a:lnTo>
                    <a:pt x="1177" y="307"/>
                  </a:lnTo>
                  <a:lnTo>
                    <a:pt x="1162" y="272"/>
                  </a:lnTo>
                  <a:lnTo>
                    <a:pt x="1142" y="240"/>
                  </a:lnTo>
                  <a:lnTo>
                    <a:pt x="1119" y="211"/>
                  </a:lnTo>
                  <a:lnTo>
                    <a:pt x="1090" y="188"/>
                  </a:lnTo>
                  <a:lnTo>
                    <a:pt x="1059" y="168"/>
                  </a:lnTo>
                  <a:lnTo>
                    <a:pt x="1024" y="153"/>
                  </a:lnTo>
                  <a:lnTo>
                    <a:pt x="987" y="144"/>
                  </a:lnTo>
                  <a:lnTo>
                    <a:pt x="948" y="141"/>
                  </a:lnTo>
                  <a:lnTo>
                    <a:pt x="874" y="141"/>
                  </a:lnTo>
                  <a:lnTo>
                    <a:pt x="835" y="144"/>
                  </a:lnTo>
                  <a:lnTo>
                    <a:pt x="798" y="153"/>
                  </a:lnTo>
                  <a:lnTo>
                    <a:pt x="763" y="168"/>
                  </a:lnTo>
                  <a:lnTo>
                    <a:pt x="732" y="187"/>
                  </a:lnTo>
                  <a:lnTo>
                    <a:pt x="703" y="211"/>
                  </a:lnTo>
                  <a:lnTo>
                    <a:pt x="679" y="240"/>
                  </a:lnTo>
                  <a:lnTo>
                    <a:pt x="660" y="272"/>
                  </a:lnTo>
                  <a:lnTo>
                    <a:pt x="645" y="306"/>
                  </a:lnTo>
                  <a:lnTo>
                    <a:pt x="636" y="344"/>
                  </a:lnTo>
                  <a:lnTo>
                    <a:pt x="633" y="383"/>
                  </a:lnTo>
                  <a:lnTo>
                    <a:pt x="633" y="729"/>
                  </a:lnTo>
                  <a:lnTo>
                    <a:pt x="636" y="750"/>
                  </a:lnTo>
                  <a:lnTo>
                    <a:pt x="643" y="770"/>
                  </a:lnTo>
                  <a:lnTo>
                    <a:pt x="655" y="786"/>
                  </a:lnTo>
                  <a:lnTo>
                    <a:pt x="671" y="800"/>
                  </a:lnTo>
                  <a:lnTo>
                    <a:pt x="684" y="812"/>
                  </a:lnTo>
                  <a:lnTo>
                    <a:pt x="694" y="826"/>
                  </a:lnTo>
                  <a:lnTo>
                    <a:pt x="700" y="841"/>
                  </a:lnTo>
                  <a:lnTo>
                    <a:pt x="702" y="858"/>
                  </a:lnTo>
                  <a:lnTo>
                    <a:pt x="702" y="1192"/>
                  </a:lnTo>
                  <a:lnTo>
                    <a:pt x="700" y="1211"/>
                  </a:lnTo>
                  <a:lnTo>
                    <a:pt x="694" y="1229"/>
                  </a:lnTo>
                  <a:lnTo>
                    <a:pt x="684" y="1245"/>
                  </a:lnTo>
                  <a:lnTo>
                    <a:pt x="671" y="1259"/>
                  </a:lnTo>
                  <a:lnTo>
                    <a:pt x="654" y="1269"/>
                  </a:lnTo>
                  <a:lnTo>
                    <a:pt x="642" y="1275"/>
                  </a:lnTo>
                  <a:lnTo>
                    <a:pt x="625" y="1284"/>
                  </a:lnTo>
                  <a:lnTo>
                    <a:pt x="603" y="1295"/>
                  </a:lnTo>
                  <a:lnTo>
                    <a:pt x="577" y="1310"/>
                  </a:lnTo>
                  <a:lnTo>
                    <a:pt x="547" y="1325"/>
                  </a:lnTo>
                  <a:lnTo>
                    <a:pt x="513" y="1344"/>
                  </a:lnTo>
                  <a:lnTo>
                    <a:pt x="478" y="1367"/>
                  </a:lnTo>
                  <a:lnTo>
                    <a:pt x="439" y="1390"/>
                  </a:lnTo>
                  <a:lnTo>
                    <a:pt x="397" y="1416"/>
                  </a:lnTo>
                  <a:lnTo>
                    <a:pt x="354" y="1444"/>
                  </a:lnTo>
                  <a:lnTo>
                    <a:pt x="311" y="1474"/>
                  </a:lnTo>
                  <a:lnTo>
                    <a:pt x="266" y="1506"/>
                  </a:lnTo>
                  <a:lnTo>
                    <a:pt x="221" y="1541"/>
                  </a:lnTo>
                  <a:lnTo>
                    <a:pt x="176" y="1577"/>
                  </a:lnTo>
                  <a:lnTo>
                    <a:pt x="161" y="1592"/>
                  </a:lnTo>
                  <a:lnTo>
                    <a:pt x="150" y="1610"/>
                  </a:lnTo>
                  <a:lnTo>
                    <a:pt x="143" y="1631"/>
                  </a:lnTo>
                  <a:lnTo>
                    <a:pt x="140" y="1652"/>
                  </a:lnTo>
                  <a:lnTo>
                    <a:pt x="140" y="1889"/>
                  </a:lnTo>
                  <a:lnTo>
                    <a:pt x="138" y="1908"/>
                  </a:lnTo>
                  <a:lnTo>
                    <a:pt x="131" y="1925"/>
                  </a:lnTo>
                  <a:lnTo>
                    <a:pt x="120" y="1938"/>
                  </a:lnTo>
                  <a:lnTo>
                    <a:pt x="105" y="1950"/>
                  </a:lnTo>
                  <a:lnTo>
                    <a:pt x="90" y="1956"/>
                  </a:lnTo>
                  <a:lnTo>
                    <a:pt x="71" y="1960"/>
                  </a:lnTo>
                  <a:lnTo>
                    <a:pt x="52" y="1956"/>
                  </a:lnTo>
                  <a:lnTo>
                    <a:pt x="35" y="1950"/>
                  </a:lnTo>
                  <a:lnTo>
                    <a:pt x="21" y="1938"/>
                  </a:lnTo>
                  <a:lnTo>
                    <a:pt x="9" y="1925"/>
                  </a:lnTo>
                  <a:lnTo>
                    <a:pt x="3" y="1908"/>
                  </a:lnTo>
                  <a:lnTo>
                    <a:pt x="0" y="1889"/>
                  </a:lnTo>
                  <a:lnTo>
                    <a:pt x="0" y="1652"/>
                  </a:lnTo>
                  <a:lnTo>
                    <a:pt x="3" y="1616"/>
                  </a:lnTo>
                  <a:lnTo>
                    <a:pt x="10" y="1582"/>
                  </a:lnTo>
                  <a:lnTo>
                    <a:pt x="23" y="1549"/>
                  </a:lnTo>
                  <a:lnTo>
                    <a:pt x="40" y="1520"/>
                  </a:lnTo>
                  <a:lnTo>
                    <a:pt x="61" y="1492"/>
                  </a:lnTo>
                  <a:lnTo>
                    <a:pt x="86" y="1468"/>
                  </a:lnTo>
                  <a:lnTo>
                    <a:pt x="134" y="1430"/>
                  </a:lnTo>
                  <a:lnTo>
                    <a:pt x="181" y="1394"/>
                  </a:lnTo>
                  <a:lnTo>
                    <a:pt x="229" y="1359"/>
                  </a:lnTo>
                  <a:lnTo>
                    <a:pt x="275" y="1328"/>
                  </a:lnTo>
                  <a:lnTo>
                    <a:pt x="321" y="1298"/>
                  </a:lnTo>
                  <a:lnTo>
                    <a:pt x="364" y="1270"/>
                  </a:lnTo>
                  <a:lnTo>
                    <a:pt x="405" y="1245"/>
                  </a:lnTo>
                  <a:lnTo>
                    <a:pt x="444" y="1223"/>
                  </a:lnTo>
                  <a:lnTo>
                    <a:pt x="479" y="1203"/>
                  </a:lnTo>
                  <a:lnTo>
                    <a:pt x="510" y="1185"/>
                  </a:lnTo>
                  <a:lnTo>
                    <a:pt x="538" y="1170"/>
                  </a:lnTo>
                  <a:lnTo>
                    <a:pt x="561" y="1158"/>
                  </a:lnTo>
                  <a:lnTo>
                    <a:pt x="561" y="891"/>
                  </a:lnTo>
                  <a:lnTo>
                    <a:pt x="537" y="864"/>
                  </a:lnTo>
                  <a:lnTo>
                    <a:pt x="518" y="834"/>
                  </a:lnTo>
                  <a:lnTo>
                    <a:pt x="504" y="800"/>
                  </a:lnTo>
                  <a:lnTo>
                    <a:pt x="495" y="765"/>
                  </a:lnTo>
                  <a:lnTo>
                    <a:pt x="492" y="728"/>
                  </a:lnTo>
                  <a:lnTo>
                    <a:pt x="492" y="382"/>
                  </a:lnTo>
                  <a:lnTo>
                    <a:pt x="495" y="334"/>
                  </a:lnTo>
                  <a:lnTo>
                    <a:pt x="504" y="288"/>
                  </a:lnTo>
                  <a:lnTo>
                    <a:pt x="518" y="244"/>
                  </a:lnTo>
                  <a:lnTo>
                    <a:pt x="537" y="202"/>
                  </a:lnTo>
                  <a:lnTo>
                    <a:pt x="560" y="164"/>
                  </a:lnTo>
                  <a:lnTo>
                    <a:pt x="588" y="128"/>
                  </a:lnTo>
                  <a:lnTo>
                    <a:pt x="620" y="96"/>
                  </a:lnTo>
                  <a:lnTo>
                    <a:pt x="655" y="69"/>
                  </a:lnTo>
                  <a:lnTo>
                    <a:pt x="694" y="45"/>
                  </a:lnTo>
                  <a:lnTo>
                    <a:pt x="735" y="25"/>
                  </a:lnTo>
                  <a:lnTo>
                    <a:pt x="779" y="12"/>
                  </a:lnTo>
                  <a:lnTo>
                    <a:pt x="826" y="2"/>
                  </a:lnTo>
                  <a:lnTo>
                    <a:pt x="8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73" name="Рисунок 72">
            <a:extLst>
              <a:ext uri="{FF2B5EF4-FFF2-40B4-BE49-F238E27FC236}">
                <a16:creationId xmlns:a16="http://schemas.microsoft.com/office/drawing/2014/main" id="{6460FEBD-2D58-41ED-B1CE-C4083CBA98F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25" y="1136031"/>
            <a:ext cx="608910" cy="608910"/>
          </a:xfrm>
          <a:prstGeom prst="rect">
            <a:avLst/>
          </a:prstGeom>
        </p:spPr>
      </p:pic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29FB8800-3B05-4615-AAC5-C22E917AFFC4}"/>
              </a:ext>
            </a:extLst>
          </p:cNvPr>
          <p:cNvSpPr/>
          <p:nvPr/>
        </p:nvSpPr>
        <p:spPr>
          <a:xfrm>
            <a:off x="1762537" y="1040377"/>
            <a:ext cx="210186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1000 школ</a:t>
            </a:r>
          </a:p>
          <a:p>
            <a:pPr lvl="0"/>
            <a:r>
              <a:rPr lang="kk-KZ" sz="14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Срок </a:t>
            </a:r>
            <a:r>
              <a:rPr lang="kk-KZ" sz="14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реализации 2023-2024 </a:t>
            </a:r>
            <a:r>
              <a:rPr lang="kk-KZ" sz="14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гг</a:t>
            </a:r>
            <a:r>
              <a:rPr lang="ru-RU" sz="1400" dirty="0" smtClean="0"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.</a:t>
            </a:r>
            <a:endParaRPr lang="ru-RU" sz="1400" dirty="0"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3BACCA1-D973-3A97-5125-4F036974911E}"/>
              </a:ext>
            </a:extLst>
          </p:cNvPr>
          <p:cNvSpPr txBox="1"/>
          <p:nvPr/>
        </p:nvSpPr>
        <p:spPr>
          <a:xfrm>
            <a:off x="6269071" y="1082667"/>
            <a:ext cx="5770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buClr>
                <a:schemeClr val="dk1"/>
              </a:buClr>
              <a:buSzPts val="1400"/>
            </a:pPr>
            <a:r>
              <a:rPr lang="ru-RU" sz="1400" b="1" dirty="0" smtClean="0">
                <a:solidFill>
                  <a:schemeClr val="tx1"/>
                </a:solidFill>
                <a:ea typeface="Oswald"/>
              </a:rPr>
              <a:t>КООРДИНАЦИЯ ПРОЦЕССА РЕАЛИЗАЦИИ НА ВСЕХ УРОВНЯХ: </a:t>
            </a:r>
            <a:r>
              <a:rPr lang="ru-RU" sz="1400" dirty="0" smtClean="0">
                <a:solidFill>
                  <a:schemeClr val="tx1"/>
                </a:solidFill>
                <a:ea typeface="Oswald"/>
              </a:rPr>
              <a:t>Комитет по обеспечению качества в сфере образования (К</a:t>
            </a:r>
            <a:r>
              <a:rPr lang="ru-RU" sz="1400" dirty="0" smtClean="0">
                <a:solidFill>
                  <a:schemeClr val="tx1"/>
                </a:solidFill>
                <a:ea typeface="Oswald"/>
              </a:rPr>
              <a:t>ОКСО).</a:t>
            </a:r>
            <a:endParaRPr lang="ru-RU" sz="1400" dirty="0">
              <a:solidFill>
                <a:schemeClr val="tx1"/>
              </a:solidFill>
              <a:ea typeface="Oswald"/>
            </a:endParaRPr>
          </a:p>
        </p:txBody>
      </p:sp>
      <p:grpSp>
        <p:nvGrpSpPr>
          <p:cNvPr id="79" name="Group 227"/>
          <p:cNvGrpSpPr/>
          <p:nvPr/>
        </p:nvGrpSpPr>
        <p:grpSpPr>
          <a:xfrm>
            <a:off x="5602321" y="1207523"/>
            <a:ext cx="552450" cy="488951"/>
            <a:chOff x="6307138" y="2720975"/>
            <a:chExt cx="552450" cy="488951"/>
          </a:xfrm>
          <a:solidFill>
            <a:srgbClr val="000000"/>
          </a:solidFill>
        </p:grpSpPr>
        <p:sp>
          <p:nvSpPr>
            <p:cNvPr id="80" name="Freeform 137"/>
            <p:cNvSpPr>
              <a:spLocks noEditPoints="1"/>
            </p:cNvSpPr>
            <p:nvPr/>
          </p:nvSpPr>
          <p:spPr bwMode="auto">
            <a:xfrm>
              <a:off x="6502401" y="2940050"/>
              <a:ext cx="163513" cy="144463"/>
            </a:xfrm>
            <a:custGeom>
              <a:avLst/>
              <a:gdLst>
                <a:gd name="T0" fmla="*/ 492 w 1029"/>
                <a:gd name="T1" fmla="*/ 501 h 910"/>
                <a:gd name="T2" fmla="*/ 454 w 1029"/>
                <a:gd name="T3" fmla="*/ 523 h 910"/>
                <a:gd name="T4" fmla="*/ 433 w 1029"/>
                <a:gd name="T5" fmla="*/ 560 h 910"/>
                <a:gd name="T6" fmla="*/ 433 w 1029"/>
                <a:gd name="T7" fmla="*/ 605 h 910"/>
                <a:gd name="T8" fmla="*/ 455 w 1029"/>
                <a:gd name="T9" fmla="*/ 642 h 910"/>
                <a:gd name="T10" fmla="*/ 492 w 1029"/>
                <a:gd name="T11" fmla="*/ 664 h 910"/>
                <a:gd name="T12" fmla="*/ 537 w 1029"/>
                <a:gd name="T13" fmla="*/ 664 h 910"/>
                <a:gd name="T14" fmla="*/ 574 w 1029"/>
                <a:gd name="T15" fmla="*/ 642 h 910"/>
                <a:gd name="T16" fmla="*/ 597 w 1029"/>
                <a:gd name="T17" fmla="*/ 605 h 910"/>
                <a:gd name="T18" fmla="*/ 597 w 1029"/>
                <a:gd name="T19" fmla="*/ 560 h 910"/>
                <a:gd name="T20" fmla="*/ 574 w 1029"/>
                <a:gd name="T21" fmla="*/ 523 h 910"/>
                <a:gd name="T22" fmla="*/ 537 w 1029"/>
                <a:gd name="T23" fmla="*/ 501 h 910"/>
                <a:gd name="T24" fmla="*/ 515 w 1029"/>
                <a:gd name="T25" fmla="*/ 0 h 910"/>
                <a:gd name="T26" fmla="*/ 551 w 1029"/>
                <a:gd name="T27" fmla="*/ 9 h 910"/>
                <a:gd name="T28" fmla="*/ 576 w 1029"/>
                <a:gd name="T29" fmla="*/ 35 h 910"/>
                <a:gd name="T30" fmla="*/ 586 w 1029"/>
                <a:gd name="T31" fmla="*/ 70 h 910"/>
                <a:gd name="T32" fmla="*/ 618 w 1029"/>
                <a:gd name="T33" fmla="*/ 383 h 910"/>
                <a:gd name="T34" fmla="*/ 674 w 1029"/>
                <a:gd name="T35" fmla="*/ 424 h 910"/>
                <a:gd name="T36" fmla="*/ 715 w 1029"/>
                <a:gd name="T37" fmla="*/ 480 h 910"/>
                <a:gd name="T38" fmla="*/ 738 w 1029"/>
                <a:gd name="T39" fmla="*/ 546 h 910"/>
                <a:gd name="T40" fmla="*/ 739 w 1029"/>
                <a:gd name="T41" fmla="*/ 606 h 910"/>
                <a:gd name="T42" fmla="*/ 994 w 1029"/>
                <a:gd name="T43" fmla="*/ 778 h 910"/>
                <a:gd name="T44" fmla="*/ 1019 w 1029"/>
                <a:gd name="T45" fmla="*/ 805 h 910"/>
                <a:gd name="T46" fmla="*/ 1029 w 1029"/>
                <a:gd name="T47" fmla="*/ 840 h 910"/>
                <a:gd name="T48" fmla="*/ 1019 w 1029"/>
                <a:gd name="T49" fmla="*/ 874 h 910"/>
                <a:gd name="T50" fmla="*/ 993 w 1029"/>
                <a:gd name="T51" fmla="*/ 901 h 910"/>
                <a:gd name="T52" fmla="*/ 958 w 1029"/>
                <a:gd name="T53" fmla="*/ 910 h 910"/>
                <a:gd name="T54" fmla="*/ 923 w 1029"/>
                <a:gd name="T55" fmla="*/ 901 h 910"/>
                <a:gd name="T56" fmla="*/ 639 w 1029"/>
                <a:gd name="T57" fmla="*/ 771 h 910"/>
                <a:gd name="T58" fmla="*/ 581 w 1029"/>
                <a:gd name="T59" fmla="*/ 798 h 910"/>
                <a:gd name="T60" fmla="*/ 514 w 1029"/>
                <a:gd name="T61" fmla="*/ 808 h 910"/>
                <a:gd name="T62" fmla="*/ 449 w 1029"/>
                <a:gd name="T63" fmla="*/ 798 h 910"/>
                <a:gd name="T64" fmla="*/ 390 w 1029"/>
                <a:gd name="T65" fmla="*/ 770 h 910"/>
                <a:gd name="T66" fmla="*/ 105 w 1029"/>
                <a:gd name="T67" fmla="*/ 900 h 910"/>
                <a:gd name="T68" fmla="*/ 70 w 1029"/>
                <a:gd name="T69" fmla="*/ 909 h 910"/>
                <a:gd name="T70" fmla="*/ 36 w 1029"/>
                <a:gd name="T71" fmla="*/ 900 h 910"/>
                <a:gd name="T72" fmla="*/ 10 w 1029"/>
                <a:gd name="T73" fmla="*/ 873 h 910"/>
                <a:gd name="T74" fmla="*/ 0 w 1029"/>
                <a:gd name="T75" fmla="*/ 838 h 910"/>
                <a:gd name="T76" fmla="*/ 9 w 1029"/>
                <a:gd name="T77" fmla="*/ 804 h 910"/>
                <a:gd name="T78" fmla="*/ 36 w 1029"/>
                <a:gd name="T79" fmla="*/ 778 h 910"/>
                <a:gd name="T80" fmla="*/ 290 w 1029"/>
                <a:gd name="T81" fmla="*/ 605 h 910"/>
                <a:gd name="T82" fmla="*/ 292 w 1029"/>
                <a:gd name="T83" fmla="*/ 546 h 910"/>
                <a:gd name="T84" fmla="*/ 314 w 1029"/>
                <a:gd name="T85" fmla="*/ 479 h 910"/>
                <a:gd name="T86" fmla="*/ 356 w 1029"/>
                <a:gd name="T87" fmla="*/ 423 h 910"/>
                <a:gd name="T88" fmla="*/ 412 w 1029"/>
                <a:gd name="T89" fmla="*/ 383 h 910"/>
                <a:gd name="T90" fmla="*/ 445 w 1029"/>
                <a:gd name="T91" fmla="*/ 70 h 910"/>
                <a:gd name="T92" fmla="*/ 454 w 1029"/>
                <a:gd name="T93" fmla="*/ 35 h 910"/>
                <a:gd name="T94" fmla="*/ 479 w 1029"/>
                <a:gd name="T95" fmla="*/ 9 h 910"/>
                <a:gd name="T96" fmla="*/ 515 w 1029"/>
                <a:gd name="T97" fmla="*/ 0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9" h="910">
                  <a:moveTo>
                    <a:pt x="514" y="498"/>
                  </a:moveTo>
                  <a:lnTo>
                    <a:pt x="492" y="501"/>
                  </a:lnTo>
                  <a:lnTo>
                    <a:pt x="472" y="509"/>
                  </a:lnTo>
                  <a:lnTo>
                    <a:pt x="454" y="523"/>
                  </a:lnTo>
                  <a:lnTo>
                    <a:pt x="442" y="540"/>
                  </a:lnTo>
                  <a:lnTo>
                    <a:pt x="433" y="560"/>
                  </a:lnTo>
                  <a:lnTo>
                    <a:pt x="430" y="582"/>
                  </a:lnTo>
                  <a:lnTo>
                    <a:pt x="433" y="605"/>
                  </a:lnTo>
                  <a:lnTo>
                    <a:pt x="442" y="625"/>
                  </a:lnTo>
                  <a:lnTo>
                    <a:pt x="455" y="642"/>
                  </a:lnTo>
                  <a:lnTo>
                    <a:pt x="472" y="656"/>
                  </a:lnTo>
                  <a:lnTo>
                    <a:pt x="492" y="664"/>
                  </a:lnTo>
                  <a:lnTo>
                    <a:pt x="514" y="667"/>
                  </a:lnTo>
                  <a:lnTo>
                    <a:pt x="537" y="664"/>
                  </a:lnTo>
                  <a:lnTo>
                    <a:pt x="558" y="656"/>
                  </a:lnTo>
                  <a:lnTo>
                    <a:pt x="574" y="642"/>
                  </a:lnTo>
                  <a:lnTo>
                    <a:pt x="588" y="625"/>
                  </a:lnTo>
                  <a:lnTo>
                    <a:pt x="597" y="605"/>
                  </a:lnTo>
                  <a:lnTo>
                    <a:pt x="600" y="582"/>
                  </a:lnTo>
                  <a:lnTo>
                    <a:pt x="597" y="560"/>
                  </a:lnTo>
                  <a:lnTo>
                    <a:pt x="588" y="540"/>
                  </a:lnTo>
                  <a:lnTo>
                    <a:pt x="574" y="523"/>
                  </a:lnTo>
                  <a:lnTo>
                    <a:pt x="558" y="509"/>
                  </a:lnTo>
                  <a:lnTo>
                    <a:pt x="537" y="501"/>
                  </a:lnTo>
                  <a:lnTo>
                    <a:pt x="514" y="498"/>
                  </a:lnTo>
                  <a:close/>
                  <a:moveTo>
                    <a:pt x="515" y="0"/>
                  </a:moveTo>
                  <a:lnTo>
                    <a:pt x="534" y="2"/>
                  </a:lnTo>
                  <a:lnTo>
                    <a:pt x="551" y="9"/>
                  </a:lnTo>
                  <a:lnTo>
                    <a:pt x="565" y="21"/>
                  </a:lnTo>
                  <a:lnTo>
                    <a:pt x="576" y="35"/>
                  </a:lnTo>
                  <a:lnTo>
                    <a:pt x="583" y="51"/>
                  </a:lnTo>
                  <a:lnTo>
                    <a:pt x="586" y="70"/>
                  </a:lnTo>
                  <a:lnTo>
                    <a:pt x="586" y="369"/>
                  </a:lnTo>
                  <a:lnTo>
                    <a:pt x="618" y="383"/>
                  </a:lnTo>
                  <a:lnTo>
                    <a:pt x="647" y="401"/>
                  </a:lnTo>
                  <a:lnTo>
                    <a:pt x="674" y="424"/>
                  </a:lnTo>
                  <a:lnTo>
                    <a:pt x="697" y="450"/>
                  </a:lnTo>
                  <a:lnTo>
                    <a:pt x="715" y="480"/>
                  </a:lnTo>
                  <a:lnTo>
                    <a:pt x="729" y="511"/>
                  </a:lnTo>
                  <a:lnTo>
                    <a:pt x="738" y="546"/>
                  </a:lnTo>
                  <a:lnTo>
                    <a:pt x="741" y="583"/>
                  </a:lnTo>
                  <a:lnTo>
                    <a:pt x="739" y="606"/>
                  </a:lnTo>
                  <a:lnTo>
                    <a:pt x="736" y="630"/>
                  </a:lnTo>
                  <a:lnTo>
                    <a:pt x="994" y="778"/>
                  </a:lnTo>
                  <a:lnTo>
                    <a:pt x="1009" y="790"/>
                  </a:lnTo>
                  <a:lnTo>
                    <a:pt x="1019" y="805"/>
                  </a:lnTo>
                  <a:lnTo>
                    <a:pt x="1027" y="822"/>
                  </a:lnTo>
                  <a:lnTo>
                    <a:pt x="1029" y="840"/>
                  </a:lnTo>
                  <a:lnTo>
                    <a:pt x="1027" y="857"/>
                  </a:lnTo>
                  <a:lnTo>
                    <a:pt x="1019" y="874"/>
                  </a:lnTo>
                  <a:lnTo>
                    <a:pt x="1008" y="889"/>
                  </a:lnTo>
                  <a:lnTo>
                    <a:pt x="993" y="901"/>
                  </a:lnTo>
                  <a:lnTo>
                    <a:pt x="976" y="908"/>
                  </a:lnTo>
                  <a:lnTo>
                    <a:pt x="958" y="910"/>
                  </a:lnTo>
                  <a:lnTo>
                    <a:pt x="941" y="908"/>
                  </a:lnTo>
                  <a:lnTo>
                    <a:pt x="923" y="901"/>
                  </a:lnTo>
                  <a:lnTo>
                    <a:pt x="664" y="751"/>
                  </a:lnTo>
                  <a:lnTo>
                    <a:pt x="639" y="771"/>
                  </a:lnTo>
                  <a:lnTo>
                    <a:pt x="611" y="787"/>
                  </a:lnTo>
                  <a:lnTo>
                    <a:pt x="581" y="798"/>
                  </a:lnTo>
                  <a:lnTo>
                    <a:pt x="549" y="806"/>
                  </a:lnTo>
                  <a:lnTo>
                    <a:pt x="514" y="808"/>
                  </a:lnTo>
                  <a:lnTo>
                    <a:pt x="481" y="806"/>
                  </a:lnTo>
                  <a:lnTo>
                    <a:pt x="449" y="798"/>
                  </a:lnTo>
                  <a:lnTo>
                    <a:pt x="418" y="787"/>
                  </a:lnTo>
                  <a:lnTo>
                    <a:pt x="390" y="770"/>
                  </a:lnTo>
                  <a:lnTo>
                    <a:pt x="365" y="750"/>
                  </a:lnTo>
                  <a:lnTo>
                    <a:pt x="105" y="900"/>
                  </a:lnTo>
                  <a:lnTo>
                    <a:pt x="88" y="907"/>
                  </a:lnTo>
                  <a:lnTo>
                    <a:pt x="70" y="909"/>
                  </a:lnTo>
                  <a:lnTo>
                    <a:pt x="52" y="907"/>
                  </a:lnTo>
                  <a:lnTo>
                    <a:pt x="36" y="900"/>
                  </a:lnTo>
                  <a:lnTo>
                    <a:pt x="22" y="889"/>
                  </a:lnTo>
                  <a:lnTo>
                    <a:pt x="10" y="873"/>
                  </a:lnTo>
                  <a:lnTo>
                    <a:pt x="3" y="856"/>
                  </a:lnTo>
                  <a:lnTo>
                    <a:pt x="0" y="838"/>
                  </a:lnTo>
                  <a:lnTo>
                    <a:pt x="3" y="821"/>
                  </a:lnTo>
                  <a:lnTo>
                    <a:pt x="9" y="804"/>
                  </a:lnTo>
                  <a:lnTo>
                    <a:pt x="21" y="789"/>
                  </a:lnTo>
                  <a:lnTo>
                    <a:pt x="36" y="778"/>
                  </a:lnTo>
                  <a:lnTo>
                    <a:pt x="294" y="629"/>
                  </a:lnTo>
                  <a:lnTo>
                    <a:pt x="290" y="605"/>
                  </a:lnTo>
                  <a:lnTo>
                    <a:pt x="289" y="582"/>
                  </a:lnTo>
                  <a:lnTo>
                    <a:pt x="292" y="546"/>
                  </a:lnTo>
                  <a:lnTo>
                    <a:pt x="300" y="511"/>
                  </a:lnTo>
                  <a:lnTo>
                    <a:pt x="314" y="479"/>
                  </a:lnTo>
                  <a:lnTo>
                    <a:pt x="333" y="449"/>
                  </a:lnTo>
                  <a:lnTo>
                    <a:pt x="356" y="423"/>
                  </a:lnTo>
                  <a:lnTo>
                    <a:pt x="382" y="401"/>
                  </a:lnTo>
                  <a:lnTo>
                    <a:pt x="412" y="383"/>
                  </a:lnTo>
                  <a:lnTo>
                    <a:pt x="445" y="369"/>
                  </a:lnTo>
                  <a:lnTo>
                    <a:pt x="445" y="70"/>
                  </a:lnTo>
                  <a:lnTo>
                    <a:pt x="448" y="51"/>
                  </a:lnTo>
                  <a:lnTo>
                    <a:pt x="454" y="35"/>
                  </a:lnTo>
                  <a:lnTo>
                    <a:pt x="466" y="21"/>
                  </a:lnTo>
                  <a:lnTo>
                    <a:pt x="479" y="9"/>
                  </a:lnTo>
                  <a:lnTo>
                    <a:pt x="496" y="2"/>
                  </a:lnTo>
                  <a:lnTo>
                    <a:pt x="5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38"/>
            <p:cNvSpPr>
              <a:spLocks/>
            </p:cNvSpPr>
            <p:nvPr/>
          </p:nvSpPr>
          <p:spPr bwMode="auto">
            <a:xfrm>
              <a:off x="6473826" y="2720975"/>
              <a:ext cx="219075" cy="234950"/>
            </a:xfrm>
            <a:custGeom>
              <a:avLst/>
              <a:gdLst>
                <a:gd name="T0" fmla="*/ 760 w 1377"/>
                <a:gd name="T1" fmla="*/ 3 h 1475"/>
                <a:gd name="T2" fmla="*/ 879 w 1377"/>
                <a:gd name="T3" fmla="*/ 49 h 1475"/>
                <a:gd name="T4" fmla="*/ 966 w 1377"/>
                <a:gd name="T5" fmla="*/ 137 h 1475"/>
                <a:gd name="T6" fmla="*/ 1012 w 1377"/>
                <a:gd name="T7" fmla="*/ 255 h 1475"/>
                <a:gd name="T8" fmla="*/ 1013 w 1377"/>
                <a:gd name="T9" fmla="*/ 582 h 1475"/>
                <a:gd name="T10" fmla="*/ 982 w 1377"/>
                <a:gd name="T11" fmla="*/ 659 h 1475"/>
                <a:gd name="T12" fmla="*/ 986 w 1377"/>
                <a:gd name="T13" fmla="*/ 869 h 1475"/>
                <a:gd name="T14" fmla="*/ 1075 w 1377"/>
                <a:gd name="T15" fmla="*/ 920 h 1475"/>
                <a:gd name="T16" fmla="*/ 1187 w 1377"/>
                <a:gd name="T17" fmla="*/ 992 h 1475"/>
                <a:gd name="T18" fmla="*/ 1306 w 1377"/>
                <a:gd name="T19" fmla="*/ 1081 h 1475"/>
                <a:gd name="T20" fmla="*/ 1358 w 1377"/>
                <a:gd name="T21" fmla="*/ 1148 h 1475"/>
                <a:gd name="T22" fmla="*/ 1377 w 1377"/>
                <a:gd name="T23" fmla="*/ 1231 h 1475"/>
                <a:gd name="T24" fmla="*/ 1367 w 1377"/>
                <a:gd name="T25" fmla="*/ 1440 h 1475"/>
                <a:gd name="T26" fmla="*/ 1325 w 1377"/>
                <a:gd name="T27" fmla="*/ 1473 h 1475"/>
                <a:gd name="T28" fmla="*/ 1271 w 1377"/>
                <a:gd name="T29" fmla="*/ 1465 h 1475"/>
                <a:gd name="T30" fmla="*/ 1237 w 1377"/>
                <a:gd name="T31" fmla="*/ 1423 h 1475"/>
                <a:gd name="T32" fmla="*/ 1232 w 1377"/>
                <a:gd name="T33" fmla="*/ 1215 h 1475"/>
                <a:gd name="T34" fmla="*/ 1177 w 1377"/>
                <a:gd name="T35" fmla="*/ 1160 h 1475"/>
                <a:gd name="T36" fmla="*/ 1064 w 1377"/>
                <a:gd name="T37" fmla="*/ 1080 h 1475"/>
                <a:gd name="T38" fmla="*/ 966 w 1377"/>
                <a:gd name="T39" fmla="*/ 1019 h 1475"/>
                <a:gd name="T40" fmla="*/ 894 w 1377"/>
                <a:gd name="T41" fmla="*/ 980 h 1475"/>
                <a:gd name="T42" fmla="*/ 852 w 1377"/>
                <a:gd name="T43" fmla="*/ 957 h 1475"/>
                <a:gd name="T44" fmla="*/ 825 w 1377"/>
                <a:gd name="T45" fmla="*/ 912 h 1475"/>
                <a:gd name="T46" fmla="*/ 825 w 1377"/>
                <a:gd name="T47" fmla="*/ 631 h 1475"/>
                <a:gd name="T48" fmla="*/ 854 w 1377"/>
                <a:gd name="T49" fmla="*/ 590 h 1475"/>
                <a:gd name="T50" fmla="*/ 874 w 1377"/>
                <a:gd name="T51" fmla="*/ 553 h 1475"/>
                <a:gd name="T52" fmla="*/ 861 w 1377"/>
                <a:gd name="T53" fmla="*/ 237 h 1475"/>
                <a:gd name="T54" fmla="*/ 804 w 1377"/>
                <a:gd name="T55" fmla="*/ 168 h 1475"/>
                <a:gd name="T56" fmla="*/ 715 w 1377"/>
                <a:gd name="T57" fmla="*/ 141 h 1475"/>
                <a:gd name="T58" fmla="*/ 599 w 1377"/>
                <a:gd name="T59" fmla="*/ 153 h 1475"/>
                <a:gd name="T60" fmla="*/ 530 w 1377"/>
                <a:gd name="T61" fmla="*/ 211 h 1475"/>
                <a:gd name="T62" fmla="*/ 502 w 1377"/>
                <a:gd name="T63" fmla="*/ 300 h 1475"/>
                <a:gd name="T64" fmla="*/ 512 w 1377"/>
                <a:gd name="T65" fmla="*/ 580 h 1475"/>
                <a:gd name="T66" fmla="*/ 545 w 1377"/>
                <a:gd name="T67" fmla="*/ 615 h 1475"/>
                <a:gd name="T68" fmla="*/ 553 w 1377"/>
                <a:gd name="T69" fmla="*/ 894 h 1475"/>
                <a:gd name="T70" fmla="*/ 536 w 1377"/>
                <a:gd name="T71" fmla="*/ 944 h 1475"/>
                <a:gd name="T72" fmla="*/ 497 w 1377"/>
                <a:gd name="T73" fmla="*/ 972 h 1475"/>
                <a:gd name="T74" fmla="*/ 438 w 1377"/>
                <a:gd name="T75" fmla="*/ 1003 h 1475"/>
                <a:gd name="T76" fmla="*/ 346 w 1377"/>
                <a:gd name="T77" fmla="*/ 1057 h 1475"/>
                <a:gd name="T78" fmla="*/ 237 w 1377"/>
                <a:gd name="T79" fmla="*/ 1131 h 1475"/>
                <a:gd name="T80" fmla="*/ 150 w 1377"/>
                <a:gd name="T81" fmla="*/ 1201 h 1475"/>
                <a:gd name="T82" fmla="*/ 142 w 1377"/>
                <a:gd name="T83" fmla="*/ 1404 h 1475"/>
                <a:gd name="T84" fmla="*/ 121 w 1377"/>
                <a:gd name="T85" fmla="*/ 1454 h 1475"/>
                <a:gd name="T86" fmla="*/ 71 w 1377"/>
                <a:gd name="T87" fmla="*/ 1475 h 1475"/>
                <a:gd name="T88" fmla="*/ 21 w 1377"/>
                <a:gd name="T89" fmla="*/ 1454 h 1475"/>
                <a:gd name="T90" fmla="*/ 0 w 1377"/>
                <a:gd name="T91" fmla="*/ 1404 h 1475"/>
                <a:gd name="T92" fmla="*/ 9 w 1377"/>
                <a:gd name="T93" fmla="*/ 1174 h 1475"/>
                <a:gd name="T94" fmla="*/ 50 w 1377"/>
                <a:gd name="T95" fmla="*/ 1100 h 1475"/>
                <a:gd name="T96" fmla="*/ 151 w 1377"/>
                <a:gd name="T97" fmla="*/ 1019 h 1475"/>
                <a:gd name="T98" fmla="*/ 267 w 1377"/>
                <a:gd name="T99" fmla="*/ 941 h 1475"/>
                <a:gd name="T100" fmla="*/ 365 w 1377"/>
                <a:gd name="T101" fmla="*/ 883 h 1475"/>
                <a:gd name="T102" fmla="*/ 414 w 1377"/>
                <a:gd name="T103" fmla="*/ 682 h 1475"/>
                <a:gd name="T104" fmla="*/ 371 w 1377"/>
                <a:gd name="T105" fmla="*/ 610 h 1475"/>
                <a:gd name="T106" fmla="*/ 362 w 1377"/>
                <a:gd name="T107" fmla="*/ 300 h 1475"/>
                <a:gd name="T108" fmla="*/ 391 w 1377"/>
                <a:gd name="T109" fmla="*/ 173 h 1475"/>
                <a:gd name="T110" fmla="*/ 465 w 1377"/>
                <a:gd name="T111" fmla="*/ 74 h 1475"/>
                <a:gd name="T112" fmla="*/ 575 w 1377"/>
                <a:gd name="T113" fmla="*/ 13 h 1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7" h="1475">
                  <a:moveTo>
                    <a:pt x="662" y="0"/>
                  </a:moveTo>
                  <a:lnTo>
                    <a:pt x="716" y="0"/>
                  </a:lnTo>
                  <a:lnTo>
                    <a:pt x="760" y="3"/>
                  </a:lnTo>
                  <a:lnTo>
                    <a:pt x="802" y="13"/>
                  </a:lnTo>
                  <a:lnTo>
                    <a:pt x="842" y="29"/>
                  </a:lnTo>
                  <a:lnTo>
                    <a:pt x="879" y="49"/>
                  </a:lnTo>
                  <a:lnTo>
                    <a:pt x="912" y="74"/>
                  </a:lnTo>
                  <a:lnTo>
                    <a:pt x="941" y="103"/>
                  </a:lnTo>
                  <a:lnTo>
                    <a:pt x="966" y="137"/>
                  </a:lnTo>
                  <a:lnTo>
                    <a:pt x="987" y="173"/>
                  </a:lnTo>
                  <a:lnTo>
                    <a:pt x="1002" y="213"/>
                  </a:lnTo>
                  <a:lnTo>
                    <a:pt x="1012" y="255"/>
                  </a:lnTo>
                  <a:lnTo>
                    <a:pt x="1015" y="300"/>
                  </a:lnTo>
                  <a:lnTo>
                    <a:pt x="1015" y="554"/>
                  </a:lnTo>
                  <a:lnTo>
                    <a:pt x="1013" y="582"/>
                  </a:lnTo>
                  <a:lnTo>
                    <a:pt x="1006" y="610"/>
                  </a:lnTo>
                  <a:lnTo>
                    <a:pt x="996" y="636"/>
                  </a:lnTo>
                  <a:lnTo>
                    <a:pt x="982" y="659"/>
                  </a:lnTo>
                  <a:lnTo>
                    <a:pt x="964" y="682"/>
                  </a:lnTo>
                  <a:lnTo>
                    <a:pt x="964" y="858"/>
                  </a:lnTo>
                  <a:lnTo>
                    <a:pt x="986" y="869"/>
                  </a:lnTo>
                  <a:lnTo>
                    <a:pt x="1013" y="884"/>
                  </a:lnTo>
                  <a:lnTo>
                    <a:pt x="1042" y="901"/>
                  </a:lnTo>
                  <a:lnTo>
                    <a:pt x="1075" y="920"/>
                  </a:lnTo>
                  <a:lnTo>
                    <a:pt x="1110" y="942"/>
                  </a:lnTo>
                  <a:lnTo>
                    <a:pt x="1148" y="965"/>
                  </a:lnTo>
                  <a:lnTo>
                    <a:pt x="1187" y="992"/>
                  </a:lnTo>
                  <a:lnTo>
                    <a:pt x="1226" y="1020"/>
                  </a:lnTo>
                  <a:lnTo>
                    <a:pt x="1266" y="1050"/>
                  </a:lnTo>
                  <a:lnTo>
                    <a:pt x="1306" y="1081"/>
                  </a:lnTo>
                  <a:lnTo>
                    <a:pt x="1327" y="1101"/>
                  </a:lnTo>
                  <a:lnTo>
                    <a:pt x="1344" y="1124"/>
                  </a:lnTo>
                  <a:lnTo>
                    <a:pt x="1358" y="1148"/>
                  </a:lnTo>
                  <a:lnTo>
                    <a:pt x="1368" y="1174"/>
                  </a:lnTo>
                  <a:lnTo>
                    <a:pt x="1374" y="1202"/>
                  </a:lnTo>
                  <a:lnTo>
                    <a:pt x="1377" y="1231"/>
                  </a:lnTo>
                  <a:lnTo>
                    <a:pt x="1377" y="1405"/>
                  </a:lnTo>
                  <a:lnTo>
                    <a:pt x="1374" y="1423"/>
                  </a:lnTo>
                  <a:lnTo>
                    <a:pt x="1367" y="1440"/>
                  </a:lnTo>
                  <a:lnTo>
                    <a:pt x="1355" y="1455"/>
                  </a:lnTo>
                  <a:lnTo>
                    <a:pt x="1342" y="1465"/>
                  </a:lnTo>
                  <a:lnTo>
                    <a:pt x="1325" y="1473"/>
                  </a:lnTo>
                  <a:lnTo>
                    <a:pt x="1306" y="1475"/>
                  </a:lnTo>
                  <a:lnTo>
                    <a:pt x="1288" y="1473"/>
                  </a:lnTo>
                  <a:lnTo>
                    <a:pt x="1271" y="1465"/>
                  </a:lnTo>
                  <a:lnTo>
                    <a:pt x="1256" y="1455"/>
                  </a:lnTo>
                  <a:lnTo>
                    <a:pt x="1245" y="1440"/>
                  </a:lnTo>
                  <a:lnTo>
                    <a:pt x="1237" y="1423"/>
                  </a:lnTo>
                  <a:lnTo>
                    <a:pt x="1234" y="1404"/>
                  </a:lnTo>
                  <a:lnTo>
                    <a:pt x="1234" y="1230"/>
                  </a:lnTo>
                  <a:lnTo>
                    <a:pt x="1232" y="1215"/>
                  </a:lnTo>
                  <a:lnTo>
                    <a:pt x="1226" y="1201"/>
                  </a:lnTo>
                  <a:lnTo>
                    <a:pt x="1215" y="1190"/>
                  </a:lnTo>
                  <a:lnTo>
                    <a:pt x="1177" y="1160"/>
                  </a:lnTo>
                  <a:lnTo>
                    <a:pt x="1139" y="1131"/>
                  </a:lnTo>
                  <a:lnTo>
                    <a:pt x="1101" y="1105"/>
                  </a:lnTo>
                  <a:lnTo>
                    <a:pt x="1064" y="1080"/>
                  </a:lnTo>
                  <a:lnTo>
                    <a:pt x="1030" y="1057"/>
                  </a:lnTo>
                  <a:lnTo>
                    <a:pt x="997" y="1037"/>
                  </a:lnTo>
                  <a:lnTo>
                    <a:pt x="966" y="1019"/>
                  </a:lnTo>
                  <a:lnTo>
                    <a:pt x="938" y="1003"/>
                  </a:lnTo>
                  <a:lnTo>
                    <a:pt x="914" y="991"/>
                  </a:lnTo>
                  <a:lnTo>
                    <a:pt x="894" y="980"/>
                  </a:lnTo>
                  <a:lnTo>
                    <a:pt x="879" y="972"/>
                  </a:lnTo>
                  <a:lnTo>
                    <a:pt x="868" y="966"/>
                  </a:lnTo>
                  <a:lnTo>
                    <a:pt x="852" y="957"/>
                  </a:lnTo>
                  <a:lnTo>
                    <a:pt x="840" y="944"/>
                  </a:lnTo>
                  <a:lnTo>
                    <a:pt x="830" y="928"/>
                  </a:lnTo>
                  <a:lnTo>
                    <a:pt x="825" y="912"/>
                  </a:lnTo>
                  <a:lnTo>
                    <a:pt x="823" y="894"/>
                  </a:lnTo>
                  <a:lnTo>
                    <a:pt x="823" y="648"/>
                  </a:lnTo>
                  <a:lnTo>
                    <a:pt x="825" y="631"/>
                  </a:lnTo>
                  <a:lnTo>
                    <a:pt x="830" y="615"/>
                  </a:lnTo>
                  <a:lnTo>
                    <a:pt x="841" y="601"/>
                  </a:lnTo>
                  <a:lnTo>
                    <a:pt x="854" y="590"/>
                  </a:lnTo>
                  <a:lnTo>
                    <a:pt x="865" y="580"/>
                  </a:lnTo>
                  <a:lnTo>
                    <a:pt x="871" y="568"/>
                  </a:lnTo>
                  <a:lnTo>
                    <a:pt x="874" y="553"/>
                  </a:lnTo>
                  <a:lnTo>
                    <a:pt x="874" y="300"/>
                  </a:lnTo>
                  <a:lnTo>
                    <a:pt x="870" y="268"/>
                  </a:lnTo>
                  <a:lnTo>
                    <a:pt x="861" y="237"/>
                  </a:lnTo>
                  <a:lnTo>
                    <a:pt x="846" y="211"/>
                  </a:lnTo>
                  <a:lnTo>
                    <a:pt x="827" y="188"/>
                  </a:lnTo>
                  <a:lnTo>
                    <a:pt x="804" y="168"/>
                  </a:lnTo>
                  <a:lnTo>
                    <a:pt x="777" y="153"/>
                  </a:lnTo>
                  <a:lnTo>
                    <a:pt x="747" y="145"/>
                  </a:lnTo>
                  <a:lnTo>
                    <a:pt x="715" y="141"/>
                  </a:lnTo>
                  <a:lnTo>
                    <a:pt x="661" y="141"/>
                  </a:lnTo>
                  <a:lnTo>
                    <a:pt x="629" y="145"/>
                  </a:lnTo>
                  <a:lnTo>
                    <a:pt x="599" y="153"/>
                  </a:lnTo>
                  <a:lnTo>
                    <a:pt x="572" y="168"/>
                  </a:lnTo>
                  <a:lnTo>
                    <a:pt x="549" y="188"/>
                  </a:lnTo>
                  <a:lnTo>
                    <a:pt x="530" y="211"/>
                  </a:lnTo>
                  <a:lnTo>
                    <a:pt x="515" y="237"/>
                  </a:lnTo>
                  <a:lnTo>
                    <a:pt x="506" y="268"/>
                  </a:lnTo>
                  <a:lnTo>
                    <a:pt x="502" y="300"/>
                  </a:lnTo>
                  <a:lnTo>
                    <a:pt x="502" y="553"/>
                  </a:lnTo>
                  <a:lnTo>
                    <a:pt x="504" y="568"/>
                  </a:lnTo>
                  <a:lnTo>
                    <a:pt x="512" y="580"/>
                  </a:lnTo>
                  <a:lnTo>
                    <a:pt x="522" y="590"/>
                  </a:lnTo>
                  <a:lnTo>
                    <a:pt x="535" y="601"/>
                  </a:lnTo>
                  <a:lnTo>
                    <a:pt x="545" y="615"/>
                  </a:lnTo>
                  <a:lnTo>
                    <a:pt x="551" y="631"/>
                  </a:lnTo>
                  <a:lnTo>
                    <a:pt x="553" y="648"/>
                  </a:lnTo>
                  <a:lnTo>
                    <a:pt x="553" y="894"/>
                  </a:lnTo>
                  <a:lnTo>
                    <a:pt x="551" y="912"/>
                  </a:lnTo>
                  <a:lnTo>
                    <a:pt x="546" y="928"/>
                  </a:lnTo>
                  <a:lnTo>
                    <a:pt x="536" y="944"/>
                  </a:lnTo>
                  <a:lnTo>
                    <a:pt x="523" y="957"/>
                  </a:lnTo>
                  <a:lnTo>
                    <a:pt x="508" y="966"/>
                  </a:lnTo>
                  <a:lnTo>
                    <a:pt x="497" y="972"/>
                  </a:lnTo>
                  <a:lnTo>
                    <a:pt x="482" y="980"/>
                  </a:lnTo>
                  <a:lnTo>
                    <a:pt x="462" y="991"/>
                  </a:lnTo>
                  <a:lnTo>
                    <a:pt x="438" y="1003"/>
                  </a:lnTo>
                  <a:lnTo>
                    <a:pt x="411" y="1019"/>
                  </a:lnTo>
                  <a:lnTo>
                    <a:pt x="380" y="1037"/>
                  </a:lnTo>
                  <a:lnTo>
                    <a:pt x="346" y="1057"/>
                  </a:lnTo>
                  <a:lnTo>
                    <a:pt x="311" y="1079"/>
                  </a:lnTo>
                  <a:lnTo>
                    <a:pt x="275" y="1105"/>
                  </a:lnTo>
                  <a:lnTo>
                    <a:pt x="237" y="1131"/>
                  </a:lnTo>
                  <a:lnTo>
                    <a:pt x="199" y="1160"/>
                  </a:lnTo>
                  <a:lnTo>
                    <a:pt x="161" y="1190"/>
                  </a:lnTo>
                  <a:lnTo>
                    <a:pt x="150" y="1201"/>
                  </a:lnTo>
                  <a:lnTo>
                    <a:pt x="144" y="1215"/>
                  </a:lnTo>
                  <a:lnTo>
                    <a:pt x="142" y="1230"/>
                  </a:lnTo>
                  <a:lnTo>
                    <a:pt x="142" y="1404"/>
                  </a:lnTo>
                  <a:lnTo>
                    <a:pt x="139" y="1423"/>
                  </a:lnTo>
                  <a:lnTo>
                    <a:pt x="132" y="1440"/>
                  </a:lnTo>
                  <a:lnTo>
                    <a:pt x="121" y="1454"/>
                  </a:lnTo>
                  <a:lnTo>
                    <a:pt x="107" y="1465"/>
                  </a:lnTo>
                  <a:lnTo>
                    <a:pt x="90" y="1472"/>
                  </a:lnTo>
                  <a:lnTo>
                    <a:pt x="71" y="1475"/>
                  </a:lnTo>
                  <a:lnTo>
                    <a:pt x="52" y="1472"/>
                  </a:lnTo>
                  <a:lnTo>
                    <a:pt x="35" y="1465"/>
                  </a:lnTo>
                  <a:lnTo>
                    <a:pt x="21" y="1454"/>
                  </a:lnTo>
                  <a:lnTo>
                    <a:pt x="10" y="1440"/>
                  </a:lnTo>
                  <a:lnTo>
                    <a:pt x="4" y="1423"/>
                  </a:lnTo>
                  <a:lnTo>
                    <a:pt x="0" y="1404"/>
                  </a:lnTo>
                  <a:lnTo>
                    <a:pt x="0" y="1230"/>
                  </a:lnTo>
                  <a:lnTo>
                    <a:pt x="2" y="1202"/>
                  </a:lnTo>
                  <a:lnTo>
                    <a:pt x="9" y="1174"/>
                  </a:lnTo>
                  <a:lnTo>
                    <a:pt x="19" y="1148"/>
                  </a:lnTo>
                  <a:lnTo>
                    <a:pt x="33" y="1124"/>
                  </a:lnTo>
                  <a:lnTo>
                    <a:pt x="50" y="1100"/>
                  </a:lnTo>
                  <a:lnTo>
                    <a:pt x="71" y="1081"/>
                  </a:lnTo>
                  <a:lnTo>
                    <a:pt x="111" y="1049"/>
                  </a:lnTo>
                  <a:lnTo>
                    <a:pt x="151" y="1019"/>
                  </a:lnTo>
                  <a:lnTo>
                    <a:pt x="191" y="991"/>
                  </a:lnTo>
                  <a:lnTo>
                    <a:pt x="230" y="965"/>
                  </a:lnTo>
                  <a:lnTo>
                    <a:pt x="267" y="941"/>
                  </a:lnTo>
                  <a:lnTo>
                    <a:pt x="303" y="919"/>
                  </a:lnTo>
                  <a:lnTo>
                    <a:pt x="336" y="900"/>
                  </a:lnTo>
                  <a:lnTo>
                    <a:pt x="365" y="883"/>
                  </a:lnTo>
                  <a:lnTo>
                    <a:pt x="392" y="869"/>
                  </a:lnTo>
                  <a:lnTo>
                    <a:pt x="414" y="857"/>
                  </a:lnTo>
                  <a:lnTo>
                    <a:pt x="414" y="682"/>
                  </a:lnTo>
                  <a:lnTo>
                    <a:pt x="396" y="659"/>
                  </a:lnTo>
                  <a:lnTo>
                    <a:pt x="381" y="636"/>
                  </a:lnTo>
                  <a:lnTo>
                    <a:pt x="371" y="610"/>
                  </a:lnTo>
                  <a:lnTo>
                    <a:pt x="364" y="582"/>
                  </a:lnTo>
                  <a:lnTo>
                    <a:pt x="362" y="554"/>
                  </a:lnTo>
                  <a:lnTo>
                    <a:pt x="362" y="300"/>
                  </a:lnTo>
                  <a:lnTo>
                    <a:pt x="365" y="255"/>
                  </a:lnTo>
                  <a:lnTo>
                    <a:pt x="375" y="213"/>
                  </a:lnTo>
                  <a:lnTo>
                    <a:pt x="391" y="173"/>
                  </a:lnTo>
                  <a:lnTo>
                    <a:pt x="411" y="137"/>
                  </a:lnTo>
                  <a:lnTo>
                    <a:pt x="436" y="103"/>
                  </a:lnTo>
                  <a:lnTo>
                    <a:pt x="465" y="74"/>
                  </a:lnTo>
                  <a:lnTo>
                    <a:pt x="498" y="49"/>
                  </a:lnTo>
                  <a:lnTo>
                    <a:pt x="535" y="29"/>
                  </a:lnTo>
                  <a:lnTo>
                    <a:pt x="575" y="13"/>
                  </a:lnTo>
                  <a:lnTo>
                    <a:pt x="617" y="3"/>
                  </a:lnTo>
                  <a:lnTo>
                    <a:pt x="6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9"/>
            <p:cNvSpPr>
              <a:spLocks/>
            </p:cNvSpPr>
            <p:nvPr/>
          </p:nvSpPr>
          <p:spPr bwMode="auto">
            <a:xfrm>
              <a:off x="6640513" y="2976563"/>
              <a:ext cx="219075" cy="233363"/>
            </a:xfrm>
            <a:custGeom>
              <a:avLst/>
              <a:gdLst>
                <a:gd name="T0" fmla="*/ 760 w 1376"/>
                <a:gd name="T1" fmla="*/ 3 h 1475"/>
                <a:gd name="T2" fmla="*/ 878 w 1376"/>
                <a:gd name="T3" fmla="*/ 48 h 1475"/>
                <a:gd name="T4" fmla="*/ 966 w 1376"/>
                <a:gd name="T5" fmla="*/ 137 h 1475"/>
                <a:gd name="T6" fmla="*/ 1011 w 1376"/>
                <a:gd name="T7" fmla="*/ 255 h 1475"/>
                <a:gd name="T8" fmla="*/ 1012 w 1376"/>
                <a:gd name="T9" fmla="*/ 581 h 1475"/>
                <a:gd name="T10" fmla="*/ 982 w 1376"/>
                <a:gd name="T11" fmla="*/ 659 h 1475"/>
                <a:gd name="T12" fmla="*/ 986 w 1376"/>
                <a:gd name="T13" fmla="*/ 869 h 1475"/>
                <a:gd name="T14" fmla="*/ 1074 w 1376"/>
                <a:gd name="T15" fmla="*/ 920 h 1475"/>
                <a:gd name="T16" fmla="*/ 1186 w 1376"/>
                <a:gd name="T17" fmla="*/ 990 h 1475"/>
                <a:gd name="T18" fmla="*/ 1305 w 1376"/>
                <a:gd name="T19" fmla="*/ 1081 h 1475"/>
                <a:gd name="T20" fmla="*/ 1358 w 1376"/>
                <a:gd name="T21" fmla="*/ 1146 h 1475"/>
                <a:gd name="T22" fmla="*/ 1376 w 1376"/>
                <a:gd name="T23" fmla="*/ 1230 h 1475"/>
                <a:gd name="T24" fmla="*/ 1367 w 1376"/>
                <a:gd name="T25" fmla="*/ 1440 h 1475"/>
                <a:gd name="T26" fmla="*/ 1324 w 1376"/>
                <a:gd name="T27" fmla="*/ 1471 h 1475"/>
                <a:gd name="T28" fmla="*/ 1269 w 1376"/>
                <a:gd name="T29" fmla="*/ 1465 h 1475"/>
                <a:gd name="T30" fmla="*/ 1237 w 1376"/>
                <a:gd name="T31" fmla="*/ 1423 h 1475"/>
                <a:gd name="T32" fmla="*/ 1233 w 1376"/>
                <a:gd name="T33" fmla="*/ 1215 h 1475"/>
                <a:gd name="T34" fmla="*/ 1178 w 1376"/>
                <a:gd name="T35" fmla="*/ 1159 h 1475"/>
                <a:gd name="T36" fmla="*/ 1065 w 1376"/>
                <a:gd name="T37" fmla="*/ 1080 h 1475"/>
                <a:gd name="T38" fmla="*/ 966 w 1376"/>
                <a:gd name="T39" fmla="*/ 1019 h 1475"/>
                <a:gd name="T40" fmla="*/ 894 w 1376"/>
                <a:gd name="T41" fmla="*/ 980 h 1475"/>
                <a:gd name="T42" fmla="*/ 853 w 1376"/>
                <a:gd name="T43" fmla="*/ 957 h 1475"/>
                <a:gd name="T44" fmla="*/ 824 w 1376"/>
                <a:gd name="T45" fmla="*/ 911 h 1475"/>
                <a:gd name="T46" fmla="*/ 824 w 1376"/>
                <a:gd name="T47" fmla="*/ 631 h 1475"/>
                <a:gd name="T48" fmla="*/ 854 w 1376"/>
                <a:gd name="T49" fmla="*/ 589 h 1475"/>
                <a:gd name="T50" fmla="*/ 874 w 1376"/>
                <a:gd name="T51" fmla="*/ 552 h 1475"/>
                <a:gd name="T52" fmla="*/ 861 w 1376"/>
                <a:gd name="T53" fmla="*/ 237 h 1475"/>
                <a:gd name="T54" fmla="*/ 804 w 1376"/>
                <a:gd name="T55" fmla="*/ 167 h 1475"/>
                <a:gd name="T56" fmla="*/ 716 w 1376"/>
                <a:gd name="T57" fmla="*/ 141 h 1475"/>
                <a:gd name="T58" fmla="*/ 599 w 1376"/>
                <a:gd name="T59" fmla="*/ 153 h 1475"/>
                <a:gd name="T60" fmla="*/ 529 w 1376"/>
                <a:gd name="T61" fmla="*/ 211 h 1475"/>
                <a:gd name="T62" fmla="*/ 503 w 1376"/>
                <a:gd name="T63" fmla="*/ 299 h 1475"/>
                <a:gd name="T64" fmla="*/ 512 w 1376"/>
                <a:gd name="T65" fmla="*/ 580 h 1475"/>
                <a:gd name="T66" fmla="*/ 545 w 1376"/>
                <a:gd name="T67" fmla="*/ 616 h 1475"/>
                <a:gd name="T68" fmla="*/ 553 w 1376"/>
                <a:gd name="T69" fmla="*/ 893 h 1475"/>
                <a:gd name="T70" fmla="*/ 536 w 1376"/>
                <a:gd name="T71" fmla="*/ 944 h 1475"/>
                <a:gd name="T72" fmla="*/ 497 w 1376"/>
                <a:gd name="T73" fmla="*/ 972 h 1475"/>
                <a:gd name="T74" fmla="*/ 437 w 1376"/>
                <a:gd name="T75" fmla="*/ 1004 h 1475"/>
                <a:gd name="T76" fmla="*/ 346 w 1376"/>
                <a:gd name="T77" fmla="*/ 1058 h 1475"/>
                <a:gd name="T78" fmla="*/ 236 w 1376"/>
                <a:gd name="T79" fmla="*/ 1132 h 1475"/>
                <a:gd name="T80" fmla="*/ 150 w 1376"/>
                <a:gd name="T81" fmla="*/ 1201 h 1475"/>
                <a:gd name="T82" fmla="*/ 141 w 1376"/>
                <a:gd name="T83" fmla="*/ 1405 h 1475"/>
                <a:gd name="T84" fmla="*/ 120 w 1376"/>
                <a:gd name="T85" fmla="*/ 1454 h 1475"/>
                <a:gd name="T86" fmla="*/ 70 w 1376"/>
                <a:gd name="T87" fmla="*/ 1475 h 1475"/>
                <a:gd name="T88" fmla="*/ 21 w 1376"/>
                <a:gd name="T89" fmla="*/ 1454 h 1475"/>
                <a:gd name="T90" fmla="*/ 0 w 1376"/>
                <a:gd name="T91" fmla="*/ 1405 h 1475"/>
                <a:gd name="T92" fmla="*/ 8 w 1376"/>
                <a:gd name="T93" fmla="*/ 1174 h 1475"/>
                <a:gd name="T94" fmla="*/ 50 w 1376"/>
                <a:gd name="T95" fmla="*/ 1101 h 1475"/>
                <a:gd name="T96" fmla="*/ 151 w 1376"/>
                <a:gd name="T97" fmla="*/ 1020 h 1475"/>
                <a:gd name="T98" fmla="*/ 267 w 1376"/>
                <a:gd name="T99" fmla="*/ 942 h 1475"/>
                <a:gd name="T100" fmla="*/ 365 w 1376"/>
                <a:gd name="T101" fmla="*/ 884 h 1475"/>
                <a:gd name="T102" fmla="*/ 413 w 1376"/>
                <a:gd name="T103" fmla="*/ 681 h 1475"/>
                <a:gd name="T104" fmla="*/ 370 w 1376"/>
                <a:gd name="T105" fmla="*/ 609 h 1475"/>
                <a:gd name="T106" fmla="*/ 362 w 1376"/>
                <a:gd name="T107" fmla="*/ 299 h 1475"/>
                <a:gd name="T108" fmla="*/ 390 w 1376"/>
                <a:gd name="T109" fmla="*/ 173 h 1475"/>
                <a:gd name="T110" fmla="*/ 465 w 1376"/>
                <a:gd name="T111" fmla="*/ 74 h 1475"/>
                <a:gd name="T112" fmla="*/ 575 w 1376"/>
                <a:gd name="T113" fmla="*/ 12 h 1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6" h="1475">
                  <a:moveTo>
                    <a:pt x="661" y="0"/>
                  </a:moveTo>
                  <a:lnTo>
                    <a:pt x="716" y="0"/>
                  </a:lnTo>
                  <a:lnTo>
                    <a:pt x="760" y="3"/>
                  </a:lnTo>
                  <a:lnTo>
                    <a:pt x="801" y="12"/>
                  </a:lnTo>
                  <a:lnTo>
                    <a:pt x="841" y="28"/>
                  </a:lnTo>
                  <a:lnTo>
                    <a:pt x="878" y="48"/>
                  </a:lnTo>
                  <a:lnTo>
                    <a:pt x="912" y="74"/>
                  </a:lnTo>
                  <a:lnTo>
                    <a:pt x="942" y="103"/>
                  </a:lnTo>
                  <a:lnTo>
                    <a:pt x="966" y="137"/>
                  </a:lnTo>
                  <a:lnTo>
                    <a:pt x="987" y="173"/>
                  </a:lnTo>
                  <a:lnTo>
                    <a:pt x="1002" y="213"/>
                  </a:lnTo>
                  <a:lnTo>
                    <a:pt x="1011" y="255"/>
                  </a:lnTo>
                  <a:lnTo>
                    <a:pt x="1014" y="299"/>
                  </a:lnTo>
                  <a:lnTo>
                    <a:pt x="1014" y="552"/>
                  </a:lnTo>
                  <a:lnTo>
                    <a:pt x="1012" y="581"/>
                  </a:lnTo>
                  <a:lnTo>
                    <a:pt x="1006" y="608"/>
                  </a:lnTo>
                  <a:lnTo>
                    <a:pt x="995" y="635"/>
                  </a:lnTo>
                  <a:lnTo>
                    <a:pt x="982" y="659"/>
                  </a:lnTo>
                  <a:lnTo>
                    <a:pt x="964" y="680"/>
                  </a:lnTo>
                  <a:lnTo>
                    <a:pt x="964" y="856"/>
                  </a:lnTo>
                  <a:lnTo>
                    <a:pt x="986" y="869"/>
                  </a:lnTo>
                  <a:lnTo>
                    <a:pt x="1012" y="883"/>
                  </a:lnTo>
                  <a:lnTo>
                    <a:pt x="1042" y="900"/>
                  </a:lnTo>
                  <a:lnTo>
                    <a:pt x="1074" y="920"/>
                  </a:lnTo>
                  <a:lnTo>
                    <a:pt x="1110" y="941"/>
                  </a:lnTo>
                  <a:lnTo>
                    <a:pt x="1147" y="965"/>
                  </a:lnTo>
                  <a:lnTo>
                    <a:pt x="1186" y="990"/>
                  </a:lnTo>
                  <a:lnTo>
                    <a:pt x="1225" y="1019"/>
                  </a:lnTo>
                  <a:lnTo>
                    <a:pt x="1265" y="1048"/>
                  </a:lnTo>
                  <a:lnTo>
                    <a:pt x="1305" y="1081"/>
                  </a:lnTo>
                  <a:lnTo>
                    <a:pt x="1326" y="1100"/>
                  </a:lnTo>
                  <a:lnTo>
                    <a:pt x="1343" y="1122"/>
                  </a:lnTo>
                  <a:lnTo>
                    <a:pt x="1358" y="1146"/>
                  </a:lnTo>
                  <a:lnTo>
                    <a:pt x="1368" y="1173"/>
                  </a:lnTo>
                  <a:lnTo>
                    <a:pt x="1374" y="1201"/>
                  </a:lnTo>
                  <a:lnTo>
                    <a:pt x="1376" y="1230"/>
                  </a:lnTo>
                  <a:lnTo>
                    <a:pt x="1376" y="1404"/>
                  </a:lnTo>
                  <a:lnTo>
                    <a:pt x="1374" y="1423"/>
                  </a:lnTo>
                  <a:lnTo>
                    <a:pt x="1367" y="1440"/>
                  </a:lnTo>
                  <a:lnTo>
                    <a:pt x="1355" y="1453"/>
                  </a:lnTo>
                  <a:lnTo>
                    <a:pt x="1341" y="1465"/>
                  </a:lnTo>
                  <a:lnTo>
                    <a:pt x="1324" y="1471"/>
                  </a:lnTo>
                  <a:lnTo>
                    <a:pt x="1305" y="1475"/>
                  </a:lnTo>
                  <a:lnTo>
                    <a:pt x="1286" y="1471"/>
                  </a:lnTo>
                  <a:lnTo>
                    <a:pt x="1269" y="1465"/>
                  </a:lnTo>
                  <a:lnTo>
                    <a:pt x="1255" y="1453"/>
                  </a:lnTo>
                  <a:lnTo>
                    <a:pt x="1244" y="1440"/>
                  </a:lnTo>
                  <a:lnTo>
                    <a:pt x="1237" y="1423"/>
                  </a:lnTo>
                  <a:lnTo>
                    <a:pt x="1235" y="1404"/>
                  </a:lnTo>
                  <a:lnTo>
                    <a:pt x="1235" y="1230"/>
                  </a:lnTo>
                  <a:lnTo>
                    <a:pt x="1233" y="1215"/>
                  </a:lnTo>
                  <a:lnTo>
                    <a:pt x="1226" y="1201"/>
                  </a:lnTo>
                  <a:lnTo>
                    <a:pt x="1216" y="1190"/>
                  </a:lnTo>
                  <a:lnTo>
                    <a:pt x="1178" y="1159"/>
                  </a:lnTo>
                  <a:lnTo>
                    <a:pt x="1140" y="1131"/>
                  </a:lnTo>
                  <a:lnTo>
                    <a:pt x="1102" y="1104"/>
                  </a:lnTo>
                  <a:lnTo>
                    <a:pt x="1065" y="1080"/>
                  </a:lnTo>
                  <a:lnTo>
                    <a:pt x="1030" y="1057"/>
                  </a:lnTo>
                  <a:lnTo>
                    <a:pt x="996" y="1037"/>
                  </a:lnTo>
                  <a:lnTo>
                    <a:pt x="966" y="1019"/>
                  </a:lnTo>
                  <a:lnTo>
                    <a:pt x="938" y="1003"/>
                  </a:lnTo>
                  <a:lnTo>
                    <a:pt x="914" y="990"/>
                  </a:lnTo>
                  <a:lnTo>
                    <a:pt x="894" y="980"/>
                  </a:lnTo>
                  <a:lnTo>
                    <a:pt x="878" y="971"/>
                  </a:lnTo>
                  <a:lnTo>
                    <a:pt x="868" y="966"/>
                  </a:lnTo>
                  <a:lnTo>
                    <a:pt x="853" y="957"/>
                  </a:lnTo>
                  <a:lnTo>
                    <a:pt x="840" y="944"/>
                  </a:lnTo>
                  <a:lnTo>
                    <a:pt x="831" y="928"/>
                  </a:lnTo>
                  <a:lnTo>
                    <a:pt x="824" y="911"/>
                  </a:lnTo>
                  <a:lnTo>
                    <a:pt x="822" y="893"/>
                  </a:lnTo>
                  <a:lnTo>
                    <a:pt x="822" y="647"/>
                  </a:lnTo>
                  <a:lnTo>
                    <a:pt x="824" y="631"/>
                  </a:lnTo>
                  <a:lnTo>
                    <a:pt x="831" y="615"/>
                  </a:lnTo>
                  <a:lnTo>
                    <a:pt x="840" y="601"/>
                  </a:lnTo>
                  <a:lnTo>
                    <a:pt x="854" y="589"/>
                  </a:lnTo>
                  <a:lnTo>
                    <a:pt x="865" y="580"/>
                  </a:lnTo>
                  <a:lnTo>
                    <a:pt x="872" y="567"/>
                  </a:lnTo>
                  <a:lnTo>
                    <a:pt x="874" y="552"/>
                  </a:lnTo>
                  <a:lnTo>
                    <a:pt x="874" y="299"/>
                  </a:lnTo>
                  <a:lnTo>
                    <a:pt x="871" y="268"/>
                  </a:lnTo>
                  <a:lnTo>
                    <a:pt x="861" y="237"/>
                  </a:lnTo>
                  <a:lnTo>
                    <a:pt x="847" y="211"/>
                  </a:lnTo>
                  <a:lnTo>
                    <a:pt x="828" y="187"/>
                  </a:lnTo>
                  <a:lnTo>
                    <a:pt x="804" y="167"/>
                  </a:lnTo>
                  <a:lnTo>
                    <a:pt x="777" y="153"/>
                  </a:lnTo>
                  <a:lnTo>
                    <a:pt x="747" y="144"/>
                  </a:lnTo>
                  <a:lnTo>
                    <a:pt x="716" y="141"/>
                  </a:lnTo>
                  <a:lnTo>
                    <a:pt x="661" y="141"/>
                  </a:lnTo>
                  <a:lnTo>
                    <a:pt x="629" y="144"/>
                  </a:lnTo>
                  <a:lnTo>
                    <a:pt x="599" y="153"/>
                  </a:lnTo>
                  <a:lnTo>
                    <a:pt x="572" y="167"/>
                  </a:lnTo>
                  <a:lnTo>
                    <a:pt x="549" y="187"/>
                  </a:lnTo>
                  <a:lnTo>
                    <a:pt x="529" y="211"/>
                  </a:lnTo>
                  <a:lnTo>
                    <a:pt x="514" y="237"/>
                  </a:lnTo>
                  <a:lnTo>
                    <a:pt x="506" y="268"/>
                  </a:lnTo>
                  <a:lnTo>
                    <a:pt x="503" y="299"/>
                  </a:lnTo>
                  <a:lnTo>
                    <a:pt x="503" y="554"/>
                  </a:lnTo>
                  <a:lnTo>
                    <a:pt x="505" y="567"/>
                  </a:lnTo>
                  <a:lnTo>
                    <a:pt x="512" y="580"/>
                  </a:lnTo>
                  <a:lnTo>
                    <a:pt x="522" y="590"/>
                  </a:lnTo>
                  <a:lnTo>
                    <a:pt x="536" y="602"/>
                  </a:lnTo>
                  <a:lnTo>
                    <a:pt x="545" y="616"/>
                  </a:lnTo>
                  <a:lnTo>
                    <a:pt x="551" y="632"/>
                  </a:lnTo>
                  <a:lnTo>
                    <a:pt x="553" y="648"/>
                  </a:lnTo>
                  <a:lnTo>
                    <a:pt x="553" y="893"/>
                  </a:lnTo>
                  <a:lnTo>
                    <a:pt x="551" y="912"/>
                  </a:lnTo>
                  <a:lnTo>
                    <a:pt x="545" y="929"/>
                  </a:lnTo>
                  <a:lnTo>
                    <a:pt x="536" y="944"/>
                  </a:lnTo>
                  <a:lnTo>
                    <a:pt x="523" y="958"/>
                  </a:lnTo>
                  <a:lnTo>
                    <a:pt x="507" y="967"/>
                  </a:lnTo>
                  <a:lnTo>
                    <a:pt x="497" y="972"/>
                  </a:lnTo>
                  <a:lnTo>
                    <a:pt x="482" y="980"/>
                  </a:lnTo>
                  <a:lnTo>
                    <a:pt x="462" y="990"/>
                  </a:lnTo>
                  <a:lnTo>
                    <a:pt x="437" y="1004"/>
                  </a:lnTo>
                  <a:lnTo>
                    <a:pt x="410" y="1020"/>
                  </a:lnTo>
                  <a:lnTo>
                    <a:pt x="379" y="1038"/>
                  </a:lnTo>
                  <a:lnTo>
                    <a:pt x="346" y="1058"/>
                  </a:lnTo>
                  <a:lnTo>
                    <a:pt x="311" y="1080"/>
                  </a:lnTo>
                  <a:lnTo>
                    <a:pt x="274" y="1104"/>
                  </a:lnTo>
                  <a:lnTo>
                    <a:pt x="236" y="1132"/>
                  </a:lnTo>
                  <a:lnTo>
                    <a:pt x="198" y="1160"/>
                  </a:lnTo>
                  <a:lnTo>
                    <a:pt x="160" y="1190"/>
                  </a:lnTo>
                  <a:lnTo>
                    <a:pt x="150" y="1201"/>
                  </a:lnTo>
                  <a:lnTo>
                    <a:pt x="143" y="1215"/>
                  </a:lnTo>
                  <a:lnTo>
                    <a:pt x="141" y="1231"/>
                  </a:lnTo>
                  <a:lnTo>
                    <a:pt x="141" y="1405"/>
                  </a:lnTo>
                  <a:lnTo>
                    <a:pt x="138" y="1424"/>
                  </a:lnTo>
                  <a:lnTo>
                    <a:pt x="132" y="1440"/>
                  </a:lnTo>
                  <a:lnTo>
                    <a:pt x="120" y="1454"/>
                  </a:lnTo>
                  <a:lnTo>
                    <a:pt x="106" y="1465"/>
                  </a:lnTo>
                  <a:lnTo>
                    <a:pt x="89" y="1472"/>
                  </a:lnTo>
                  <a:lnTo>
                    <a:pt x="70" y="1475"/>
                  </a:lnTo>
                  <a:lnTo>
                    <a:pt x="51" y="1472"/>
                  </a:lnTo>
                  <a:lnTo>
                    <a:pt x="35" y="1465"/>
                  </a:lnTo>
                  <a:lnTo>
                    <a:pt x="21" y="1454"/>
                  </a:lnTo>
                  <a:lnTo>
                    <a:pt x="10" y="1440"/>
                  </a:lnTo>
                  <a:lnTo>
                    <a:pt x="3" y="1424"/>
                  </a:lnTo>
                  <a:lnTo>
                    <a:pt x="0" y="1405"/>
                  </a:lnTo>
                  <a:lnTo>
                    <a:pt x="0" y="1231"/>
                  </a:lnTo>
                  <a:lnTo>
                    <a:pt x="2" y="1201"/>
                  </a:lnTo>
                  <a:lnTo>
                    <a:pt x="8" y="1174"/>
                  </a:lnTo>
                  <a:lnTo>
                    <a:pt x="19" y="1147"/>
                  </a:lnTo>
                  <a:lnTo>
                    <a:pt x="33" y="1123"/>
                  </a:lnTo>
                  <a:lnTo>
                    <a:pt x="50" y="1101"/>
                  </a:lnTo>
                  <a:lnTo>
                    <a:pt x="70" y="1081"/>
                  </a:lnTo>
                  <a:lnTo>
                    <a:pt x="111" y="1049"/>
                  </a:lnTo>
                  <a:lnTo>
                    <a:pt x="151" y="1020"/>
                  </a:lnTo>
                  <a:lnTo>
                    <a:pt x="191" y="991"/>
                  </a:lnTo>
                  <a:lnTo>
                    <a:pt x="230" y="965"/>
                  </a:lnTo>
                  <a:lnTo>
                    <a:pt x="267" y="942"/>
                  </a:lnTo>
                  <a:lnTo>
                    <a:pt x="302" y="920"/>
                  </a:lnTo>
                  <a:lnTo>
                    <a:pt x="335" y="901"/>
                  </a:lnTo>
                  <a:lnTo>
                    <a:pt x="365" y="884"/>
                  </a:lnTo>
                  <a:lnTo>
                    <a:pt x="391" y="869"/>
                  </a:lnTo>
                  <a:lnTo>
                    <a:pt x="413" y="857"/>
                  </a:lnTo>
                  <a:lnTo>
                    <a:pt x="413" y="681"/>
                  </a:lnTo>
                  <a:lnTo>
                    <a:pt x="395" y="659"/>
                  </a:lnTo>
                  <a:lnTo>
                    <a:pt x="381" y="636"/>
                  </a:lnTo>
                  <a:lnTo>
                    <a:pt x="370" y="609"/>
                  </a:lnTo>
                  <a:lnTo>
                    <a:pt x="364" y="582"/>
                  </a:lnTo>
                  <a:lnTo>
                    <a:pt x="362" y="554"/>
                  </a:lnTo>
                  <a:lnTo>
                    <a:pt x="362" y="299"/>
                  </a:lnTo>
                  <a:lnTo>
                    <a:pt x="365" y="255"/>
                  </a:lnTo>
                  <a:lnTo>
                    <a:pt x="374" y="213"/>
                  </a:lnTo>
                  <a:lnTo>
                    <a:pt x="390" y="173"/>
                  </a:lnTo>
                  <a:lnTo>
                    <a:pt x="410" y="137"/>
                  </a:lnTo>
                  <a:lnTo>
                    <a:pt x="435" y="103"/>
                  </a:lnTo>
                  <a:lnTo>
                    <a:pt x="465" y="74"/>
                  </a:lnTo>
                  <a:lnTo>
                    <a:pt x="499" y="48"/>
                  </a:lnTo>
                  <a:lnTo>
                    <a:pt x="534" y="28"/>
                  </a:lnTo>
                  <a:lnTo>
                    <a:pt x="575" y="12"/>
                  </a:lnTo>
                  <a:lnTo>
                    <a:pt x="617" y="3"/>
                  </a:lnTo>
                  <a:lnTo>
                    <a:pt x="6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0"/>
            <p:cNvSpPr>
              <a:spLocks/>
            </p:cNvSpPr>
            <p:nvPr/>
          </p:nvSpPr>
          <p:spPr bwMode="auto">
            <a:xfrm>
              <a:off x="6307138" y="2976563"/>
              <a:ext cx="219075" cy="233363"/>
            </a:xfrm>
            <a:custGeom>
              <a:avLst/>
              <a:gdLst>
                <a:gd name="T0" fmla="*/ 758 w 1375"/>
                <a:gd name="T1" fmla="*/ 3 h 1475"/>
                <a:gd name="T2" fmla="*/ 877 w 1375"/>
                <a:gd name="T3" fmla="*/ 48 h 1475"/>
                <a:gd name="T4" fmla="*/ 965 w 1375"/>
                <a:gd name="T5" fmla="*/ 137 h 1475"/>
                <a:gd name="T6" fmla="*/ 1010 w 1375"/>
                <a:gd name="T7" fmla="*/ 255 h 1475"/>
                <a:gd name="T8" fmla="*/ 1011 w 1375"/>
                <a:gd name="T9" fmla="*/ 581 h 1475"/>
                <a:gd name="T10" fmla="*/ 980 w 1375"/>
                <a:gd name="T11" fmla="*/ 659 h 1475"/>
                <a:gd name="T12" fmla="*/ 985 w 1375"/>
                <a:gd name="T13" fmla="*/ 869 h 1475"/>
                <a:gd name="T14" fmla="*/ 1074 w 1375"/>
                <a:gd name="T15" fmla="*/ 920 h 1475"/>
                <a:gd name="T16" fmla="*/ 1185 w 1375"/>
                <a:gd name="T17" fmla="*/ 990 h 1475"/>
                <a:gd name="T18" fmla="*/ 1304 w 1375"/>
                <a:gd name="T19" fmla="*/ 1081 h 1475"/>
                <a:gd name="T20" fmla="*/ 1356 w 1375"/>
                <a:gd name="T21" fmla="*/ 1146 h 1475"/>
                <a:gd name="T22" fmla="*/ 1375 w 1375"/>
                <a:gd name="T23" fmla="*/ 1230 h 1475"/>
                <a:gd name="T24" fmla="*/ 1366 w 1375"/>
                <a:gd name="T25" fmla="*/ 1440 h 1475"/>
                <a:gd name="T26" fmla="*/ 1323 w 1375"/>
                <a:gd name="T27" fmla="*/ 1471 h 1475"/>
                <a:gd name="T28" fmla="*/ 1270 w 1375"/>
                <a:gd name="T29" fmla="*/ 1465 h 1475"/>
                <a:gd name="T30" fmla="*/ 1237 w 1375"/>
                <a:gd name="T31" fmla="*/ 1423 h 1475"/>
                <a:gd name="T32" fmla="*/ 1232 w 1375"/>
                <a:gd name="T33" fmla="*/ 1215 h 1475"/>
                <a:gd name="T34" fmla="*/ 1177 w 1375"/>
                <a:gd name="T35" fmla="*/ 1159 h 1475"/>
                <a:gd name="T36" fmla="*/ 1065 w 1375"/>
                <a:gd name="T37" fmla="*/ 1080 h 1475"/>
                <a:gd name="T38" fmla="*/ 966 w 1375"/>
                <a:gd name="T39" fmla="*/ 1019 h 1475"/>
                <a:gd name="T40" fmla="*/ 894 w 1375"/>
                <a:gd name="T41" fmla="*/ 980 h 1475"/>
                <a:gd name="T42" fmla="*/ 852 w 1375"/>
                <a:gd name="T43" fmla="*/ 957 h 1475"/>
                <a:gd name="T44" fmla="*/ 825 w 1375"/>
                <a:gd name="T45" fmla="*/ 911 h 1475"/>
                <a:gd name="T46" fmla="*/ 825 w 1375"/>
                <a:gd name="T47" fmla="*/ 631 h 1475"/>
                <a:gd name="T48" fmla="*/ 854 w 1375"/>
                <a:gd name="T49" fmla="*/ 589 h 1475"/>
                <a:gd name="T50" fmla="*/ 873 w 1375"/>
                <a:gd name="T51" fmla="*/ 552 h 1475"/>
                <a:gd name="T52" fmla="*/ 862 w 1375"/>
                <a:gd name="T53" fmla="*/ 237 h 1475"/>
                <a:gd name="T54" fmla="*/ 804 w 1375"/>
                <a:gd name="T55" fmla="*/ 167 h 1475"/>
                <a:gd name="T56" fmla="*/ 715 w 1375"/>
                <a:gd name="T57" fmla="*/ 141 h 1475"/>
                <a:gd name="T58" fmla="*/ 599 w 1375"/>
                <a:gd name="T59" fmla="*/ 153 h 1475"/>
                <a:gd name="T60" fmla="*/ 529 w 1375"/>
                <a:gd name="T61" fmla="*/ 211 h 1475"/>
                <a:gd name="T62" fmla="*/ 502 w 1375"/>
                <a:gd name="T63" fmla="*/ 299 h 1475"/>
                <a:gd name="T64" fmla="*/ 511 w 1375"/>
                <a:gd name="T65" fmla="*/ 580 h 1475"/>
                <a:gd name="T66" fmla="*/ 545 w 1375"/>
                <a:gd name="T67" fmla="*/ 616 h 1475"/>
                <a:gd name="T68" fmla="*/ 554 w 1375"/>
                <a:gd name="T69" fmla="*/ 893 h 1475"/>
                <a:gd name="T70" fmla="*/ 536 w 1375"/>
                <a:gd name="T71" fmla="*/ 944 h 1475"/>
                <a:gd name="T72" fmla="*/ 497 w 1375"/>
                <a:gd name="T73" fmla="*/ 972 h 1475"/>
                <a:gd name="T74" fmla="*/ 437 w 1375"/>
                <a:gd name="T75" fmla="*/ 1004 h 1475"/>
                <a:gd name="T76" fmla="*/ 345 w 1375"/>
                <a:gd name="T77" fmla="*/ 1058 h 1475"/>
                <a:gd name="T78" fmla="*/ 236 w 1375"/>
                <a:gd name="T79" fmla="*/ 1132 h 1475"/>
                <a:gd name="T80" fmla="*/ 150 w 1375"/>
                <a:gd name="T81" fmla="*/ 1201 h 1475"/>
                <a:gd name="T82" fmla="*/ 140 w 1375"/>
                <a:gd name="T83" fmla="*/ 1405 h 1475"/>
                <a:gd name="T84" fmla="*/ 120 w 1375"/>
                <a:gd name="T85" fmla="*/ 1454 h 1475"/>
                <a:gd name="T86" fmla="*/ 71 w 1375"/>
                <a:gd name="T87" fmla="*/ 1475 h 1475"/>
                <a:gd name="T88" fmla="*/ 20 w 1375"/>
                <a:gd name="T89" fmla="*/ 1454 h 1475"/>
                <a:gd name="T90" fmla="*/ 0 w 1375"/>
                <a:gd name="T91" fmla="*/ 1405 h 1475"/>
                <a:gd name="T92" fmla="*/ 8 w 1375"/>
                <a:gd name="T93" fmla="*/ 1174 h 1475"/>
                <a:gd name="T94" fmla="*/ 50 w 1375"/>
                <a:gd name="T95" fmla="*/ 1101 h 1475"/>
                <a:gd name="T96" fmla="*/ 151 w 1375"/>
                <a:gd name="T97" fmla="*/ 1020 h 1475"/>
                <a:gd name="T98" fmla="*/ 267 w 1375"/>
                <a:gd name="T99" fmla="*/ 942 h 1475"/>
                <a:gd name="T100" fmla="*/ 364 w 1375"/>
                <a:gd name="T101" fmla="*/ 884 h 1475"/>
                <a:gd name="T102" fmla="*/ 412 w 1375"/>
                <a:gd name="T103" fmla="*/ 681 h 1475"/>
                <a:gd name="T104" fmla="*/ 370 w 1375"/>
                <a:gd name="T105" fmla="*/ 609 h 1475"/>
                <a:gd name="T106" fmla="*/ 362 w 1375"/>
                <a:gd name="T107" fmla="*/ 299 h 1475"/>
                <a:gd name="T108" fmla="*/ 389 w 1375"/>
                <a:gd name="T109" fmla="*/ 173 h 1475"/>
                <a:gd name="T110" fmla="*/ 464 w 1375"/>
                <a:gd name="T111" fmla="*/ 74 h 1475"/>
                <a:gd name="T112" fmla="*/ 575 w 1375"/>
                <a:gd name="T113" fmla="*/ 12 h 1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5" h="1475">
                  <a:moveTo>
                    <a:pt x="660" y="0"/>
                  </a:moveTo>
                  <a:lnTo>
                    <a:pt x="715" y="0"/>
                  </a:lnTo>
                  <a:lnTo>
                    <a:pt x="758" y="3"/>
                  </a:lnTo>
                  <a:lnTo>
                    <a:pt x="800" y="12"/>
                  </a:lnTo>
                  <a:lnTo>
                    <a:pt x="840" y="28"/>
                  </a:lnTo>
                  <a:lnTo>
                    <a:pt x="877" y="48"/>
                  </a:lnTo>
                  <a:lnTo>
                    <a:pt x="910" y="74"/>
                  </a:lnTo>
                  <a:lnTo>
                    <a:pt x="940" y="103"/>
                  </a:lnTo>
                  <a:lnTo>
                    <a:pt x="965" y="137"/>
                  </a:lnTo>
                  <a:lnTo>
                    <a:pt x="986" y="173"/>
                  </a:lnTo>
                  <a:lnTo>
                    <a:pt x="1001" y="213"/>
                  </a:lnTo>
                  <a:lnTo>
                    <a:pt x="1010" y="255"/>
                  </a:lnTo>
                  <a:lnTo>
                    <a:pt x="1013" y="299"/>
                  </a:lnTo>
                  <a:lnTo>
                    <a:pt x="1013" y="552"/>
                  </a:lnTo>
                  <a:lnTo>
                    <a:pt x="1011" y="581"/>
                  </a:lnTo>
                  <a:lnTo>
                    <a:pt x="1005" y="608"/>
                  </a:lnTo>
                  <a:lnTo>
                    <a:pt x="994" y="635"/>
                  </a:lnTo>
                  <a:lnTo>
                    <a:pt x="980" y="659"/>
                  </a:lnTo>
                  <a:lnTo>
                    <a:pt x="963" y="680"/>
                  </a:lnTo>
                  <a:lnTo>
                    <a:pt x="963" y="856"/>
                  </a:lnTo>
                  <a:lnTo>
                    <a:pt x="985" y="869"/>
                  </a:lnTo>
                  <a:lnTo>
                    <a:pt x="1011" y="883"/>
                  </a:lnTo>
                  <a:lnTo>
                    <a:pt x="1041" y="900"/>
                  </a:lnTo>
                  <a:lnTo>
                    <a:pt x="1074" y="920"/>
                  </a:lnTo>
                  <a:lnTo>
                    <a:pt x="1109" y="941"/>
                  </a:lnTo>
                  <a:lnTo>
                    <a:pt x="1146" y="965"/>
                  </a:lnTo>
                  <a:lnTo>
                    <a:pt x="1185" y="990"/>
                  </a:lnTo>
                  <a:lnTo>
                    <a:pt x="1224" y="1019"/>
                  </a:lnTo>
                  <a:lnTo>
                    <a:pt x="1264" y="1048"/>
                  </a:lnTo>
                  <a:lnTo>
                    <a:pt x="1304" y="1081"/>
                  </a:lnTo>
                  <a:lnTo>
                    <a:pt x="1326" y="1100"/>
                  </a:lnTo>
                  <a:lnTo>
                    <a:pt x="1342" y="1122"/>
                  </a:lnTo>
                  <a:lnTo>
                    <a:pt x="1356" y="1146"/>
                  </a:lnTo>
                  <a:lnTo>
                    <a:pt x="1367" y="1173"/>
                  </a:lnTo>
                  <a:lnTo>
                    <a:pt x="1373" y="1201"/>
                  </a:lnTo>
                  <a:lnTo>
                    <a:pt x="1375" y="1230"/>
                  </a:lnTo>
                  <a:lnTo>
                    <a:pt x="1375" y="1404"/>
                  </a:lnTo>
                  <a:lnTo>
                    <a:pt x="1372" y="1423"/>
                  </a:lnTo>
                  <a:lnTo>
                    <a:pt x="1366" y="1440"/>
                  </a:lnTo>
                  <a:lnTo>
                    <a:pt x="1354" y="1453"/>
                  </a:lnTo>
                  <a:lnTo>
                    <a:pt x="1340" y="1465"/>
                  </a:lnTo>
                  <a:lnTo>
                    <a:pt x="1323" y="1471"/>
                  </a:lnTo>
                  <a:lnTo>
                    <a:pt x="1304" y="1475"/>
                  </a:lnTo>
                  <a:lnTo>
                    <a:pt x="1287" y="1471"/>
                  </a:lnTo>
                  <a:lnTo>
                    <a:pt x="1270" y="1465"/>
                  </a:lnTo>
                  <a:lnTo>
                    <a:pt x="1255" y="1453"/>
                  </a:lnTo>
                  <a:lnTo>
                    <a:pt x="1244" y="1440"/>
                  </a:lnTo>
                  <a:lnTo>
                    <a:pt x="1237" y="1423"/>
                  </a:lnTo>
                  <a:lnTo>
                    <a:pt x="1234" y="1404"/>
                  </a:lnTo>
                  <a:lnTo>
                    <a:pt x="1234" y="1230"/>
                  </a:lnTo>
                  <a:lnTo>
                    <a:pt x="1232" y="1215"/>
                  </a:lnTo>
                  <a:lnTo>
                    <a:pt x="1225" y="1201"/>
                  </a:lnTo>
                  <a:lnTo>
                    <a:pt x="1215" y="1190"/>
                  </a:lnTo>
                  <a:lnTo>
                    <a:pt x="1177" y="1159"/>
                  </a:lnTo>
                  <a:lnTo>
                    <a:pt x="1139" y="1131"/>
                  </a:lnTo>
                  <a:lnTo>
                    <a:pt x="1101" y="1104"/>
                  </a:lnTo>
                  <a:lnTo>
                    <a:pt x="1065" y="1080"/>
                  </a:lnTo>
                  <a:lnTo>
                    <a:pt x="1029" y="1057"/>
                  </a:lnTo>
                  <a:lnTo>
                    <a:pt x="997" y="1037"/>
                  </a:lnTo>
                  <a:lnTo>
                    <a:pt x="966" y="1019"/>
                  </a:lnTo>
                  <a:lnTo>
                    <a:pt x="939" y="1003"/>
                  </a:lnTo>
                  <a:lnTo>
                    <a:pt x="914" y="990"/>
                  </a:lnTo>
                  <a:lnTo>
                    <a:pt x="894" y="980"/>
                  </a:lnTo>
                  <a:lnTo>
                    <a:pt x="878" y="971"/>
                  </a:lnTo>
                  <a:lnTo>
                    <a:pt x="868" y="966"/>
                  </a:lnTo>
                  <a:lnTo>
                    <a:pt x="852" y="957"/>
                  </a:lnTo>
                  <a:lnTo>
                    <a:pt x="839" y="944"/>
                  </a:lnTo>
                  <a:lnTo>
                    <a:pt x="830" y="928"/>
                  </a:lnTo>
                  <a:lnTo>
                    <a:pt x="825" y="911"/>
                  </a:lnTo>
                  <a:lnTo>
                    <a:pt x="823" y="893"/>
                  </a:lnTo>
                  <a:lnTo>
                    <a:pt x="823" y="647"/>
                  </a:lnTo>
                  <a:lnTo>
                    <a:pt x="825" y="631"/>
                  </a:lnTo>
                  <a:lnTo>
                    <a:pt x="831" y="615"/>
                  </a:lnTo>
                  <a:lnTo>
                    <a:pt x="840" y="601"/>
                  </a:lnTo>
                  <a:lnTo>
                    <a:pt x="854" y="589"/>
                  </a:lnTo>
                  <a:lnTo>
                    <a:pt x="865" y="580"/>
                  </a:lnTo>
                  <a:lnTo>
                    <a:pt x="871" y="567"/>
                  </a:lnTo>
                  <a:lnTo>
                    <a:pt x="873" y="552"/>
                  </a:lnTo>
                  <a:lnTo>
                    <a:pt x="873" y="299"/>
                  </a:lnTo>
                  <a:lnTo>
                    <a:pt x="870" y="268"/>
                  </a:lnTo>
                  <a:lnTo>
                    <a:pt x="862" y="237"/>
                  </a:lnTo>
                  <a:lnTo>
                    <a:pt x="847" y="211"/>
                  </a:lnTo>
                  <a:lnTo>
                    <a:pt x="827" y="187"/>
                  </a:lnTo>
                  <a:lnTo>
                    <a:pt x="804" y="167"/>
                  </a:lnTo>
                  <a:lnTo>
                    <a:pt x="777" y="153"/>
                  </a:lnTo>
                  <a:lnTo>
                    <a:pt x="747" y="144"/>
                  </a:lnTo>
                  <a:lnTo>
                    <a:pt x="715" y="141"/>
                  </a:lnTo>
                  <a:lnTo>
                    <a:pt x="660" y="141"/>
                  </a:lnTo>
                  <a:lnTo>
                    <a:pt x="629" y="144"/>
                  </a:lnTo>
                  <a:lnTo>
                    <a:pt x="599" y="153"/>
                  </a:lnTo>
                  <a:lnTo>
                    <a:pt x="572" y="167"/>
                  </a:lnTo>
                  <a:lnTo>
                    <a:pt x="548" y="187"/>
                  </a:lnTo>
                  <a:lnTo>
                    <a:pt x="529" y="211"/>
                  </a:lnTo>
                  <a:lnTo>
                    <a:pt x="515" y="237"/>
                  </a:lnTo>
                  <a:lnTo>
                    <a:pt x="505" y="268"/>
                  </a:lnTo>
                  <a:lnTo>
                    <a:pt x="502" y="299"/>
                  </a:lnTo>
                  <a:lnTo>
                    <a:pt x="502" y="554"/>
                  </a:lnTo>
                  <a:lnTo>
                    <a:pt x="504" y="567"/>
                  </a:lnTo>
                  <a:lnTo>
                    <a:pt x="511" y="580"/>
                  </a:lnTo>
                  <a:lnTo>
                    <a:pt x="522" y="590"/>
                  </a:lnTo>
                  <a:lnTo>
                    <a:pt x="535" y="602"/>
                  </a:lnTo>
                  <a:lnTo>
                    <a:pt x="545" y="616"/>
                  </a:lnTo>
                  <a:lnTo>
                    <a:pt x="552" y="632"/>
                  </a:lnTo>
                  <a:lnTo>
                    <a:pt x="554" y="648"/>
                  </a:lnTo>
                  <a:lnTo>
                    <a:pt x="554" y="893"/>
                  </a:lnTo>
                  <a:lnTo>
                    <a:pt x="552" y="912"/>
                  </a:lnTo>
                  <a:lnTo>
                    <a:pt x="545" y="929"/>
                  </a:lnTo>
                  <a:lnTo>
                    <a:pt x="536" y="944"/>
                  </a:lnTo>
                  <a:lnTo>
                    <a:pt x="522" y="958"/>
                  </a:lnTo>
                  <a:lnTo>
                    <a:pt x="507" y="967"/>
                  </a:lnTo>
                  <a:lnTo>
                    <a:pt x="497" y="972"/>
                  </a:lnTo>
                  <a:lnTo>
                    <a:pt x="481" y="980"/>
                  </a:lnTo>
                  <a:lnTo>
                    <a:pt x="461" y="991"/>
                  </a:lnTo>
                  <a:lnTo>
                    <a:pt x="437" y="1004"/>
                  </a:lnTo>
                  <a:lnTo>
                    <a:pt x="409" y="1020"/>
                  </a:lnTo>
                  <a:lnTo>
                    <a:pt x="379" y="1038"/>
                  </a:lnTo>
                  <a:lnTo>
                    <a:pt x="345" y="1058"/>
                  </a:lnTo>
                  <a:lnTo>
                    <a:pt x="310" y="1080"/>
                  </a:lnTo>
                  <a:lnTo>
                    <a:pt x="273" y="1105"/>
                  </a:lnTo>
                  <a:lnTo>
                    <a:pt x="236" y="1132"/>
                  </a:lnTo>
                  <a:lnTo>
                    <a:pt x="198" y="1160"/>
                  </a:lnTo>
                  <a:lnTo>
                    <a:pt x="160" y="1190"/>
                  </a:lnTo>
                  <a:lnTo>
                    <a:pt x="150" y="1201"/>
                  </a:lnTo>
                  <a:lnTo>
                    <a:pt x="143" y="1215"/>
                  </a:lnTo>
                  <a:lnTo>
                    <a:pt x="140" y="1231"/>
                  </a:lnTo>
                  <a:lnTo>
                    <a:pt x="140" y="1405"/>
                  </a:lnTo>
                  <a:lnTo>
                    <a:pt x="138" y="1424"/>
                  </a:lnTo>
                  <a:lnTo>
                    <a:pt x="131" y="1440"/>
                  </a:lnTo>
                  <a:lnTo>
                    <a:pt x="120" y="1454"/>
                  </a:lnTo>
                  <a:lnTo>
                    <a:pt x="105" y="1465"/>
                  </a:lnTo>
                  <a:lnTo>
                    <a:pt x="89" y="1472"/>
                  </a:lnTo>
                  <a:lnTo>
                    <a:pt x="71" y="1475"/>
                  </a:lnTo>
                  <a:lnTo>
                    <a:pt x="52" y="1472"/>
                  </a:lnTo>
                  <a:lnTo>
                    <a:pt x="35" y="1465"/>
                  </a:lnTo>
                  <a:lnTo>
                    <a:pt x="20" y="1454"/>
                  </a:lnTo>
                  <a:lnTo>
                    <a:pt x="9" y="1440"/>
                  </a:lnTo>
                  <a:lnTo>
                    <a:pt x="2" y="1424"/>
                  </a:lnTo>
                  <a:lnTo>
                    <a:pt x="0" y="1405"/>
                  </a:lnTo>
                  <a:lnTo>
                    <a:pt x="0" y="1231"/>
                  </a:lnTo>
                  <a:lnTo>
                    <a:pt x="2" y="1201"/>
                  </a:lnTo>
                  <a:lnTo>
                    <a:pt x="8" y="1174"/>
                  </a:lnTo>
                  <a:lnTo>
                    <a:pt x="18" y="1147"/>
                  </a:lnTo>
                  <a:lnTo>
                    <a:pt x="33" y="1123"/>
                  </a:lnTo>
                  <a:lnTo>
                    <a:pt x="50" y="1101"/>
                  </a:lnTo>
                  <a:lnTo>
                    <a:pt x="71" y="1081"/>
                  </a:lnTo>
                  <a:lnTo>
                    <a:pt x="111" y="1049"/>
                  </a:lnTo>
                  <a:lnTo>
                    <a:pt x="151" y="1020"/>
                  </a:lnTo>
                  <a:lnTo>
                    <a:pt x="191" y="991"/>
                  </a:lnTo>
                  <a:lnTo>
                    <a:pt x="229" y="965"/>
                  </a:lnTo>
                  <a:lnTo>
                    <a:pt x="267" y="942"/>
                  </a:lnTo>
                  <a:lnTo>
                    <a:pt x="302" y="920"/>
                  </a:lnTo>
                  <a:lnTo>
                    <a:pt x="334" y="901"/>
                  </a:lnTo>
                  <a:lnTo>
                    <a:pt x="364" y="884"/>
                  </a:lnTo>
                  <a:lnTo>
                    <a:pt x="390" y="869"/>
                  </a:lnTo>
                  <a:lnTo>
                    <a:pt x="412" y="857"/>
                  </a:lnTo>
                  <a:lnTo>
                    <a:pt x="412" y="681"/>
                  </a:lnTo>
                  <a:lnTo>
                    <a:pt x="394" y="659"/>
                  </a:lnTo>
                  <a:lnTo>
                    <a:pt x="381" y="636"/>
                  </a:lnTo>
                  <a:lnTo>
                    <a:pt x="370" y="609"/>
                  </a:lnTo>
                  <a:lnTo>
                    <a:pt x="364" y="582"/>
                  </a:lnTo>
                  <a:lnTo>
                    <a:pt x="362" y="554"/>
                  </a:lnTo>
                  <a:lnTo>
                    <a:pt x="362" y="299"/>
                  </a:lnTo>
                  <a:lnTo>
                    <a:pt x="365" y="255"/>
                  </a:lnTo>
                  <a:lnTo>
                    <a:pt x="374" y="213"/>
                  </a:lnTo>
                  <a:lnTo>
                    <a:pt x="389" y="173"/>
                  </a:lnTo>
                  <a:lnTo>
                    <a:pt x="410" y="137"/>
                  </a:lnTo>
                  <a:lnTo>
                    <a:pt x="434" y="103"/>
                  </a:lnTo>
                  <a:lnTo>
                    <a:pt x="464" y="74"/>
                  </a:lnTo>
                  <a:lnTo>
                    <a:pt x="498" y="48"/>
                  </a:lnTo>
                  <a:lnTo>
                    <a:pt x="535" y="28"/>
                  </a:lnTo>
                  <a:lnTo>
                    <a:pt x="575" y="12"/>
                  </a:lnTo>
                  <a:lnTo>
                    <a:pt x="616" y="3"/>
                  </a:lnTo>
                  <a:lnTo>
                    <a:pt x="6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400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567944" y="193055"/>
            <a:ext cx="9257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ОТВЕТСТВЕННЫХ 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МЕНТОРОВ 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ЗАКРЕПЛЕННЫХ ЗА НИМИ ШКОЛ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28091"/>
              </p:ext>
            </p:extLst>
          </p:nvPr>
        </p:nvGraphicFramePr>
        <p:xfrm>
          <a:off x="330200" y="1551623"/>
          <a:ext cx="11468100" cy="4820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10899422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41319381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40613943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3780684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00563028"/>
                    </a:ext>
                  </a:extLst>
                </a:gridCol>
                <a:gridCol w="3517900">
                  <a:extLst>
                    <a:ext uri="{9D8B030D-6E8A-4147-A177-3AD203B41FA5}">
                      <a16:colId xmlns:a16="http://schemas.microsoft.com/office/drawing/2014/main" val="2269208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Регион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Ответственное лицо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Должность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Контакты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Закреплен за следующими организациями среднего образования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83559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Ахметова Зауре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Ахметовна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Методист </a:t>
                      </a:r>
                      <a:b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КГУ «Методический центр управления образования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Акмолинской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области»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87024002020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2349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8009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092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716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04346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Омаров Ахмет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Омарович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Методист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КГУ «Методический центр управления образования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Акмолинской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области»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87005001012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91464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0121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36031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6004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33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543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173877"/>
                  </a:ext>
                </a:extLst>
              </a:tr>
            </a:tbl>
          </a:graphicData>
        </a:graphic>
      </p:graphicFrame>
      <p:sp>
        <p:nvSpPr>
          <p:cNvPr id="4" name="Google Shape;163;p5">
            <a:extLst>
              <a:ext uri="{FF2B5EF4-FFF2-40B4-BE49-F238E27FC236}">
                <a16:creationId xmlns:a16="http://schemas.microsoft.com/office/drawing/2014/main" id="{329C36C2-0671-8DB6-2966-4136897A92BD}"/>
              </a:ext>
            </a:extLst>
          </p:cNvPr>
          <p:cNvSpPr txBox="1"/>
          <p:nvPr/>
        </p:nvSpPr>
        <p:spPr>
          <a:xfrm>
            <a:off x="4272775" y="932488"/>
            <a:ext cx="3766392" cy="400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до 15:00 час. 21.08.2023 г.</a:t>
            </a:r>
            <a:endParaRPr lang="ru-RU" sz="2000" b="1" dirty="0"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412816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3;p3">
            <a:extLst>
              <a:ext uri="{FF2B5EF4-FFF2-40B4-BE49-F238E27FC236}">
                <a16:creationId xmlns:a16="http://schemas.microsoft.com/office/drawing/2014/main" id="{F42D1C35-5C84-C8E8-CD43-4E438EC7F46C}"/>
              </a:ext>
            </a:extLst>
          </p:cNvPr>
          <p:cNvSpPr txBox="1"/>
          <p:nvPr/>
        </p:nvSpPr>
        <p:spPr>
          <a:xfrm>
            <a:off x="1596552" y="162924"/>
            <a:ext cx="934246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tabLst>
                <a:tab pos="370840" algn="l"/>
              </a:tabLst>
            </a:pPr>
            <a:r>
              <a:rPr lang="kk-KZ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ОТВЕТСТВЕННЫЕ С КОКСО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Google Shape;201;p18">
            <a:extLst>
              <a:ext uri="{FF2B5EF4-FFF2-40B4-BE49-F238E27FC236}">
                <a16:creationId xmlns:a16="http://schemas.microsoft.com/office/drawing/2014/main" id="{9DDDE328-31D1-C73C-D58D-BC1FD7466720}"/>
              </a:ext>
            </a:extLst>
          </p:cNvPr>
          <p:cNvSpPr/>
          <p:nvPr/>
        </p:nvSpPr>
        <p:spPr>
          <a:xfrm>
            <a:off x="1041136" y="1701801"/>
            <a:ext cx="10896864" cy="2019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100"/>
              <a:defRPr/>
            </a:pPr>
            <a:r>
              <a:rPr lang="kk-KZ" sz="2400" b="1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Ахмедина Назгуль Темерхановна,</a:t>
            </a:r>
          </a:p>
          <a:p>
            <a:pPr>
              <a:buSzPts val="1100"/>
              <a:defRPr/>
            </a:pPr>
            <a:r>
              <a:rPr lang="kk-KZ" sz="24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эксперт Комитета по обеспечению качества в сфере образования</a:t>
            </a:r>
          </a:p>
          <a:p>
            <a:pPr>
              <a:buSzPts val="1100"/>
              <a:defRPr/>
            </a:pPr>
            <a:r>
              <a:rPr lang="kk-KZ" sz="24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(7172) 74-22-57</a:t>
            </a:r>
          </a:p>
          <a:p>
            <a:pPr>
              <a:buSzPts val="1100"/>
              <a:defRPr/>
            </a:pPr>
            <a:r>
              <a:rPr lang="kk-KZ" sz="24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kk-KZ" sz="24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(701) </a:t>
            </a:r>
            <a:r>
              <a:rPr lang="kk-KZ" sz="2400" dirty="0" smtClean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773-25-13</a:t>
            </a:r>
          </a:p>
          <a:p>
            <a:pPr>
              <a:buSzPts val="1100"/>
              <a:defRPr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n.akhmedina@edu.gov.kz</a:t>
            </a:r>
            <a:endParaRPr lang="ru-RU" sz="1467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139"/>
          <p:cNvSpPr>
            <a:spLocks noEditPoints="1"/>
          </p:cNvSpPr>
          <p:nvPr/>
        </p:nvSpPr>
        <p:spPr bwMode="auto">
          <a:xfrm>
            <a:off x="281115" y="1843318"/>
            <a:ext cx="519113" cy="517525"/>
          </a:xfrm>
          <a:custGeom>
            <a:avLst/>
            <a:gdLst>
              <a:gd name="T0" fmla="*/ 1267 w 3270"/>
              <a:gd name="T1" fmla="*/ 749 h 3256"/>
              <a:gd name="T2" fmla="*/ 1096 w 3270"/>
              <a:gd name="T3" fmla="*/ 997 h 3256"/>
              <a:gd name="T4" fmla="*/ 1058 w 3270"/>
              <a:gd name="T5" fmla="*/ 1183 h 3256"/>
              <a:gd name="T6" fmla="*/ 935 w 3270"/>
              <a:gd name="T7" fmla="*/ 1725 h 3256"/>
              <a:gd name="T8" fmla="*/ 685 w 3270"/>
              <a:gd name="T9" fmla="*/ 2171 h 3256"/>
              <a:gd name="T10" fmla="*/ 735 w 3270"/>
              <a:gd name="T11" fmla="*/ 2206 h 3256"/>
              <a:gd name="T12" fmla="*/ 932 w 3270"/>
              <a:gd name="T13" fmla="*/ 2249 h 3256"/>
              <a:gd name="T14" fmla="*/ 1417 w 3270"/>
              <a:gd name="T15" fmla="*/ 2339 h 3256"/>
              <a:gd name="T16" fmla="*/ 1311 w 3270"/>
              <a:gd name="T17" fmla="*/ 2524 h 3256"/>
              <a:gd name="T18" fmla="*/ 1080 w 3270"/>
              <a:gd name="T19" fmla="*/ 3032 h 3256"/>
              <a:gd name="T20" fmla="*/ 1720 w 3270"/>
              <a:gd name="T21" fmla="*/ 3135 h 3256"/>
              <a:gd name="T22" fmla="*/ 2463 w 3270"/>
              <a:gd name="T23" fmla="*/ 2887 h 3256"/>
              <a:gd name="T24" fmla="*/ 1967 w 3270"/>
              <a:gd name="T25" fmla="*/ 2468 h 3256"/>
              <a:gd name="T26" fmla="*/ 1880 w 3270"/>
              <a:gd name="T27" fmla="*/ 2338 h 3256"/>
              <a:gd name="T28" fmla="*/ 2377 w 3270"/>
              <a:gd name="T29" fmla="*/ 2251 h 3256"/>
              <a:gd name="T30" fmla="*/ 2526 w 3270"/>
              <a:gd name="T31" fmla="*/ 2220 h 3256"/>
              <a:gd name="T32" fmla="*/ 2384 w 3270"/>
              <a:gd name="T33" fmla="*/ 1887 h 3256"/>
              <a:gd name="T34" fmla="*/ 2201 w 3270"/>
              <a:gd name="T35" fmla="*/ 1142 h 3256"/>
              <a:gd name="T36" fmla="*/ 2043 w 3270"/>
              <a:gd name="T37" fmla="*/ 818 h 3256"/>
              <a:gd name="T38" fmla="*/ 1718 w 3270"/>
              <a:gd name="T39" fmla="*/ 649 h 3256"/>
              <a:gd name="T40" fmla="*/ 1067 w 3270"/>
              <a:gd name="T41" fmla="*/ 228 h 3256"/>
              <a:gd name="T42" fmla="*/ 412 w 3270"/>
              <a:gd name="T43" fmla="*/ 737 h 3256"/>
              <a:gd name="T44" fmla="*/ 122 w 3270"/>
              <a:gd name="T45" fmla="*/ 1529 h 3256"/>
              <a:gd name="T46" fmla="*/ 287 w 3270"/>
              <a:gd name="T47" fmla="*/ 2319 h 3256"/>
              <a:gd name="T48" fmla="*/ 716 w 3270"/>
              <a:gd name="T49" fmla="*/ 2649 h 3256"/>
              <a:gd name="T50" fmla="*/ 923 w 3270"/>
              <a:gd name="T51" fmla="*/ 2367 h 3256"/>
              <a:gd name="T52" fmla="*/ 692 w 3270"/>
              <a:gd name="T53" fmla="*/ 2317 h 3256"/>
              <a:gd name="T54" fmla="*/ 573 w 3270"/>
              <a:gd name="T55" fmla="*/ 2127 h 3256"/>
              <a:gd name="T56" fmla="*/ 787 w 3270"/>
              <a:gd name="T57" fmla="*/ 1763 h 3256"/>
              <a:gd name="T58" fmla="*/ 939 w 3270"/>
              <a:gd name="T59" fmla="*/ 1192 h 3256"/>
              <a:gd name="T60" fmla="*/ 959 w 3270"/>
              <a:gd name="T61" fmla="*/ 1053 h 3256"/>
              <a:gd name="T62" fmla="*/ 1080 w 3270"/>
              <a:gd name="T63" fmla="*/ 777 h 3256"/>
              <a:gd name="T64" fmla="*/ 1390 w 3270"/>
              <a:gd name="T65" fmla="*/ 554 h 3256"/>
              <a:gd name="T66" fmla="*/ 1886 w 3270"/>
              <a:gd name="T67" fmla="*/ 570 h 3256"/>
              <a:gd name="T68" fmla="*/ 2189 w 3270"/>
              <a:gd name="T69" fmla="*/ 809 h 3256"/>
              <a:gd name="T70" fmla="*/ 2329 w 3270"/>
              <a:gd name="T71" fmla="*/ 1199 h 3256"/>
              <a:gd name="T72" fmla="*/ 2528 w 3270"/>
              <a:gd name="T73" fmla="*/ 1912 h 3256"/>
              <a:gd name="T74" fmla="*/ 2645 w 3270"/>
              <a:gd name="T75" fmla="*/ 2252 h 3256"/>
              <a:gd name="T76" fmla="*/ 2417 w 3270"/>
              <a:gd name="T77" fmla="*/ 2371 h 3256"/>
              <a:gd name="T78" fmla="*/ 2041 w 3270"/>
              <a:gd name="T79" fmla="*/ 2375 h 3256"/>
              <a:gd name="T80" fmla="*/ 2874 w 3270"/>
              <a:gd name="T81" fmla="*/ 2498 h 3256"/>
              <a:gd name="T82" fmla="*/ 3148 w 3270"/>
              <a:gd name="T83" fmla="*/ 1725 h 3256"/>
              <a:gd name="T84" fmla="*/ 2960 w 3270"/>
              <a:gd name="T85" fmla="*/ 894 h 3256"/>
              <a:gd name="T86" fmla="*/ 2373 w 3270"/>
              <a:gd name="T87" fmla="*/ 310 h 3256"/>
              <a:gd name="T88" fmla="*/ 1635 w 3270"/>
              <a:gd name="T89" fmla="*/ 0 h 3256"/>
              <a:gd name="T90" fmla="*/ 2487 w 3270"/>
              <a:gd name="T91" fmla="*/ 239 h 3256"/>
              <a:gd name="T92" fmla="*/ 3078 w 3270"/>
              <a:gd name="T93" fmla="*/ 864 h 3256"/>
              <a:gd name="T94" fmla="*/ 3267 w 3270"/>
              <a:gd name="T95" fmla="*/ 1731 h 3256"/>
              <a:gd name="T96" fmla="*/ 2977 w 3270"/>
              <a:gd name="T97" fmla="*/ 2557 h 3256"/>
              <a:gd name="T98" fmla="*/ 2316 w 3270"/>
              <a:gd name="T99" fmla="*/ 3108 h 3256"/>
              <a:gd name="T100" fmla="*/ 1630 w 3270"/>
              <a:gd name="T101" fmla="*/ 3255 h 3256"/>
              <a:gd name="T102" fmla="*/ 1378 w 3270"/>
              <a:gd name="T103" fmla="*/ 3236 h 3256"/>
              <a:gd name="T104" fmla="*/ 636 w 3270"/>
              <a:gd name="T105" fmla="*/ 2922 h 3256"/>
              <a:gd name="T106" fmla="*/ 183 w 3270"/>
              <a:gd name="T107" fmla="*/ 2376 h 3256"/>
              <a:gd name="T108" fmla="*/ 3 w 3270"/>
              <a:gd name="T109" fmla="*/ 1526 h 3256"/>
              <a:gd name="T110" fmla="*/ 293 w 3270"/>
              <a:gd name="T111" fmla="*/ 698 h 3256"/>
              <a:gd name="T112" fmla="*/ 954 w 3270"/>
              <a:gd name="T113" fmla="*/ 148 h 3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270" h="3256">
                <a:moveTo>
                  <a:pt x="1612" y="641"/>
                </a:moveTo>
                <a:lnTo>
                  <a:pt x="1557" y="643"/>
                </a:lnTo>
                <a:lnTo>
                  <a:pt x="1505" y="649"/>
                </a:lnTo>
                <a:lnTo>
                  <a:pt x="1457" y="659"/>
                </a:lnTo>
                <a:lnTo>
                  <a:pt x="1412" y="671"/>
                </a:lnTo>
                <a:lnTo>
                  <a:pt x="1371" y="687"/>
                </a:lnTo>
                <a:lnTo>
                  <a:pt x="1334" y="705"/>
                </a:lnTo>
                <a:lnTo>
                  <a:pt x="1298" y="726"/>
                </a:lnTo>
                <a:lnTo>
                  <a:pt x="1267" y="749"/>
                </a:lnTo>
                <a:lnTo>
                  <a:pt x="1239" y="773"/>
                </a:lnTo>
                <a:lnTo>
                  <a:pt x="1212" y="798"/>
                </a:lnTo>
                <a:lnTo>
                  <a:pt x="1189" y="825"/>
                </a:lnTo>
                <a:lnTo>
                  <a:pt x="1169" y="854"/>
                </a:lnTo>
                <a:lnTo>
                  <a:pt x="1149" y="882"/>
                </a:lnTo>
                <a:lnTo>
                  <a:pt x="1133" y="911"/>
                </a:lnTo>
                <a:lnTo>
                  <a:pt x="1119" y="939"/>
                </a:lnTo>
                <a:lnTo>
                  <a:pt x="1107" y="969"/>
                </a:lnTo>
                <a:lnTo>
                  <a:pt x="1096" y="997"/>
                </a:lnTo>
                <a:lnTo>
                  <a:pt x="1088" y="1024"/>
                </a:lnTo>
                <a:lnTo>
                  <a:pt x="1080" y="1050"/>
                </a:lnTo>
                <a:lnTo>
                  <a:pt x="1073" y="1076"/>
                </a:lnTo>
                <a:lnTo>
                  <a:pt x="1068" y="1099"/>
                </a:lnTo>
                <a:lnTo>
                  <a:pt x="1064" y="1121"/>
                </a:lnTo>
                <a:lnTo>
                  <a:pt x="1062" y="1140"/>
                </a:lnTo>
                <a:lnTo>
                  <a:pt x="1060" y="1157"/>
                </a:lnTo>
                <a:lnTo>
                  <a:pt x="1058" y="1172"/>
                </a:lnTo>
                <a:lnTo>
                  <a:pt x="1058" y="1183"/>
                </a:lnTo>
                <a:lnTo>
                  <a:pt x="1057" y="1191"/>
                </a:lnTo>
                <a:lnTo>
                  <a:pt x="1057" y="1195"/>
                </a:lnTo>
                <a:lnTo>
                  <a:pt x="1053" y="1274"/>
                </a:lnTo>
                <a:lnTo>
                  <a:pt x="1043" y="1353"/>
                </a:lnTo>
                <a:lnTo>
                  <a:pt x="1029" y="1431"/>
                </a:lnTo>
                <a:lnTo>
                  <a:pt x="1010" y="1508"/>
                </a:lnTo>
                <a:lnTo>
                  <a:pt x="988" y="1582"/>
                </a:lnTo>
                <a:lnTo>
                  <a:pt x="963" y="1655"/>
                </a:lnTo>
                <a:lnTo>
                  <a:pt x="935" y="1725"/>
                </a:lnTo>
                <a:lnTo>
                  <a:pt x="905" y="1792"/>
                </a:lnTo>
                <a:lnTo>
                  <a:pt x="874" y="1857"/>
                </a:lnTo>
                <a:lnTo>
                  <a:pt x="841" y="1918"/>
                </a:lnTo>
                <a:lnTo>
                  <a:pt x="809" y="1976"/>
                </a:lnTo>
                <a:lnTo>
                  <a:pt x="777" y="2030"/>
                </a:lnTo>
                <a:lnTo>
                  <a:pt x="746" y="2080"/>
                </a:lnTo>
                <a:lnTo>
                  <a:pt x="716" y="2125"/>
                </a:lnTo>
                <a:lnTo>
                  <a:pt x="687" y="2166"/>
                </a:lnTo>
                <a:lnTo>
                  <a:pt x="685" y="2171"/>
                </a:lnTo>
                <a:lnTo>
                  <a:pt x="682" y="2174"/>
                </a:lnTo>
                <a:lnTo>
                  <a:pt x="681" y="2177"/>
                </a:lnTo>
                <a:lnTo>
                  <a:pt x="680" y="2180"/>
                </a:lnTo>
                <a:lnTo>
                  <a:pt x="679" y="2181"/>
                </a:lnTo>
                <a:lnTo>
                  <a:pt x="682" y="2183"/>
                </a:lnTo>
                <a:lnTo>
                  <a:pt x="687" y="2186"/>
                </a:lnTo>
                <a:lnTo>
                  <a:pt x="695" y="2190"/>
                </a:lnTo>
                <a:lnTo>
                  <a:pt x="708" y="2195"/>
                </a:lnTo>
                <a:lnTo>
                  <a:pt x="735" y="2206"/>
                </a:lnTo>
                <a:lnTo>
                  <a:pt x="762" y="2215"/>
                </a:lnTo>
                <a:lnTo>
                  <a:pt x="791" y="2223"/>
                </a:lnTo>
                <a:lnTo>
                  <a:pt x="818" y="2230"/>
                </a:lnTo>
                <a:lnTo>
                  <a:pt x="844" y="2236"/>
                </a:lnTo>
                <a:lnTo>
                  <a:pt x="869" y="2240"/>
                </a:lnTo>
                <a:lnTo>
                  <a:pt x="891" y="2244"/>
                </a:lnTo>
                <a:lnTo>
                  <a:pt x="909" y="2246"/>
                </a:lnTo>
                <a:lnTo>
                  <a:pt x="922" y="2248"/>
                </a:lnTo>
                <a:lnTo>
                  <a:pt x="932" y="2249"/>
                </a:lnTo>
                <a:lnTo>
                  <a:pt x="936" y="2250"/>
                </a:lnTo>
                <a:lnTo>
                  <a:pt x="1313" y="2249"/>
                </a:lnTo>
                <a:lnTo>
                  <a:pt x="1334" y="2251"/>
                </a:lnTo>
                <a:lnTo>
                  <a:pt x="1354" y="2258"/>
                </a:lnTo>
                <a:lnTo>
                  <a:pt x="1373" y="2268"/>
                </a:lnTo>
                <a:lnTo>
                  <a:pt x="1390" y="2283"/>
                </a:lnTo>
                <a:lnTo>
                  <a:pt x="1403" y="2300"/>
                </a:lnTo>
                <a:lnTo>
                  <a:pt x="1412" y="2319"/>
                </a:lnTo>
                <a:lnTo>
                  <a:pt x="1417" y="2339"/>
                </a:lnTo>
                <a:lnTo>
                  <a:pt x="1418" y="2360"/>
                </a:lnTo>
                <a:lnTo>
                  <a:pt x="1415" y="2381"/>
                </a:lnTo>
                <a:lnTo>
                  <a:pt x="1408" y="2402"/>
                </a:lnTo>
                <a:lnTo>
                  <a:pt x="1395" y="2427"/>
                </a:lnTo>
                <a:lnTo>
                  <a:pt x="1381" y="2451"/>
                </a:lnTo>
                <a:lnTo>
                  <a:pt x="1366" y="2474"/>
                </a:lnTo>
                <a:lnTo>
                  <a:pt x="1349" y="2493"/>
                </a:lnTo>
                <a:lnTo>
                  <a:pt x="1331" y="2511"/>
                </a:lnTo>
                <a:lnTo>
                  <a:pt x="1311" y="2524"/>
                </a:lnTo>
                <a:lnTo>
                  <a:pt x="767" y="2756"/>
                </a:lnTo>
                <a:lnTo>
                  <a:pt x="741" y="2771"/>
                </a:lnTo>
                <a:lnTo>
                  <a:pt x="716" y="2789"/>
                </a:lnTo>
                <a:lnTo>
                  <a:pt x="692" y="2809"/>
                </a:lnTo>
                <a:lnTo>
                  <a:pt x="763" y="2863"/>
                </a:lnTo>
                <a:lnTo>
                  <a:pt x="838" y="2912"/>
                </a:lnTo>
                <a:lnTo>
                  <a:pt x="916" y="2957"/>
                </a:lnTo>
                <a:lnTo>
                  <a:pt x="996" y="2997"/>
                </a:lnTo>
                <a:lnTo>
                  <a:pt x="1080" y="3032"/>
                </a:lnTo>
                <a:lnTo>
                  <a:pt x="1166" y="3064"/>
                </a:lnTo>
                <a:lnTo>
                  <a:pt x="1254" y="3089"/>
                </a:lnTo>
                <a:lnTo>
                  <a:pt x="1343" y="3109"/>
                </a:lnTo>
                <a:lnTo>
                  <a:pt x="1435" y="3124"/>
                </a:lnTo>
                <a:lnTo>
                  <a:pt x="1529" y="3133"/>
                </a:lnTo>
                <a:lnTo>
                  <a:pt x="1614" y="3137"/>
                </a:lnTo>
                <a:lnTo>
                  <a:pt x="1622" y="3137"/>
                </a:lnTo>
                <a:lnTo>
                  <a:pt x="1630" y="3137"/>
                </a:lnTo>
                <a:lnTo>
                  <a:pt x="1720" y="3135"/>
                </a:lnTo>
                <a:lnTo>
                  <a:pt x="1808" y="3127"/>
                </a:lnTo>
                <a:lnTo>
                  <a:pt x="1896" y="3114"/>
                </a:lnTo>
                <a:lnTo>
                  <a:pt x="1982" y="3096"/>
                </a:lnTo>
                <a:lnTo>
                  <a:pt x="2067" y="3074"/>
                </a:lnTo>
                <a:lnTo>
                  <a:pt x="2150" y="3045"/>
                </a:lnTo>
                <a:lnTo>
                  <a:pt x="2231" y="3013"/>
                </a:lnTo>
                <a:lnTo>
                  <a:pt x="2311" y="2976"/>
                </a:lnTo>
                <a:lnTo>
                  <a:pt x="2388" y="2934"/>
                </a:lnTo>
                <a:lnTo>
                  <a:pt x="2463" y="2887"/>
                </a:lnTo>
                <a:lnTo>
                  <a:pt x="2536" y="2836"/>
                </a:lnTo>
                <a:lnTo>
                  <a:pt x="2514" y="2810"/>
                </a:lnTo>
                <a:lnTo>
                  <a:pt x="2491" y="2788"/>
                </a:lnTo>
                <a:lnTo>
                  <a:pt x="2464" y="2768"/>
                </a:lnTo>
                <a:lnTo>
                  <a:pt x="2436" y="2751"/>
                </a:lnTo>
                <a:lnTo>
                  <a:pt x="1983" y="2478"/>
                </a:lnTo>
                <a:lnTo>
                  <a:pt x="1979" y="2476"/>
                </a:lnTo>
                <a:lnTo>
                  <a:pt x="1974" y="2473"/>
                </a:lnTo>
                <a:lnTo>
                  <a:pt x="1967" y="2468"/>
                </a:lnTo>
                <a:lnTo>
                  <a:pt x="1958" y="2462"/>
                </a:lnTo>
                <a:lnTo>
                  <a:pt x="1947" y="2454"/>
                </a:lnTo>
                <a:lnTo>
                  <a:pt x="1933" y="2444"/>
                </a:lnTo>
                <a:lnTo>
                  <a:pt x="1917" y="2431"/>
                </a:lnTo>
                <a:lnTo>
                  <a:pt x="1902" y="2417"/>
                </a:lnTo>
                <a:lnTo>
                  <a:pt x="1890" y="2400"/>
                </a:lnTo>
                <a:lnTo>
                  <a:pt x="1883" y="2380"/>
                </a:lnTo>
                <a:lnTo>
                  <a:pt x="1879" y="2359"/>
                </a:lnTo>
                <a:lnTo>
                  <a:pt x="1880" y="2338"/>
                </a:lnTo>
                <a:lnTo>
                  <a:pt x="1885" y="2318"/>
                </a:lnTo>
                <a:lnTo>
                  <a:pt x="1893" y="2298"/>
                </a:lnTo>
                <a:lnTo>
                  <a:pt x="1906" y="2282"/>
                </a:lnTo>
                <a:lnTo>
                  <a:pt x="1921" y="2268"/>
                </a:lnTo>
                <a:lnTo>
                  <a:pt x="1938" y="2258"/>
                </a:lnTo>
                <a:lnTo>
                  <a:pt x="1957" y="2251"/>
                </a:lnTo>
                <a:lnTo>
                  <a:pt x="1979" y="2249"/>
                </a:lnTo>
                <a:lnTo>
                  <a:pt x="2375" y="2250"/>
                </a:lnTo>
                <a:lnTo>
                  <a:pt x="2377" y="2251"/>
                </a:lnTo>
                <a:lnTo>
                  <a:pt x="2385" y="2251"/>
                </a:lnTo>
                <a:lnTo>
                  <a:pt x="2398" y="2252"/>
                </a:lnTo>
                <a:lnTo>
                  <a:pt x="2413" y="2252"/>
                </a:lnTo>
                <a:lnTo>
                  <a:pt x="2433" y="2252"/>
                </a:lnTo>
                <a:lnTo>
                  <a:pt x="2453" y="2249"/>
                </a:lnTo>
                <a:lnTo>
                  <a:pt x="2474" y="2244"/>
                </a:lnTo>
                <a:lnTo>
                  <a:pt x="2496" y="2237"/>
                </a:lnTo>
                <a:lnTo>
                  <a:pt x="2517" y="2227"/>
                </a:lnTo>
                <a:lnTo>
                  <a:pt x="2526" y="2220"/>
                </a:lnTo>
                <a:lnTo>
                  <a:pt x="2533" y="2210"/>
                </a:lnTo>
                <a:lnTo>
                  <a:pt x="2537" y="2199"/>
                </a:lnTo>
                <a:lnTo>
                  <a:pt x="2538" y="2187"/>
                </a:lnTo>
                <a:lnTo>
                  <a:pt x="2536" y="2174"/>
                </a:lnTo>
                <a:lnTo>
                  <a:pt x="2531" y="2162"/>
                </a:lnTo>
                <a:lnTo>
                  <a:pt x="2495" y="2101"/>
                </a:lnTo>
                <a:lnTo>
                  <a:pt x="2458" y="2034"/>
                </a:lnTo>
                <a:lnTo>
                  <a:pt x="2421" y="1963"/>
                </a:lnTo>
                <a:lnTo>
                  <a:pt x="2384" y="1887"/>
                </a:lnTo>
                <a:lnTo>
                  <a:pt x="2350" y="1807"/>
                </a:lnTo>
                <a:lnTo>
                  <a:pt x="2317" y="1724"/>
                </a:lnTo>
                <a:lnTo>
                  <a:pt x="2288" y="1637"/>
                </a:lnTo>
                <a:lnTo>
                  <a:pt x="2262" y="1548"/>
                </a:lnTo>
                <a:lnTo>
                  <a:pt x="2241" y="1456"/>
                </a:lnTo>
                <a:lnTo>
                  <a:pt x="2225" y="1363"/>
                </a:lnTo>
                <a:lnTo>
                  <a:pt x="2216" y="1268"/>
                </a:lnTo>
                <a:lnTo>
                  <a:pt x="2210" y="1203"/>
                </a:lnTo>
                <a:lnTo>
                  <a:pt x="2201" y="1142"/>
                </a:lnTo>
                <a:lnTo>
                  <a:pt x="2187" y="1086"/>
                </a:lnTo>
                <a:lnTo>
                  <a:pt x="2172" y="1033"/>
                </a:lnTo>
                <a:lnTo>
                  <a:pt x="2152" y="985"/>
                </a:lnTo>
                <a:lnTo>
                  <a:pt x="2139" y="958"/>
                </a:lnTo>
                <a:lnTo>
                  <a:pt x="2124" y="929"/>
                </a:lnTo>
                <a:lnTo>
                  <a:pt x="2107" y="901"/>
                </a:lnTo>
                <a:lnTo>
                  <a:pt x="2088" y="873"/>
                </a:lnTo>
                <a:lnTo>
                  <a:pt x="2067" y="846"/>
                </a:lnTo>
                <a:lnTo>
                  <a:pt x="2043" y="818"/>
                </a:lnTo>
                <a:lnTo>
                  <a:pt x="2018" y="792"/>
                </a:lnTo>
                <a:lnTo>
                  <a:pt x="1991" y="767"/>
                </a:lnTo>
                <a:lnTo>
                  <a:pt x="1960" y="744"/>
                </a:lnTo>
                <a:lnTo>
                  <a:pt x="1927" y="723"/>
                </a:lnTo>
                <a:lnTo>
                  <a:pt x="1890" y="702"/>
                </a:lnTo>
                <a:lnTo>
                  <a:pt x="1852" y="685"/>
                </a:lnTo>
                <a:lnTo>
                  <a:pt x="1810" y="670"/>
                </a:lnTo>
                <a:lnTo>
                  <a:pt x="1766" y="658"/>
                </a:lnTo>
                <a:lnTo>
                  <a:pt x="1718" y="649"/>
                </a:lnTo>
                <a:lnTo>
                  <a:pt x="1666" y="643"/>
                </a:lnTo>
                <a:lnTo>
                  <a:pt x="1612" y="641"/>
                </a:lnTo>
                <a:close/>
                <a:moveTo>
                  <a:pt x="1635" y="118"/>
                </a:moveTo>
                <a:lnTo>
                  <a:pt x="1536" y="122"/>
                </a:lnTo>
                <a:lnTo>
                  <a:pt x="1437" y="131"/>
                </a:lnTo>
                <a:lnTo>
                  <a:pt x="1342" y="147"/>
                </a:lnTo>
                <a:lnTo>
                  <a:pt x="1248" y="169"/>
                </a:lnTo>
                <a:lnTo>
                  <a:pt x="1157" y="196"/>
                </a:lnTo>
                <a:lnTo>
                  <a:pt x="1067" y="228"/>
                </a:lnTo>
                <a:lnTo>
                  <a:pt x="981" y="266"/>
                </a:lnTo>
                <a:lnTo>
                  <a:pt x="897" y="310"/>
                </a:lnTo>
                <a:lnTo>
                  <a:pt x="817" y="357"/>
                </a:lnTo>
                <a:lnTo>
                  <a:pt x="740" y="410"/>
                </a:lnTo>
                <a:lnTo>
                  <a:pt x="667" y="467"/>
                </a:lnTo>
                <a:lnTo>
                  <a:pt x="597" y="529"/>
                </a:lnTo>
                <a:lnTo>
                  <a:pt x="531" y="594"/>
                </a:lnTo>
                <a:lnTo>
                  <a:pt x="469" y="664"/>
                </a:lnTo>
                <a:lnTo>
                  <a:pt x="412" y="737"/>
                </a:lnTo>
                <a:lnTo>
                  <a:pt x="359" y="813"/>
                </a:lnTo>
                <a:lnTo>
                  <a:pt x="310" y="894"/>
                </a:lnTo>
                <a:lnTo>
                  <a:pt x="268" y="977"/>
                </a:lnTo>
                <a:lnTo>
                  <a:pt x="229" y="1063"/>
                </a:lnTo>
                <a:lnTo>
                  <a:pt x="197" y="1151"/>
                </a:lnTo>
                <a:lnTo>
                  <a:pt x="169" y="1242"/>
                </a:lnTo>
                <a:lnTo>
                  <a:pt x="147" y="1336"/>
                </a:lnTo>
                <a:lnTo>
                  <a:pt x="132" y="1432"/>
                </a:lnTo>
                <a:lnTo>
                  <a:pt x="122" y="1529"/>
                </a:lnTo>
                <a:lnTo>
                  <a:pt x="119" y="1628"/>
                </a:lnTo>
                <a:lnTo>
                  <a:pt x="122" y="1721"/>
                </a:lnTo>
                <a:lnTo>
                  <a:pt x="130" y="1811"/>
                </a:lnTo>
                <a:lnTo>
                  <a:pt x="144" y="1901"/>
                </a:lnTo>
                <a:lnTo>
                  <a:pt x="162" y="1989"/>
                </a:lnTo>
                <a:lnTo>
                  <a:pt x="187" y="2075"/>
                </a:lnTo>
                <a:lnTo>
                  <a:pt x="215" y="2158"/>
                </a:lnTo>
                <a:lnTo>
                  <a:pt x="249" y="2240"/>
                </a:lnTo>
                <a:lnTo>
                  <a:pt x="287" y="2319"/>
                </a:lnTo>
                <a:lnTo>
                  <a:pt x="329" y="2395"/>
                </a:lnTo>
                <a:lnTo>
                  <a:pt x="376" y="2468"/>
                </a:lnTo>
                <a:lnTo>
                  <a:pt x="427" y="2539"/>
                </a:lnTo>
                <a:lnTo>
                  <a:pt x="481" y="2606"/>
                </a:lnTo>
                <a:lnTo>
                  <a:pt x="540" y="2671"/>
                </a:lnTo>
                <a:lnTo>
                  <a:pt x="602" y="2732"/>
                </a:lnTo>
                <a:lnTo>
                  <a:pt x="637" y="2700"/>
                </a:lnTo>
                <a:lnTo>
                  <a:pt x="675" y="2672"/>
                </a:lnTo>
                <a:lnTo>
                  <a:pt x="716" y="2649"/>
                </a:lnTo>
                <a:lnTo>
                  <a:pt x="719" y="2648"/>
                </a:lnTo>
                <a:lnTo>
                  <a:pt x="1261" y="2417"/>
                </a:lnTo>
                <a:lnTo>
                  <a:pt x="1266" y="2412"/>
                </a:lnTo>
                <a:lnTo>
                  <a:pt x="1272" y="2403"/>
                </a:lnTo>
                <a:lnTo>
                  <a:pt x="1278" y="2393"/>
                </a:lnTo>
                <a:lnTo>
                  <a:pt x="1285" y="2380"/>
                </a:lnTo>
                <a:lnTo>
                  <a:pt x="1291" y="2368"/>
                </a:lnTo>
                <a:lnTo>
                  <a:pt x="930" y="2368"/>
                </a:lnTo>
                <a:lnTo>
                  <a:pt x="923" y="2367"/>
                </a:lnTo>
                <a:lnTo>
                  <a:pt x="911" y="2366"/>
                </a:lnTo>
                <a:lnTo>
                  <a:pt x="894" y="2364"/>
                </a:lnTo>
                <a:lnTo>
                  <a:pt x="872" y="2360"/>
                </a:lnTo>
                <a:lnTo>
                  <a:pt x="847" y="2356"/>
                </a:lnTo>
                <a:lnTo>
                  <a:pt x="819" y="2351"/>
                </a:lnTo>
                <a:lnTo>
                  <a:pt x="789" y="2345"/>
                </a:lnTo>
                <a:lnTo>
                  <a:pt x="757" y="2337"/>
                </a:lnTo>
                <a:lnTo>
                  <a:pt x="725" y="2327"/>
                </a:lnTo>
                <a:lnTo>
                  <a:pt x="692" y="2317"/>
                </a:lnTo>
                <a:lnTo>
                  <a:pt x="661" y="2304"/>
                </a:lnTo>
                <a:lnTo>
                  <a:pt x="630" y="2290"/>
                </a:lnTo>
                <a:lnTo>
                  <a:pt x="606" y="2272"/>
                </a:lnTo>
                <a:lnTo>
                  <a:pt x="587" y="2254"/>
                </a:lnTo>
                <a:lnTo>
                  <a:pt x="573" y="2234"/>
                </a:lnTo>
                <a:lnTo>
                  <a:pt x="564" y="2212"/>
                </a:lnTo>
                <a:lnTo>
                  <a:pt x="560" y="2185"/>
                </a:lnTo>
                <a:lnTo>
                  <a:pt x="563" y="2156"/>
                </a:lnTo>
                <a:lnTo>
                  <a:pt x="573" y="2127"/>
                </a:lnTo>
                <a:lnTo>
                  <a:pt x="590" y="2098"/>
                </a:lnTo>
                <a:lnTo>
                  <a:pt x="609" y="2070"/>
                </a:lnTo>
                <a:lnTo>
                  <a:pt x="631" y="2037"/>
                </a:lnTo>
                <a:lnTo>
                  <a:pt x="655" y="2001"/>
                </a:lnTo>
                <a:lnTo>
                  <a:pt x="680" y="1960"/>
                </a:lnTo>
                <a:lnTo>
                  <a:pt x="707" y="1915"/>
                </a:lnTo>
                <a:lnTo>
                  <a:pt x="733" y="1868"/>
                </a:lnTo>
                <a:lnTo>
                  <a:pt x="760" y="1816"/>
                </a:lnTo>
                <a:lnTo>
                  <a:pt x="787" y="1763"/>
                </a:lnTo>
                <a:lnTo>
                  <a:pt x="813" y="1706"/>
                </a:lnTo>
                <a:lnTo>
                  <a:pt x="837" y="1647"/>
                </a:lnTo>
                <a:lnTo>
                  <a:pt x="861" y="1586"/>
                </a:lnTo>
                <a:lnTo>
                  <a:pt x="881" y="1523"/>
                </a:lnTo>
                <a:lnTo>
                  <a:pt x="899" y="1459"/>
                </a:lnTo>
                <a:lnTo>
                  <a:pt x="914" y="1394"/>
                </a:lnTo>
                <a:lnTo>
                  <a:pt x="926" y="1327"/>
                </a:lnTo>
                <a:lnTo>
                  <a:pt x="935" y="1259"/>
                </a:lnTo>
                <a:lnTo>
                  <a:pt x="939" y="1192"/>
                </a:lnTo>
                <a:lnTo>
                  <a:pt x="939" y="1190"/>
                </a:lnTo>
                <a:lnTo>
                  <a:pt x="939" y="1183"/>
                </a:lnTo>
                <a:lnTo>
                  <a:pt x="940" y="1174"/>
                </a:lnTo>
                <a:lnTo>
                  <a:pt x="941" y="1159"/>
                </a:lnTo>
                <a:lnTo>
                  <a:pt x="943" y="1143"/>
                </a:lnTo>
                <a:lnTo>
                  <a:pt x="945" y="1124"/>
                </a:lnTo>
                <a:lnTo>
                  <a:pt x="949" y="1103"/>
                </a:lnTo>
                <a:lnTo>
                  <a:pt x="953" y="1080"/>
                </a:lnTo>
                <a:lnTo>
                  <a:pt x="959" y="1053"/>
                </a:lnTo>
                <a:lnTo>
                  <a:pt x="966" y="1026"/>
                </a:lnTo>
                <a:lnTo>
                  <a:pt x="974" y="997"/>
                </a:lnTo>
                <a:lnTo>
                  <a:pt x="983" y="968"/>
                </a:lnTo>
                <a:lnTo>
                  <a:pt x="994" y="936"/>
                </a:lnTo>
                <a:lnTo>
                  <a:pt x="1008" y="905"/>
                </a:lnTo>
                <a:lnTo>
                  <a:pt x="1023" y="873"/>
                </a:lnTo>
                <a:lnTo>
                  <a:pt x="1039" y="841"/>
                </a:lnTo>
                <a:lnTo>
                  <a:pt x="1058" y="808"/>
                </a:lnTo>
                <a:lnTo>
                  <a:pt x="1080" y="777"/>
                </a:lnTo>
                <a:lnTo>
                  <a:pt x="1103" y="746"/>
                </a:lnTo>
                <a:lnTo>
                  <a:pt x="1129" y="716"/>
                </a:lnTo>
                <a:lnTo>
                  <a:pt x="1158" y="687"/>
                </a:lnTo>
                <a:lnTo>
                  <a:pt x="1189" y="660"/>
                </a:lnTo>
                <a:lnTo>
                  <a:pt x="1222" y="635"/>
                </a:lnTo>
                <a:lnTo>
                  <a:pt x="1260" y="611"/>
                </a:lnTo>
                <a:lnTo>
                  <a:pt x="1299" y="589"/>
                </a:lnTo>
                <a:lnTo>
                  <a:pt x="1343" y="570"/>
                </a:lnTo>
                <a:lnTo>
                  <a:pt x="1390" y="554"/>
                </a:lnTo>
                <a:lnTo>
                  <a:pt x="1440" y="541"/>
                </a:lnTo>
                <a:lnTo>
                  <a:pt x="1493" y="531"/>
                </a:lnTo>
                <a:lnTo>
                  <a:pt x="1551" y="525"/>
                </a:lnTo>
                <a:lnTo>
                  <a:pt x="1612" y="522"/>
                </a:lnTo>
                <a:lnTo>
                  <a:pt x="1674" y="525"/>
                </a:lnTo>
                <a:lnTo>
                  <a:pt x="1732" y="531"/>
                </a:lnTo>
                <a:lnTo>
                  <a:pt x="1787" y="541"/>
                </a:lnTo>
                <a:lnTo>
                  <a:pt x="1839" y="554"/>
                </a:lnTo>
                <a:lnTo>
                  <a:pt x="1886" y="570"/>
                </a:lnTo>
                <a:lnTo>
                  <a:pt x="1932" y="589"/>
                </a:lnTo>
                <a:lnTo>
                  <a:pt x="1974" y="611"/>
                </a:lnTo>
                <a:lnTo>
                  <a:pt x="2012" y="635"/>
                </a:lnTo>
                <a:lnTo>
                  <a:pt x="2049" y="660"/>
                </a:lnTo>
                <a:lnTo>
                  <a:pt x="2082" y="688"/>
                </a:lnTo>
                <a:lnTo>
                  <a:pt x="2112" y="716"/>
                </a:lnTo>
                <a:lnTo>
                  <a:pt x="2140" y="747"/>
                </a:lnTo>
                <a:lnTo>
                  <a:pt x="2166" y="778"/>
                </a:lnTo>
                <a:lnTo>
                  <a:pt x="2189" y="809"/>
                </a:lnTo>
                <a:lnTo>
                  <a:pt x="2210" y="842"/>
                </a:lnTo>
                <a:lnTo>
                  <a:pt x="2229" y="873"/>
                </a:lnTo>
                <a:lnTo>
                  <a:pt x="2246" y="905"/>
                </a:lnTo>
                <a:lnTo>
                  <a:pt x="2261" y="936"/>
                </a:lnTo>
                <a:lnTo>
                  <a:pt x="2280" y="983"/>
                </a:lnTo>
                <a:lnTo>
                  <a:pt x="2297" y="1032"/>
                </a:lnTo>
                <a:lnTo>
                  <a:pt x="2310" y="1085"/>
                </a:lnTo>
                <a:lnTo>
                  <a:pt x="2321" y="1140"/>
                </a:lnTo>
                <a:lnTo>
                  <a:pt x="2329" y="1199"/>
                </a:lnTo>
                <a:lnTo>
                  <a:pt x="2334" y="1260"/>
                </a:lnTo>
                <a:lnTo>
                  <a:pt x="2344" y="1349"/>
                </a:lnTo>
                <a:lnTo>
                  <a:pt x="2359" y="1436"/>
                </a:lnTo>
                <a:lnTo>
                  <a:pt x="2378" y="1522"/>
                </a:lnTo>
                <a:lnTo>
                  <a:pt x="2402" y="1605"/>
                </a:lnTo>
                <a:lnTo>
                  <a:pt x="2430" y="1687"/>
                </a:lnTo>
                <a:lnTo>
                  <a:pt x="2461" y="1765"/>
                </a:lnTo>
                <a:lnTo>
                  <a:pt x="2494" y="1841"/>
                </a:lnTo>
                <a:lnTo>
                  <a:pt x="2528" y="1912"/>
                </a:lnTo>
                <a:lnTo>
                  <a:pt x="2563" y="1980"/>
                </a:lnTo>
                <a:lnTo>
                  <a:pt x="2599" y="2042"/>
                </a:lnTo>
                <a:lnTo>
                  <a:pt x="2633" y="2101"/>
                </a:lnTo>
                <a:lnTo>
                  <a:pt x="2645" y="2124"/>
                </a:lnTo>
                <a:lnTo>
                  <a:pt x="2653" y="2149"/>
                </a:lnTo>
                <a:lnTo>
                  <a:pt x="2657" y="2176"/>
                </a:lnTo>
                <a:lnTo>
                  <a:pt x="2657" y="2202"/>
                </a:lnTo>
                <a:lnTo>
                  <a:pt x="2653" y="2228"/>
                </a:lnTo>
                <a:lnTo>
                  <a:pt x="2645" y="2252"/>
                </a:lnTo>
                <a:lnTo>
                  <a:pt x="2632" y="2276"/>
                </a:lnTo>
                <a:lnTo>
                  <a:pt x="2617" y="2296"/>
                </a:lnTo>
                <a:lnTo>
                  <a:pt x="2599" y="2314"/>
                </a:lnTo>
                <a:lnTo>
                  <a:pt x="2578" y="2328"/>
                </a:lnTo>
                <a:lnTo>
                  <a:pt x="2544" y="2345"/>
                </a:lnTo>
                <a:lnTo>
                  <a:pt x="2510" y="2357"/>
                </a:lnTo>
                <a:lnTo>
                  <a:pt x="2476" y="2365"/>
                </a:lnTo>
                <a:lnTo>
                  <a:pt x="2445" y="2369"/>
                </a:lnTo>
                <a:lnTo>
                  <a:pt x="2417" y="2371"/>
                </a:lnTo>
                <a:lnTo>
                  <a:pt x="2392" y="2370"/>
                </a:lnTo>
                <a:lnTo>
                  <a:pt x="2373" y="2369"/>
                </a:lnTo>
                <a:lnTo>
                  <a:pt x="2360" y="2368"/>
                </a:lnTo>
                <a:lnTo>
                  <a:pt x="2030" y="2368"/>
                </a:lnTo>
                <a:lnTo>
                  <a:pt x="2034" y="2370"/>
                </a:lnTo>
                <a:lnTo>
                  <a:pt x="2037" y="2372"/>
                </a:lnTo>
                <a:lnTo>
                  <a:pt x="2039" y="2374"/>
                </a:lnTo>
                <a:lnTo>
                  <a:pt x="2040" y="2374"/>
                </a:lnTo>
                <a:lnTo>
                  <a:pt x="2041" y="2375"/>
                </a:lnTo>
                <a:lnTo>
                  <a:pt x="2495" y="2648"/>
                </a:lnTo>
                <a:lnTo>
                  <a:pt x="2533" y="2672"/>
                </a:lnTo>
                <a:lnTo>
                  <a:pt x="2569" y="2699"/>
                </a:lnTo>
                <a:lnTo>
                  <a:pt x="2601" y="2731"/>
                </a:lnTo>
                <a:lnTo>
                  <a:pt x="2631" y="2765"/>
                </a:lnTo>
                <a:lnTo>
                  <a:pt x="2697" y="2703"/>
                </a:lnTo>
                <a:lnTo>
                  <a:pt x="2760" y="2639"/>
                </a:lnTo>
                <a:lnTo>
                  <a:pt x="2819" y="2570"/>
                </a:lnTo>
                <a:lnTo>
                  <a:pt x="2874" y="2498"/>
                </a:lnTo>
                <a:lnTo>
                  <a:pt x="2923" y="2422"/>
                </a:lnTo>
                <a:lnTo>
                  <a:pt x="2970" y="2344"/>
                </a:lnTo>
                <a:lnTo>
                  <a:pt x="3011" y="2262"/>
                </a:lnTo>
                <a:lnTo>
                  <a:pt x="3047" y="2179"/>
                </a:lnTo>
                <a:lnTo>
                  <a:pt x="3078" y="2092"/>
                </a:lnTo>
                <a:lnTo>
                  <a:pt x="3104" y="2003"/>
                </a:lnTo>
                <a:lnTo>
                  <a:pt x="3124" y="1912"/>
                </a:lnTo>
                <a:lnTo>
                  <a:pt x="3139" y="1819"/>
                </a:lnTo>
                <a:lnTo>
                  <a:pt x="3148" y="1725"/>
                </a:lnTo>
                <a:lnTo>
                  <a:pt x="3151" y="1628"/>
                </a:lnTo>
                <a:lnTo>
                  <a:pt x="3148" y="1529"/>
                </a:lnTo>
                <a:lnTo>
                  <a:pt x="3138" y="1432"/>
                </a:lnTo>
                <a:lnTo>
                  <a:pt x="3123" y="1336"/>
                </a:lnTo>
                <a:lnTo>
                  <a:pt x="3101" y="1242"/>
                </a:lnTo>
                <a:lnTo>
                  <a:pt x="3073" y="1151"/>
                </a:lnTo>
                <a:lnTo>
                  <a:pt x="3041" y="1063"/>
                </a:lnTo>
                <a:lnTo>
                  <a:pt x="3002" y="977"/>
                </a:lnTo>
                <a:lnTo>
                  <a:pt x="2960" y="894"/>
                </a:lnTo>
                <a:lnTo>
                  <a:pt x="2911" y="813"/>
                </a:lnTo>
                <a:lnTo>
                  <a:pt x="2858" y="737"/>
                </a:lnTo>
                <a:lnTo>
                  <a:pt x="2801" y="664"/>
                </a:lnTo>
                <a:lnTo>
                  <a:pt x="2739" y="594"/>
                </a:lnTo>
                <a:lnTo>
                  <a:pt x="2673" y="529"/>
                </a:lnTo>
                <a:lnTo>
                  <a:pt x="2603" y="467"/>
                </a:lnTo>
                <a:lnTo>
                  <a:pt x="2530" y="410"/>
                </a:lnTo>
                <a:lnTo>
                  <a:pt x="2453" y="357"/>
                </a:lnTo>
                <a:lnTo>
                  <a:pt x="2373" y="310"/>
                </a:lnTo>
                <a:lnTo>
                  <a:pt x="2289" y="266"/>
                </a:lnTo>
                <a:lnTo>
                  <a:pt x="2203" y="228"/>
                </a:lnTo>
                <a:lnTo>
                  <a:pt x="2113" y="196"/>
                </a:lnTo>
                <a:lnTo>
                  <a:pt x="2022" y="169"/>
                </a:lnTo>
                <a:lnTo>
                  <a:pt x="1928" y="147"/>
                </a:lnTo>
                <a:lnTo>
                  <a:pt x="1833" y="131"/>
                </a:lnTo>
                <a:lnTo>
                  <a:pt x="1734" y="122"/>
                </a:lnTo>
                <a:lnTo>
                  <a:pt x="1635" y="118"/>
                </a:lnTo>
                <a:close/>
                <a:moveTo>
                  <a:pt x="1635" y="0"/>
                </a:moveTo>
                <a:lnTo>
                  <a:pt x="1738" y="3"/>
                </a:lnTo>
                <a:lnTo>
                  <a:pt x="1840" y="13"/>
                </a:lnTo>
                <a:lnTo>
                  <a:pt x="1939" y="28"/>
                </a:lnTo>
                <a:lnTo>
                  <a:pt x="2037" y="49"/>
                </a:lnTo>
                <a:lnTo>
                  <a:pt x="2133" y="77"/>
                </a:lnTo>
                <a:lnTo>
                  <a:pt x="2226" y="110"/>
                </a:lnTo>
                <a:lnTo>
                  <a:pt x="2316" y="148"/>
                </a:lnTo>
                <a:lnTo>
                  <a:pt x="2403" y="191"/>
                </a:lnTo>
                <a:lnTo>
                  <a:pt x="2487" y="239"/>
                </a:lnTo>
                <a:lnTo>
                  <a:pt x="2569" y="293"/>
                </a:lnTo>
                <a:lnTo>
                  <a:pt x="2647" y="350"/>
                </a:lnTo>
                <a:lnTo>
                  <a:pt x="2721" y="412"/>
                </a:lnTo>
                <a:lnTo>
                  <a:pt x="2791" y="477"/>
                </a:lnTo>
                <a:lnTo>
                  <a:pt x="2857" y="548"/>
                </a:lnTo>
                <a:lnTo>
                  <a:pt x="2919" y="622"/>
                </a:lnTo>
                <a:lnTo>
                  <a:pt x="2977" y="698"/>
                </a:lnTo>
                <a:lnTo>
                  <a:pt x="3030" y="779"/>
                </a:lnTo>
                <a:lnTo>
                  <a:pt x="3078" y="864"/>
                </a:lnTo>
                <a:lnTo>
                  <a:pt x="3122" y="951"/>
                </a:lnTo>
                <a:lnTo>
                  <a:pt x="3161" y="1040"/>
                </a:lnTo>
                <a:lnTo>
                  <a:pt x="3193" y="1133"/>
                </a:lnTo>
                <a:lnTo>
                  <a:pt x="3220" y="1228"/>
                </a:lnTo>
                <a:lnTo>
                  <a:pt x="3242" y="1325"/>
                </a:lnTo>
                <a:lnTo>
                  <a:pt x="3258" y="1424"/>
                </a:lnTo>
                <a:lnTo>
                  <a:pt x="3267" y="1526"/>
                </a:lnTo>
                <a:lnTo>
                  <a:pt x="3270" y="1628"/>
                </a:lnTo>
                <a:lnTo>
                  <a:pt x="3267" y="1731"/>
                </a:lnTo>
                <a:lnTo>
                  <a:pt x="3258" y="1832"/>
                </a:lnTo>
                <a:lnTo>
                  <a:pt x="3242" y="1931"/>
                </a:lnTo>
                <a:lnTo>
                  <a:pt x="3220" y="2028"/>
                </a:lnTo>
                <a:lnTo>
                  <a:pt x="3193" y="2123"/>
                </a:lnTo>
                <a:lnTo>
                  <a:pt x="3161" y="2216"/>
                </a:lnTo>
                <a:lnTo>
                  <a:pt x="3122" y="2306"/>
                </a:lnTo>
                <a:lnTo>
                  <a:pt x="3078" y="2393"/>
                </a:lnTo>
                <a:lnTo>
                  <a:pt x="3030" y="2476"/>
                </a:lnTo>
                <a:lnTo>
                  <a:pt x="2977" y="2557"/>
                </a:lnTo>
                <a:lnTo>
                  <a:pt x="2919" y="2635"/>
                </a:lnTo>
                <a:lnTo>
                  <a:pt x="2857" y="2708"/>
                </a:lnTo>
                <a:lnTo>
                  <a:pt x="2791" y="2779"/>
                </a:lnTo>
                <a:lnTo>
                  <a:pt x="2721" y="2845"/>
                </a:lnTo>
                <a:lnTo>
                  <a:pt x="2647" y="2906"/>
                </a:lnTo>
                <a:lnTo>
                  <a:pt x="2569" y="2964"/>
                </a:lnTo>
                <a:lnTo>
                  <a:pt x="2487" y="3017"/>
                </a:lnTo>
                <a:lnTo>
                  <a:pt x="2403" y="3065"/>
                </a:lnTo>
                <a:lnTo>
                  <a:pt x="2316" y="3108"/>
                </a:lnTo>
                <a:lnTo>
                  <a:pt x="2226" y="3146"/>
                </a:lnTo>
                <a:lnTo>
                  <a:pt x="2133" y="3179"/>
                </a:lnTo>
                <a:lnTo>
                  <a:pt x="2037" y="3206"/>
                </a:lnTo>
                <a:lnTo>
                  <a:pt x="1939" y="3228"/>
                </a:lnTo>
                <a:lnTo>
                  <a:pt x="1840" y="3243"/>
                </a:lnTo>
                <a:lnTo>
                  <a:pt x="1738" y="3253"/>
                </a:lnTo>
                <a:lnTo>
                  <a:pt x="1635" y="3256"/>
                </a:lnTo>
                <a:lnTo>
                  <a:pt x="1632" y="3256"/>
                </a:lnTo>
                <a:lnTo>
                  <a:pt x="1630" y="3255"/>
                </a:lnTo>
                <a:lnTo>
                  <a:pt x="1628" y="3256"/>
                </a:lnTo>
                <a:lnTo>
                  <a:pt x="1627" y="3256"/>
                </a:lnTo>
                <a:lnTo>
                  <a:pt x="1621" y="3255"/>
                </a:lnTo>
                <a:lnTo>
                  <a:pt x="1616" y="3255"/>
                </a:lnTo>
                <a:lnTo>
                  <a:pt x="1563" y="3254"/>
                </a:lnTo>
                <a:lnTo>
                  <a:pt x="1511" y="3251"/>
                </a:lnTo>
                <a:lnTo>
                  <a:pt x="1477" y="3248"/>
                </a:lnTo>
                <a:lnTo>
                  <a:pt x="1441" y="3244"/>
                </a:lnTo>
                <a:lnTo>
                  <a:pt x="1378" y="3236"/>
                </a:lnTo>
                <a:lnTo>
                  <a:pt x="1288" y="3220"/>
                </a:lnTo>
                <a:lnTo>
                  <a:pt x="1201" y="3199"/>
                </a:lnTo>
                <a:lnTo>
                  <a:pt x="1114" y="3173"/>
                </a:lnTo>
                <a:lnTo>
                  <a:pt x="1029" y="3142"/>
                </a:lnTo>
                <a:lnTo>
                  <a:pt x="946" y="3107"/>
                </a:lnTo>
                <a:lnTo>
                  <a:pt x="865" y="3068"/>
                </a:lnTo>
                <a:lnTo>
                  <a:pt x="786" y="3024"/>
                </a:lnTo>
                <a:lnTo>
                  <a:pt x="710" y="2975"/>
                </a:lnTo>
                <a:lnTo>
                  <a:pt x="636" y="2922"/>
                </a:lnTo>
                <a:lnTo>
                  <a:pt x="565" y="2865"/>
                </a:lnTo>
                <a:lnTo>
                  <a:pt x="522" y="2829"/>
                </a:lnTo>
                <a:lnTo>
                  <a:pt x="527" y="2823"/>
                </a:lnTo>
                <a:lnTo>
                  <a:pt x="459" y="2758"/>
                </a:lnTo>
                <a:lnTo>
                  <a:pt x="395" y="2688"/>
                </a:lnTo>
                <a:lnTo>
                  <a:pt x="336" y="2616"/>
                </a:lnTo>
                <a:lnTo>
                  <a:pt x="281" y="2539"/>
                </a:lnTo>
                <a:lnTo>
                  <a:pt x="230" y="2459"/>
                </a:lnTo>
                <a:lnTo>
                  <a:pt x="183" y="2376"/>
                </a:lnTo>
                <a:lnTo>
                  <a:pt x="142" y="2292"/>
                </a:lnTo>
                <a:lnTo>
                  <a:pt x="105" y="2203"/>
                </a:lnTo>
                <a:lnTo>
                  <a:pt x="74" y="2112"/>
                </a:lnTo>
                <a:lnTo>
                  <a:pt x="48" y="2019"/>
                </a:lnTo>
                <a:lnTo>
                  <a:pt x="26" y="1924"/>
                </a:lnTo>
                <a:lnTo>
                  <a:pt x="12" y="1827"/>
                </a:lnTo>
                <a:lnTo>
                  <a:pt x="3" y="1729"/>
                </a:lnTo>
                <a:lnTo>
                  <a:pt x="0" y="1628"/>
                </a:lnTo>
                <a:lnTo>
                  <a:pt x="3" y="1526"/>
                </a:lnTo>
                <a:lnTo>
                  <a:pt x="12" y="1424"/>
                </a:lnTo>
                <a:lnTo>
                  <a:pt x="28" y="1325"/>
                </a:lnTo>
                <a:lnTo>
                  <a:pt x="50" y="1228"/>
                </a:lnTo>
                <a:lnTo>
                  <a:pt x="77" y="1133"/>
                </a:lnTo>
                <a:lnTo>
                  <a:pt x="109" y="1040"/>
                </a:lnTo>
                <a:lnTo>
                  <a:pt x="148" y="951"/>
                </a:lnTo>
                <a:lnTo>
                  <a:pt x="192" y="864"/>
                </a:lnTo>
                <a:lnTo>
                  <a:pt x="240" y="779"/>
                </a:lnTo>
                <a:lnTo>
                  <a:pt x="293" y="698"/>
                </a:lnTo>
                <a:lnTo>
                  <a:pt x="351" y="622"/>
                </a:lnTo>
                <a:lnTo>
                  <a:pt x="413" y="548"/>
                </a:lnTo>
                <a:lnTo>
                  <a:pt x="479" y="477"/>
                </a:lnTo>
                <a:lnTo>
                  <a:pt x="549" y="412"/>
                </a:lnTo>
                <a:lnTo>
                  <a:pt x="623" y="350"/>
                </a:lnTo>
                <a:lnTo>
                  <a:pt x="701" y="293"/>
                </a:lnTo>
                <a:lnTo>
                  <a:pt x="783" y="239"/>
                </a:lnTo>
                <a:lnTo>
                  <a:pt x="867" y="191"/>
                </a:lnTo>
                <a:lnTo>
                  <a:pt x="954" y="148"/>
                </a:lnTo>
                <a:lnTo>
                  <a:pt x="1044" y="110"/>
                </a:lnTo>
                <a:lnTo>
                  <a:pt x="1137" y="77"/>
                </a:lnTo>
                <a:lnTo>
                  <a:pt x="1233" y="49"/>
                </a:lnTo>
                <a:lnTo>
                  <a:pt x="1331" y="28"/>
                </a:lnTo>
                <a:lnTo>
                  <a:pt x="1430" y="13"/>
                </a:lnTo>
                <a:lnTo>
                  <a:pt x="1532" y="3"/>
                </a:lnTo>
                <a:lnTo>
                  <a:pt x="16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1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13366</TotalTime>
  <Words>258</Words>
  <Application>Microsoft Office PowerPoint</Application>
  <PresentationFormat>Широкоэкранный</PresentationFormat>
  <Paragraphs>107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Oswald</vt:lpstr>
      <vt:lpstr>Tahoma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Темирлан Кайкен</cp:lastModifiedBy>
  <cp:revision>1093</cp:revision>
  <cp:lastPrinted>2023-08-21T05:27:23Z</cp:lastPrinted>
  <dcterms:created xsi:type="dcterms:W3CDTF">2020-12-31T07:10:10Z</dcterms:created>
  <dcterms:modified xsi:type="dcterms:W3CDTF">2023-08-21T06:00:37Z</dcterms:modified>
</cp:coreProperties>
</file>