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64" r:id="rId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BDBED569-4797-4DF1-A0F4-6AAB3CD982D8}" styleName="Светлый стиль 3 - акцент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FABFCF23-3B69-468F-B69F-88F6DE6A72F2}" styleName="Средний стиль 1 -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1474" autoAdjust="0"/>
  </p:normalViewPr>
  <p:slideViewPr>
    <p:cSldViewPr>
      <p:cViewPr>
        <p:scale>
          <a:sx n="74" d="100"/>
          <a:sy n="74" d="100"/>
        </p:scale>
        <p:origin x="-1266" y="-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432093A-A443-4A99-B6FE-86A68123BAD2}" type="datetimeFigureOut">
              <a:rPr lang="ru-RU" smtClean="0"/>
              <a:t>08.11.2023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A8E9682-D56D-473E-B18E-F8FA414A7AA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2483004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Верхний колонтитул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1732A2B-0E36-4D94-BE9F-4F520D8A9F09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08.11.2023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08.11.2023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08.11.2023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08.11.2023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08.11.2023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08.11.2023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08.11.2023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Прямоугольник 45"/>
          <p:cNvSpPr/>
          <p:nvPr/>
        </p:nvSpPr>
        <p:spPr>
          <a:xfrm flipV="1">
            <a:off x="206633" y="164202"/>
            <a:ext cx="4221351" cy="622396"/>
          </a:xfrm>
          <a:prstGeom prst="rect">
            <a:avLst/>
          </a:prstGeom>
          <a:solidFill>
            <a:schemeClr val="accent1">
              <a:lumMod val="20000"/>
              <a:lumOff val="80000"/>
              <a:alpha val="4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anchor="ctr"/>
          <a:lstStyle/>
          <a:p>
            <a:pPr algn="ctr">
              <a:defRPr/>
            </a:pPr>
            <a:endParaRPr lang="ru-RU" dirty="0">
              <a:latin typeface="Century Gothic" pitchFamily="34" charset="0"/>
            </a:endParaRPr>
          </a:p>
        </p:txBody>
      </p:sp>
      <p:sp>
        <p:nvSpPr>
          <p:cNvPr id="50" name="Прямоугольник 20"/>
          <p:cNvSpPr>
            <a:spLocks noChangeArrowheads="1"/>
          </p:cNvSpPr>
          <p:nvPr/>
        </p:nvSpPr>
        <p:spPr bwMode="auto">
          <a:xfrm>
            <a:off x="297980" y="338573"/>
            <a:ext cx="4202011" cy="3487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32012" tIns="66005" rIns="132012" bIns="66005">
            <a:spAutoFit/>
          </a:bodyPr>
          <a:lstStyle/>
          <a:p>
            <a:pPr algn="ctr"/>
            <a:r>
              <a:rPr lang="ru-RU" sz="1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kk-KZ" sz="1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ҮЗДІК ТАРИХШЫ</a:t>
            </a:r>
            <a:r>
              <a:rPr lang="ru-RU" sz="1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» ОБЛЫСТЫҚ БАЙҚАУЫ</a:t>
            </a:r>
            <a:endParaRPr lang="ru-RU" sz="14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22" name="Прямая соединительная линия 121"/>
          <p:cNvCxnSpPr/>
          <p:nvPr/>
        </p:nvCxnSpPr>
        <p:spPr>
          <a:xfrm>
            <a:off x="4644008" y="980728"/>
            <a:ext cx="0" cy="312810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Box 29"/>
          <p:cNvSpPr txBox="1"/>
          <p:nvPr/>
        </p:nvSpPr>
        <p:spPr>
          <a:xfrm>
            <a:off x="206631" y="3284984"/>
            <a:ext cx="4221351" cy="3293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12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БАЙҚАУДЫҢ </a:t>
            </a:r>
            <a:r>
              <a:rPr lang="ru-RU" sz="12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МАҚСАТЫ:</a:t>
            </a:r>
          </a:p>
          <a:p>
            <a:endParaRPr lang="ru-RU" sz="12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12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1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Байқау</a:t>
            </a:r>
            <a:r>
              <a:rPr lang="ru-RU" sz="1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тарих мұғалімдерінің </a:t>
            </a:r>
            <a:r>
              <a:rPr lang="ru-RU" sz="1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инновациялық</a:t>
            </a:r>
            <a:r>
              <a:rPr lang="ru-RU" sz="1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педагогикалық</a:t>
            </a:r>
            <a:r>
              <a:rPr lang="ru-RU" sz="1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тәжірибесін</a:t>
            </a:r>
            <a:r>
              <a:rPr lang="ru-RU" sz="1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анықтау</a:t>
            </a:r>
            <a:r>
              <a:rPr lang="ru-RU" sz="1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және </a:t>
            </a:r>
            <a:r>
              <a:rPr lang="ru-RU" sz="1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бағалау</a:t>
            </a:r>
            <a:r>
              <a:rPr lang="ru-RU" sz="1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облыс</a:t>
            </a:r>
            <a:r>
              <a:rPr lang="ru-RU" sz="1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мұғалімдері </a:t>
            </a:r>
            <a:r>
              <a:rPr lang="ru-RU" sz="1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арасында</a:t>
            </a:r>
            <a:r>
              <a:rPr lang="ru-RU" sz="1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тарих </a:t>
            </a:r>
            <a:r>
              <a:rPr lang="ru-RU" sz="1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пәнін</a:t>
            </a:r>
            <a:r>
              <a:rPr lang="ru-RU" sz="1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оқыту </a:t>
            </a:r>
            <a:r>
              <a:rPr lang="ru-RU" sz="1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деңгейін</a:t>
            </a:r>
            <a:r>
              <a:rPr lang="ru-RU" sz="1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арттыру</a:t>
            </a:r>
            <a:r>
              <a:rPr lang="ru-RU" sz="1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мақсатында</a:t>
            </a:r>
            <a:r>
              <a:rPr lang="ru-RU" sz="1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өткізіледі.</a:t>
            </a:r>
            <a:endParaRPr lang="ru-RU" sz="12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12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БАЙҚАУДЫҢ МІНДЕТТЕРІ:</a:t>
            </a:r>
            <a:endParaRPr lang="ru-RU" sz="1200" b="1" dirty="0" smtClean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just">
              <a:buFont typeface="Arial" pitchFamily="34" charset="0"/>
              <a:buChar char="•"/>
            </a:pPr>
            <a:r>
              <a:rPr lang="ru-RU" sz="12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білім </a:t>
            </a:r>
            <a:r>
              <a:rPr lang="ru-RU" sz="1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беру </a:t>
            </a:r>
            <a:r>
              <a:rPr lang="ru-RU" sz="1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сапасын</a:t>
            </a:r>
            <a:r>
              <a:rPr lang="ru-RU" sz="1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арттыру</a:t>
            </a:r>
            <a:r>
              <a:rPr lang="ru-RU" sz="1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міндеттерін</a:t>
            </a:r>
            <a:r>
              <a:rPr lang="ru-RU" sz="1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табысты </a:t>
            </a:r>
            <a:r>
              <a:rPr lang="ru-RU" sz="1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шешетін</a:t>
            </a:r>
            <a:r>
              <a:rPr lang="ru-RU" sz="1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шығармашылық</a:t>
            </a:r>
            <a:r>
              <a:rPr lang="ru-RU" sz="1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жұмыс</a:t>
            </a:r>
            <a:r>
              <a:rPr lang="ru-RU" sz="1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атқаратын</a:t>
            </a:r>
            <a:r>
              <a:rPr lang="ru-RU" sz="1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тарих </a:t>
            </a:r>
            <a:r>
              <a:rPr lang="ru-RU" sz="1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мұғалімдерін</a:t>
            </a:r>
            <a:r>
              <a:rPr lang="ru-RU" sz="1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анықтау</a:t>
            </a:r>
            <a:r>
              <a:rPr lang="ru-RU" sz="1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және </a:t>
            </a:r>
            <a:r>
              <a:rPr lang="ru-RU" sz="1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қолдау</a:t>
            </a:r>
            <a:r>
              <a:rPr lang="ru-RU" sz="1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 </a:t>
            </a:r>
          </a:p>
          <a:p>
            <a:pPr marL="285750" indent="-285750" algn="just">
              <a:buFont typeface="Arial" pitchFamily="34" charset="0"/>
              <a:buChar char="•"/>
            </a:pPr>
            <a:r>
              <a:rPr lang="ru-RU" sz="12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білім </a:t>
            </a:r>
            <a:r>
              <a:rPr lang="ru-RU" sz="1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беру </a:t>
            </a:r>
            <a:r>
              <a:rPr lang="ru-RU" sz="1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ұйымдары</a:t>
            </a:r>
            <a:r>
              <a:rPr lang="ru-RU" sz="1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қала, </a:t>
            </a:r>
            <a:r>
              <a:rPr lang="ru-RU" sz="1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аудан</a:t>
            </a:r>
            <a:r>
              <a:rPr lang="ru-RU" sz="1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аймақ</a:t>
            </a:r>
            <a:r>
              <a:rPr lang="ru-RU" sz="1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деңгейінде</a:t>
            </a:r>
            <a:r>
              <a:rPr lang="ru-RU" sz="1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өзекті</a:t>
            </a:r>
            <a:r>
              <a:rPr lang="ru-RU" sz="1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мәселелерді</a:t>
            </a:r>
            <a:r>
              <a:rPr lang="ru-RU" sz="1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шешуге</a:t>
            </a:r>
            <a:r>
              <a:rPr lang="ru-RU" sz="1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бағытталған</a:t>
            </a:r>
            <a:r>
              <a:rPr lang="ru-RU" sz="1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білім беру </a:t>
            </a:r>
            <a:r>
              <a:rPr lang="ru-RU" sz="1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қызметін</a:t>
            </a:r>
            <a:r>
              <a:rPr lang="ru-RU" sz="1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ынталандыру</a:t>
            </a:r>
            <a:r>
              <a:rPr lang="ru-RU" sz="1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ru-RU" sz="1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endParaRPr lang="ru-RU" sz="11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755136" y="776489"/>
            <a:ext cx="416678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БАЙҚАУҒА ҚАТЫСУ ТӘРТІБІ</a:t>
            </a:r>
          </a:p>
          <a:p>
            <a:pPr algn="ctr"/>
            <a:endParaRPr lang="ru-RU" sz="1200" b="1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2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3. </a:t>
            </a:r>
            <a:r>
              <a:rPr lang="ru-RU" sz="12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Байқауды</a:t>
            </a:r>
            <a:r>
              <a:rPr lang="ru-RU" sz="12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өткізу</a:t>
            </a:r>
            <a:r>
              <a:rPr lang="ru-RU" sz="12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мерзімі</a:t>
            </a:r>
            <a:r>
              <a:rPr lang="ru-RU" sz="12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мен </a:t>
            </a:r>
            <a:r>
              <a:rPr lang="ru-RU" sz="12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шарттары</a:t>
            </a:r>
            <a:endParaRPr lang="ru-RU" sz="12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2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3.1. </a:t>
            </a:r>
            <a:r>
              <a:rPr lang="ru-RU" sz="12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Байқау</a:t>
            </a:r>
            <a:r>
              <a:rPr lang="ru-RU" sz="12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2023</a:t>
            </a:r>
            <a:r>
              <a:rPr lang="ru-RU" sz="1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жылдың </a:t>
            </a:r>
            <a:r>
              <a:rPr lang="ru-RU" sz="1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10</a:t>
            </a:r>
            <a:r>
              <a:rPr lang="ru-RU" sz="1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қараша</a:t>
            </a:r>
            <a:r>
              <a:rPr lang="ru-RU" sz="1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мен</a:t>
            </a:r>
            <a:r>
              <a:rPr lang="ru-RU" sz="12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15 </a:t>
            </a:r>
            <a:r>
              <a:rPr lang="ru-RU" sz="12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желтоқсаны</a:t>
            </a:r>
            <a:r>
              <a:rPr lang="ru-RU" sz="12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аралығында</a:t>
            </a:r>
            <a:r>
              <a:rPr lang="ru-RU" sz="12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өткізіледі.</a:t>
            </a:r>
          </a:p>
          <a:p>
            <a:pPr algn="just"/>
            <a:r>
              <a:rPr lang="ru-RU" sz="12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3.2. Байқауға Қарағанды облысының білім беру ұйымдарының тарих пәні мұғалімдері </a:t>
            </a:r>
            <a:r>
              <a:rPr lang="ru-RU" sz="12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қатысады</a:t>
            </a:r>
            <a:r>
              <a:rPr lang="ru-RU" sz="12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Қатысушылардың</a:t>
            </a:r>
            <a:r>
              <a:rPr lang="ru-RU" sz="12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жасы</a:t>
            </a:r>
            <a:r>
              <a:rPr lang="ru-RU" sz="12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шектелмейді</a:t>
            </a:r>
            <a:r>
              <a:rPr lang="ru-RU" sz="12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педагогикалық</a:t>
            </a:r>
            <a:r>
              <a:rPr lang="ru-RU" sz="12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өтілі </a:t>
            </a:r>
            <a:r>
              <a:rPr lang="ru-RU" sz="12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ескерілмейді</a:t>
            </a:r>
            <a:r>
              <a:rPr lang="ru-RU" sz="12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r>
              <a:rPr lang="ru-RU" sz="12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3.3. Байқауға </a:t>
            </a:r>
            <a:r>
              <a:rPr lang="ru-RU" sz="12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ұсынылған</a:t>
            </a:r>
            <a:r>
              <a:rPr lang="ru-RU" sz="12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материалдар</a:t>
            </a:r>
            <a:r>
              <a:rPr lang="ru-RU" sz="12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рецензияланбайды</a:t>
            </a:r>
            <a:r>
              <a:rPr lang="ru-RU" sz="12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және </a:t>
            </a:r>
            <a:r>
              <a:rPr lang="ru-RU" sz="12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қайтарылмайды</a:t>
            </a:r>
            <a:r>
              <a:rPr lang="ru-RU" sz="12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 algn="just"/>
            <a:r>
              <a:rPr lang="ru-RU" sz="12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3.4. </a:t>
            </a:r>
            <a:r>
              <a:rPr lang="ru-RU" sz="12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Байқау</a:t>
            </a:r>
            <a:r>
              <a:rPr lang="ru-RU" sz="12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үш</a:t>
            </a:r>
            <a:r>
              <a:rPr lang="ru-RU" sz="12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кезеңде</a:t>
            </a:r>
            <a:r>
              <a:rPr lang="ru-RU" sz="12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өткізіледі</a:t>
            </a:r>
            <a:r>
              <a:rPr lang="ru-RU" sz="1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787129" y="3573016"/>
            <a:ext cx="4102803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БАЙҚАУДЫҢ КҮНДІЗГІ КЕЗЕҢІНІҢ БАҒДАРЛАМАСЫ КЕЛЕСІ ТАПСЫРМАЛАРДЫ ҚАМТИДЫ:</a:t>
            </a:r>
          </a:p>
          <a:p>
            <a:pPr marL="171450" indent="-171450" algn="just">
              <a:buFont typeface="Arial" pitchFamily="34" charset="0"/>
              <a:buChar char="•"/>
            </a:pPr>
            <a:r>
              <a:rPr lang="ru-RU" sz="1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12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Визит </a:t>
            </a:r>
            <a:r>
              <a:rPr lang="ru-RU" sz="12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карточкасы</a:t>
            </a:r>
            <a:r>
              <a:rPr lang="ru-RU" sz="12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»: регламент </a:t>
            </a:r>
            <a:r>
              <a:rPr lang="ru-RU" sz="12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3 минут. </a:t>
            </a:r>
            <a:r>
              <a:rPr lang="ru-RU" sz="12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Бағалау</a:t>
            </a:r>
            <a:r>
              <a:rPr lang="ru-RU" sz="12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критерийлері</a:t>
            </a:r>
            <a:r>
              <a:rPr lang="ru-RU" sz="12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sz="12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көшбасшылық</a:t>
            </a:r>
            <a:r>
              <a:rPr lang="ru-RU" sz="12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қабілеттер</a:t>
            </a:r>
            <a:r>
              <a:rPr lang="ru-RU" sz="12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тақырыпты</a:t>
            </a:r>
            <a:r>
              <a:rPr lang="ru-RU" sz="12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терең</a:t>
            </a:r>
            <a:r>
              <a:rPr lang="ru-RU" sz="12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түсіну</a:t>
            </a:r>
            <a:r>
              <a:rPr lang="ru-RU" sz="12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аргументация және </a:t>
            </a:r>
            <a:r>
              <a:rPr lang="ru-RU" sz="12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логикалық</a:t>
            </a:r>
            <a:r>
              <a:rPr lang="ru-RU" sz="12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құрылымдар</a:t>
            </a:r>
            <a:r>
              <a:rPr lang="ru-RU" sz="12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жүйесі</a:t>
            </a:r>
            <a:r>
              <a:rPr lang="ru-RU" sz="12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автордың</a:t>
            </a:r>
            <a:r>
              <a:rPr lang="ru-RU" sz="12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ұстанымы</a:t>
            </a:r>
            <a:r>
              <a:rPr lang="ru-RU" sz="12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ой-</a:t>
            </a:r>
            <a:r>
              <a:rPr lang="ru-RU" sz="12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өрісінің</a:t>
            </a:r>
            <a:r>
              <a:rPr lang="ru-RU" sz="12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кеңдігі</a:t>
            </a:r>
            <a:r>
              <a:rPr lang="ru-RU" sz="12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өз </a:t>
            </a:r>
            <a:r>
              <a:rPr lang="ru-RU" sz="12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олжалары</a:t>
            </a:r>
            <a:r>
              <a:rPr lang="ru-RU" sz="12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мен </a:t>
            </a:r>
            <a:r>
              <a:rPr lang="ru-RU" sz="12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ұсыныстары</a:t>
            </a:r>
            <a:r>
              <a:rPr lang="ru-RU" sz="12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сөз</a:t>
            </a:r>
            <a:r>
              <a:rPr lang="ru-RU" sz="12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сөйлеудің</a:t>
            </a:r>
            <a:r>
              <a:rPr lang="ru-RU" sz="12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бірегейлігі</a:t>
            </a:r>
            <a:r>
              <a:rPr lang="ru-RU" sz="12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171450" indent="-171450" algn="just">
              <a:buFont typeface="Arial" pitchFamily="34" charset="0"/>
              <a:buChar char="•"/>
            </a:pPr>
            <a:r>
              <a:rPr lang="ru-RU" sz="1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«Тарихи </a:t>
            </a:r>
            <a:r>
              <a:rPr lang="ru-RU" sz="12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тұлға</a:t>
            </a:r>
            <a:r>
              <a:rPr lang="ru-RU" sz="12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» </a:t>
            </a:r>
            <a:r>
              <a:rPr lang="ru-RU" sz="12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шағын</a:t>
            </a:r>
            <a:r>
              <a:rPr lang="ru-RU" sz="1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көрініс </a:t>
            </a:r>
            <a:r>
              <a:rPr lang="ru-RU" sz="12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регламенті</a:t>
            </a:r>
            <a:r>
              <a:rPr lang="ru-RU" sz="12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10-15  </a:t>
            </a:r>
            <a:r>
              <a:rPr lang="ru-RU" sz="12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минут. </a:t>
            </a:r>
            <a:r>
              <a:rPr lang="ru-RU" sz="12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Бағалау</a:t>
            </a:r>
            <a:r>
              <a:rPr lang="ru-RU" sz="12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критерийлері</a:t>
            </a:r>
            <a:r>
              <a:rPr lang="ru-RU" sz="12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sz="12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мақсат</a:t>
            </a:r>
            <a:r>
              <a:rPr lang="ru-RU" sz="12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қою</a:t>
            </a:r>
            <a:r>
              <a:rPr lang="ru-RU" sz="12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тақырыпты</a:t>
            </a:r>
            <a:r>
              <a:rPr lang="ru-RU" sz="12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ашуға</a:t>
            </a:r>
            <a:r>
              <a:rPr lang="ru-RU" sz="12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шығармашылық</a:t>
            </a:r>
            <a:r>
              <a:rPr lang="ru-RU" sz="12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көзқарас</a:t>
            </a:r>
            <a:r>
              <a:rPr lang="ru-RU" sz="12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ойлау</a:t>
            </a:r>
            <a:r>
              <a:rPr lang="ru-RU" sz="12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креативтілігі</a:t>
            </a:r>
            <a:r>
              <a:rPr lang="ru-RU" sz="12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171450" indent="-171450" algn="just">
              <a:buFont typeface="Arial" pitchFamily="34" charset="0"/>
              <a:buChar char="•"/>
            </a:pPr>
            <a:r>
              <a:rPr lang="ru-RU" sz="1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en-US" sz="12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TEDx» </a:t>
            </a:r>
            <a:r>
              <a:rPr lang="ru-RU" sz="12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регламенті</a:t>
            </a:r>
            <a:r>
              <a:rPr lang="ru-RU" sz="12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: «</a:t>
            </a:r>
            <a:r>
              <a:rPr lang="ru-RU" sz="12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Ұстаз</a:t>
            </a:r>
            <a:r>
              <a:rPr lang="ru-RU" sz="12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болу - </a:t>
            </a:r>
            <a:r>
              <a:rPr lang="ru-RU" sz="12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борышым</a:t>
            </a:r>
            <a:r>
              <a:rPr lang="ru-RU" sz="12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» </a:t>
            </a:r>
            <a:r>
              <a:rPr lang="ru-RU" sz="12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тақырыбы</a:t>
            </a:r>
            <a:r>
              <a:rPr lang="ru-RU" sz="12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бойынша</a:t>
            </a:r>
            <a:r>
              <a:rPr lang="ru-RU" sz="12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3 минут.</a:t>
            </a:r>
          </a:p>
        </p:txBody>
      </p:sp>
      <p:pic>
        <p:nvPicPr>
          <p:cNvPr id="1026" name="Picture 2" descr="C:\Users\Svetlana\Downloads\уздик лэд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693" y="149771"/>
            <a:ext cx="4388732" cy="31031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138811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1538</TotalTime>
  <Words>220</Words>
  <Application>Microsoft Office PowerPoint</Application>
  <PresentationFormat>Экран (4:3)</PresentationFormat>
  <Paragraphs>23</Paragraphs>
  <Slides>1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Тема Office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Nout92</dc:creator>
  <cp:lastModifiedBy>Svetlana</cp:lastModifiedBy>
  <cp:revision>135</cp:revision>
  <dcterms:created xsi:type="dcterms:W3CDTF">2021-06-06T14:26:03Z</dcterms:created>
  <dcterms:modified xsi:type="dcterms:W3CDTF">2023-11-08T08:22:47Z</dcterms:modified>
</cp:coreProperties>
</file>