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9" r:id="rId5"/>
    <p:sldId id="260" r:id="rId6"/>
    <p:sldId id="261" r:id="rId7"/>
    <p:sldId id="262" r:id="rId8"/>
    <p:sldId id="264" r:id="rId9"/>
    <p:sldId id="263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ABB079E-2514-4991-80E1-A3F264C8BC29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D828F5-37A2-49EB-8BF0-6D771CB130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428868"/>
            <a:ext cx="8458200" cy="171451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Интеллектуальная игра: </a:t>
            </a:r>
            <a:br>
              <a:rPr lang="ru-RU" sz="4800" dirty="0" smtClean="0"/>
            </a:br>
            <a:r>
              <a:rPr lang="ru-RU" sz="4800" dirty="0" smtClean="0"/>
              <a:t>Знатоки истории Казахстана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642918"/>
            <a:ext cx="8458200" cy="9144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1 команда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1428736"/>
            <a:ext cx="3357586" cy="192882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Интервенция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71934" y="1428736"/>
            <a:ext cx="3857652" cy="20002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Конституция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3571876"/>
            <a:ext cx="3500430" cy="20002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Конфискация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8" y="3643314"/>
            <a:ext cx="3500462" cy="192882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Диктатура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2 </a:t>
            </a:r>
            <a:r>
              <a:rPr lang="ru-RU" dirty="0" smtClean="0"/>
              <a:t>команда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2000" y="1285860"/>
            <a:ext cx="3857652" cy="17859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Реабилитация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0" y="3143248"/>
            <a:ext cx="3857652" cy="21431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Геноцид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10" y="3143248"/>
            <a:ext cx="3786214" cy="21431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Национализация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10" y="1285860"/>
            <a:ext cx="3786214" cy="17859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Индустриализация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22" y="0"/>
            <a:ext cx="5786478" cy="3214710"/>
          </a:xfrm>
        </p:spPr>
        <p:txBody>
          <a:bodyPr>
            <a:normAutofit fontScale="90000"/>
          </a:bodyPr>
          <a:lstStyle/>
          <a:p>
            <a:pPr algn="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зная прошлого, истории, трудно знать настоящее время, предположить будущее.</a:t>
            </a:r>
            <a:br>
              <a:rPr lang="ru-RU" sz="4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Абу </a:t>
            </a:r>
            <a:r>
              <a:rPr lang="ru-RU" sz="4000" i="1" dirty="0" err="1" smtClean="0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аль </a:t>
            </a:r>
            <a:r>
              <a:rPr lang="ru-RU" sz="4000" i="1" dirty="0" err="1" smtClean="0">
                <a:latin typeface="Times New Roman" pitchFamily="18" charset="0"/>
                <a:cs typeface="Times New Roman" pitchFamily="18" charset="0"/>
              </a:rPr>
              <a:t>Фараби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_Documents\Pictures\1910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3214678" cy="4192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58302"/>
          <a:ext cx="8501120" cy="679969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00224"/>
                <a:gridCol w="1728800"/>
                <a:gridCol w="1671648"/>
                <a:gridCol w="1700224"/>
                <a:gridCol w="1700224"/>
              </a:tblGrid>
              <a:tr h="1098164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Тема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5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</a:t>
                      </a:r>
                      <a:endParaRPr lang="ru-RU" sz="3600" dirty="0"/>
                    </a:p>
                  </a:txBody>
                  <a:tcPr/>
                </a:tc>
              </a:tr>
              <a:tr h="1889924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Казахстан в эпоху древности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Царица саков в период войны с царем Киром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Прототип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юрты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Исследователь поздней</a:t>
                      </a:r>
                      <a:r>
                        <a:rPr lang="ru-RU" sz="1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эпохи </a:t>
                      </a:r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бронзы  в Центральном</a:t>
                      </a:r>
                      <a:r>
                        <a:rPr lang="ru-RU" sz="1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Казахстане</a:t>
                      </a:r>
                      <a:endParaRPr lang="ru-RU" sz="19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Вторыми по значимости в государстве гуннов были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04819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Казахстан в средние века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Основатель тюркского каганата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Автор «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Тарих-и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рашиди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Главные ворота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ВШП на восток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Арыс-это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123877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Казахстан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период 18в.-1914г.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Настоящее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имя </a:t>
                      </a:r>
                      <a:r>
                        <a:rPr lang="ru-RU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Абылай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хана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Руководитель восстания в 1837-1847гг.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Что такое «дистанция»?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Перечислите ханов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Букеевской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Орды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524644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Казахстан в период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1914- 2017гг.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Автор стихотворения «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Ленинградцы,дети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мои»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Кому было адресовано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«Письмо пяти»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Год</a:t>
                      </a:r>
                      <a:r>
                        <a:rPr lang="ru-RU" baseline="0" dirty="0" smtClean="0"/>
                        <a:t> принятия первой Конституции РК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Лидер движения «Невада-Семипалатинск</a:t>
                      </a:r>
                      <a:r>
                        <a:rPr lang="ru-RU" sz="1600" dirty="0" smtClean="0"/>
                        <a:t>»</a:t>
                      </a:r>
                      <a:endParaRPr lang="ru-RU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071670" y="1214422"/>
            <a:ext cx="1571636" cy="157163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4744" y="1214422"/>
            <a:ext cx="1643074" cy="1571636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1214422"/>
            <a:ext cx="157163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143768" y="1214422"/>
            <a:ext cx="157163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00232" y="3143248"/>
            <a:ext cx="164307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786182" y="3143248"/>
            <a:ext cx="157163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500694" y="3143248"/>
            <a:ext cx="157163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143768" y="3143248"/>
            <a:ext cx="164307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4143380"/>
            <a:ext cx="1714512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786182" y="4143380"/>
            <a:ext cx="164307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500694" y="4143380"/>
            <a:ext cx="1571636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143768" y="4143380"/>
            <a:ext cx="164307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000232" y="5357826"/>
            <a:ext cx="171451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786182" y="5357826"/>
            <a:ext cx="1643074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500694" y="5357826"/>
            <a:ext cx="1571636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143768" y="5357826"/>
            <a:ext cx="1643074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500042"/>
            <a:ext cx="4329114" cy="5500726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Выдающийся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просветитель, общественный деятель, педагог-новатор.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оложил начало светскому образованию казахского народа и женскому образованию в крае.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Ыбырайдын-заман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683024"/>
            <a:ext cx="3929090" cy="50319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928670"/>
            <a:ext cx="4714876" cy="4429156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Казахский историк,  фольклорист, этнограф, просветитель, путешественник.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vali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785794"/>
            <a:ext cx="3857652" cy="4857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1428736"/>
            <a:ext cx="3971924" cy="4500594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Писатель, участник битвы за Москву. В 1990 году присвоено звание Героя Советского Союза.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ef3b051e4d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071546"/>
            <a:ext cx="3857652" cy="509746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1357298"/>
            <a:ext cx="4400552" cy="4429156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Советский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партийный и государственный деятель, Первый секретарь ЦК КП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Казахстана 1946-1954гг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642c21c2feede7073f8c7d2d4fe2309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285860"/>
            <a:ext cx="3786214" cy="442915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428604"/>
            <a:ext cx="3614734" cy="4940312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ултан Среднего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жуза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последний казахский хан.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000108"/>
            <a:ext cx="3857652" cy="457203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1071546"/>
            <a:ext cx="4400552" cy="442915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Автор идеи «Малого октября».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Goloschek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000108"/>
            <a:ext cx="3929090" cy="4619651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164</TotalTime>
  <Words>177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Интеллектуальная игра:  Знатоки истории Казахстана</vt:lpstr>
      <vt:lpstr>       Не зная прошлого, истории, трудно знать настоящее время, предположить будущее. Абу Насыр аль Фараби</vt:lpstr>
      <vt:lpstr>Слайд 3</vt:lpstr>
      <vt:lpstr> Выдающийся просветитель, общественный деятель, педагог-новатор. Положил начало светскому образованию казахского народа и женскому образованию в крае. </vt:lpstr>
      <vt:lpstr>Казахский историк,  фольклорист, этнограф, просветитель, путешественник.</vt:lpstr>
      <vt:lpstr>Писатель, участник битвы за Москву. В 1990 году присвоено звание Героя Советского Союза.</vt:lpstr>
      <vt:lpstr>Советский партийный и государственный деятель, Первый секретарь ЦК КП Казахстана 1946-1954гг.</vt:lpstr>
      <vt:lpstr>Султан Среднего жуза, последний казахский хан. </vt:lpstr>
      <vt:lpstr>Автор идеи «Малого октября».</vt:lpstr>
      <vt:lpstr>                        1 команда      </vt:lpstr>
      <vt:lpstr>                       2 команда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игра: Знатоки истории Казахстана</dc:title>
  <dc:creator>user</dc:creator>
  <cp:lastModifiedBy>user</cp:lastModifiedBy>
  <cp:revision>25</cp:revision>
  <dcterms:created xsi:type="dcterms:W3CDTF">2017-02-07T07:26:56Z</dcterms:created>
  <dcterms:modified xsi:type="dcterms:W3CDTF">2017-02-10T04:03:34Z</dcterms:modified>
</cp:coreProperties>
</file>