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4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6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3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0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4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9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0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5BE9-30CC-4C1C-86C2-4FE3BB8FCE46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BDF6-4DBF-417F-A8AC-F613138D8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5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1940"/>
            <a:ext cx="9252520" cy="66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1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02"/>
            <a:ext cx="9144000" cy="683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63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7300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02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7" y="-45720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5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" y="116632"/>
            <a:ext cx="9129200" cy="66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23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1" y="0"/>
            <a:ext cx="914846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29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206</dc:creator>
  <cp:lastModifiedBy>УМЦ</cp:lastModifiedBy>
  <cp:revision>4</cp:revision>
  <cp:lastPrinted>2023-08-03T04:05:21Z</cp:lastPrinted>
  <dcterms:created xsi:type="dcterms:W3CDTF">2023-08-02T09:17:46Z</dcterms:created>
  <dcterms:modified xsi:type="dcterms:W3CDTF">2023-08-03T04:13:17Z</dcterms:modified>
</cp:coreProperties>
</file>