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64" autoAdjust="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20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6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338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301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40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49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40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81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06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45BE9-30CC-4C1C-86C2-4FE3BB8FCE46}" type="datetimeFigureOut">
              <a:rPr lang="ru-RU" smtClean="0"/>
              <a:t>03.08.2023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DBDF6-4DBF-417F-A8AC-F613138D80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489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551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21940"/>
            <a:ext cx="9252520" cy="664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61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02"/>
            <a:ext cx="9144000" cy="6833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638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4624"/>
            <a:ext cx="9073008" cy="681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02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77" y="-457200"/>
            <a:ext cx="91440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7154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0" y="116632"/>
            <a:ext cx="9129200" cy="666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8232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1" y="0"/>
            <a:ext cx="9148461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02295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206</dc:creator>
  <cp:lastModifiedBy>УМЦ</cp:lastModifiedBy>
  <cp:revision>4</cp:revision>
  <cp:lastPrinted>2023-08-03T04:05:21Z</cp:lastPrinted>
  <dcterms:created xsi:type="dcterms:W3CDTF">2023-08-02T09:17:46Z</dcterms:created>
  <dcterms:modified xsi:type="dcterms:W3CDTF">2023-08-03T04:13:17Z</dcterms:modified>
</cp:coreProperties>
</file>