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34"/>
  </p:notesMasterIdLst>
  <p:sldIdLst>
    <p:sldId id="311" r:id="rId2"/>
    <p:sldId id="298" r:id="rId3"/>
    <p:sldId id="283" r:id="rId4"/>
    <p:sldId id="312" r:id="rId5"/>
    <p:sldId id="313" r:id="rId6"/>
    <p:sldId id="297" r:id="rId7"/>
    <p:sldId id="290" r:id="rId8"/>
    <p:sldId id="284" r:id="rId9"/>
    <p:sldId id="301" r:id="rId10"/>
    <p:sldId id="285" r:id="rId11"/>
    <p:sldId id="318" r:id="rId12"/>
    <p:sldId id="314" r:id="rId13"/>
    <p:sldId id="315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19" r:id="rId30"/>
    <p:sldId id="316" r:id="rId31"/>
    <p:sldId id="292" r:id="rId32"/>
    <p:sldId id="30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66CC"/>
    <a:srgbClr val="3333CC"/>
    <a:srgbClr val="0000FF"/>
    <a:srgbClr val="0099FF"/>
    <a:srgbClr val="000099"/>
    <a:srgbClr val="060670"/>
    <a:srgbClr val="E62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6" autoAdjust="0"/>
    <p:restoredTop sz="92832" autoAdjust="0"/>
  </p:normalViewPr>
  <p:slideViewPr>
    <p:cSldViewPr>
      <p:cViewPr>
        <p:scale>
          <a:sx n="64" d="100"/>
          <a:sy n="64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9308281907845019E-3"/>
          <c:w val="1"/>
          <c:h val="0.99206917180921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Город</c:v>
                </c:pt>
              </c:strCache>
            </c:strRef>
          </c:tx>
          <c:spPr>
            <a:gradFill rotWithShape="1">
              <a:gsLst>
                <a:gs pos="0">
                  <a:srgbClr val="0070C0"/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w="9520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99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Колледжи</c:v>
                </c:pt>
                <c:pt idx="1">
                  <c:v>Государственные</c:v>
                </c:pt>
                <c:pt idx="2">
                  <c:v>Частные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73</c:v>
                </c:pt>
                <c:pt idx="1">
                  <c:v>49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38336"/>
        <c:axId val="29852416"/>
      </c:barChart>
      <c:catAx>
        <c:axId val="29838336"/>
        <c:scaling>
          <c:orientation val="minMax"/>
        </c:scaling>
        <c:delete val="1"/>
        <c:axPos val="b"/>
        <c:majorTickMark val="out"/>
        <c:minorTickMark val="none"/>
        <c:tickLblPos val="nextTo"/>
        <c:crossAx val="29852416"/>
        <c:crosses val="autoZero"/>
        <c:auto val="1"/>
        <c:lblAlgn val="ctr"/>
        <c:lblOffset val="100"/>
        <c:noMultiLvlLbl val="0"/>
      </c:catAx>
      <c:valAx>
        <c:axId val="29852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838336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34422086128119E-2"/>
          <c:y val="3.1813674733224738E-2"/>
          <c:w val="0.89920384951881016"/>
          <c:h val="0.79335582538118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данные колледжей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данные колледжей</c:v>
                </c:pt>
                <c:pt idx="1">
                  <c:v>по специальности</c:v>
                </c:pt>
                <c:pt idx="2">
                  <c:v>данные ГЦВП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0.84</c:v>
                </c:pt>
                <c:pt idx="1">
                  <c:v>0.52</c:v>
                </c:pt>
                <c:pt idx="2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специальности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данные колледжей</c:v>
                </c:pt>
                <c:pt idx="1">
                  <c:v>по специальности</c:v>
                </c:pt>
                <c:pt idx="2">
                  <c:v>данные ГЦВП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данные ГЦВП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данные колледжей</c:v>
                </c:pt>
                <c:pt idx="1">
                  <c:v>по специальности</c:v>
                </c:pt>
                <c:pt idx="2">
                  <c:v>данные ГЦВП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данные колледжей</c:v>
                </c:pt>
                <c:pt idx="1">
                  <c:v>по специальности</c:v>
                </c:pt>
                <c:pt idx="2">
                  <c:v>данные ГЦВП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860608"/>
        <c:axId val="113862144"/>
      </c:barChart>
      <c:catAx>
        <c:axId val="11386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rgbClr val="002060"/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13862144"/>
        <c:crosses val="autoZero"/>
        <c:auto val="1"/>
        <c:lblAlgn val="ctr"/>
        <c:lblOffset val="100"/>
        <c:noMultiLvlLbl val="0"/>
      </c:catAx>
      <c:valAx>
        <c:axId val="11386214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3860608"/>
        <c:crosses val="autoZero"/>
        <c:crossBetween val="between"/>
      </c:valAx>
      <c:spPr>
        <a:solidFill>
          <a:srgbClr val="6699FF"/>
        </a:solidFill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80215-B558-4956-A25A-14F2F9E0CDFA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E2EE1219-4E67-40FB-8928-2B1B6ED5435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1. Слабый менеджмент в системе управления</a:t>
          </a:r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27558-B7DA-433C-9375-07448C78675A}" type="parTrans" cxnId="{89A110F0-FF1C-4F7D-A2A8-AF55CB3B59CF}">
      <dgm:prSet/>
      <dgm:spPr/>
      <dgm:t>
        <a:bodyPr/>
        <a:lstStyle/>
        <a:p>
          <a:endParaRPr lang="ru-RU"/>
        </a:p>
      </dgm:t>
    </dgm:pt>
    <dgm:pt modelId="{BD3A2C63-5B9E-4640-9D7A-6FED0B686A83}" type="sibTrans" cxnId="{89A110F0-FF1C-4F7D-A2A8-AF55CB3B59CF}">
      <dgm:prSet/>
      <dgm:spPr/>
      <dgm:t>
        <a:bodyPr/>
        <a:lstStyle/>
        <a:p>
          <a:endParaRPr lang="ru-RU"/>
        </a:p>
      </dgm:t>
    </dgm:pt>
    <dgm:pt modelId="{FC180CFE-29F1-4B73-886B-E09F4F25290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2. Отсутствие  механизмов реального мониторинга трудоустройства и закрепления выпускников</a:t>
          </a:r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80E16-845F-4069-9B4E-130E4970B07F}" type="parTrans" cxnId="{D12842AB-5C0A-4F01-85A2-C8FBBE49B7B6}">
      <dgm:prSet/>
      <dgm:spPr/>
      <dgm:t>
        <a:bodyPr/>
        <a:lstStyle/>
        <a:p>
          <a:endParaRPr lang="ru-RU"/>
        </a:p>
      </dgm:t>
    </dgm:pt>
    <dgm:pt modelId="{3D9D3066-7939-4FC4-A76D-392B40A53A32}" type="sibTrans" cxnId="{D12842AB-5C0A-4F01-85A2-C8FBBE49B7B6}">
      <dgm:prSet/>
      <dgm:spPr/>
      <dgm:t>
        <a:bodyPr/>
        <a:lstStyle/>
        <a:p>
          <a:endParaRPr lang="ru-RU"/>
        </a:p>
      </dgm:t>
    </dgm:pt>
    <dgm:pt modelId="{1E7CDCD7-09ED-492D-AF5C-8906FE7F865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3. Отсутствие </a:t>
          </a:r>
          <a:r>
            <a:rPr lang="ru-RU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профилизации</a:t>
          </a:r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колледжей</a:t>
          </a:r>
        </a:p>
      </dgm:t>
    </dgm:pt>
    <dgm:pt modelId="{1924F0CE-D4CA-496D-83CB-682377165CD5}" type="parTrans" cxnId="{BDEA4149-7591-455D-B322-98545A288822}">
      <dgm:prSet/>
      <dgm:spPr/>
      <dgm:t>
        <a:bodyPr/>
        <a:lstStyle/>
        <a:p>
          <a:endParaRPr lang="ru-RU"/>
        </a:p>
      </dgm:t>
    </dgm:pt>
    <dgm:pt modelId="{5CB74054-7056-41E2-BCBD-9DDC95A5A3C4}" type="sibTrans" cxnId="{BDEA4149-7591-455D-B322-98545A288822}">
      <dgm:prSet/>
      <dgm:spPr/>
      <dgm:t>
        <a:bodyPr/>
        <a:lstStyle/>
        <a:p>
          <a:endParaRPr lang="ru-RU"/>
        </a:p>
      </dgm:t>
    </dgm:pt>
    <dgm:pt modelId="{319C1A90-1DF0-4047-889F-891B6F68AF4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4. Отсутствие системной </a:t>
          </a:r>
          <a:r>
            <a:rPr lang="ru-RU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профориентационной</a:t>
          </a:r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 работы</a:t>
          </a:r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89FD5F-ABED-4D67-B93E-1651135490A1}" type="parTrans" cxnId="{E10F4507-22AD-4A3A-BD4A-4D408F061526}">
      <dgm:prSet/>
      <dgm:spPr/>
      <dgm:t>
        <a:bodyPr/>
        <a:lstStyle/>
        <a:p>
          <a:endParaRPr lang="ru-RU"/>
        </a:p>
      </dgm:t>
    </dgm:pt>
    <dgm:pt modelId="{AC745016-1160-452E-8457-8A5996918708}" type="sibTrans" cxnId="{E10F4507-22AD-4A3A-BD4A-4D408F061526}">
      <dgm:prSet/>
      <dgm:spPr/>
      <dgm:t>
        <a:bodyPr/>
        <a:lstStyle/>
        <a:p>
          <a:endParaRPr lang="ru-RU"/>
        </a:p>
      </dgm:t>
    </dgm:pt>
    <dgm:pt modelId="{16E8DDFF-6E5E-4CBA-902E-01D43138E7CE}" type="pres">
      <dgm:prSet presAssocID="{A6E80215-B558-4956-A25A-14F2F9E0CDFA}" presName="compositeShape" presStyleCnt="0">
        <dgm:presLayoutVars>
          <dgm:dir/>
          <dgm:resizeHandles/>
        </dgm:presLayoutVars>
      </dgm:prSet>
      <dgm:spPr/>
    </dgm:pt>
    <dgm:pt modelId="{C5A9D00A-DFAE-432B-8D55-B87E4E2D966B}" type="pres">
      <dgm:prSet presAssocID="{A6E80215-B558-4956-A25A-14F2F9E0CDFA}" presName="pyramid" presStyleLbl="node1" presStyleIdx="0" presStyleCnt="1"/>
      <dgm:spPr/>
    </dgm:pt>
    <dgm:pt modelId="{016F433B-29A8-4062-89F1-1B98673A72B0}" type="pres">
      <dgm:prSet presAssocID="{A6E80215-B558-4956-A25A-14F2F9E0CDFA}" presName="theList" presStyleCnt="0"/>
      <dgm:spPr/>
    </dgm:pt>
    <dgm:pt modelId="{62B61875-11F6-4F7C-81EE-98498AA1ECCB}" type="pres">
      <dgm:prSet presAssocID="{E2EE1219-4E67-40FB-8928-2B1B6ED5435E}" presName="aNode" presStyleLbl="fgAcc1" presStyleIdx="0" presStyleCnt="4" custScaleX="262029" custLinFactY="-8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AAC36-1D56-4630-8DEA-A10AE3DB5E69}" type="pres">
      <dgm:prSet presAssocID="{E2EE1219-4E67-40FB-8928-2B1B6ED5435E}" presName="aSpace" presStyleCnt="0"/>
      <dgm:spPr/>
    </dgm:pt>
    <dgm:pt modelId="{3D3FEA24-F411-4533-B83B-53BC65E9F8F4}" type="pres">
      <dgm:prSet presAssocID="{FC180CFE-29F1-4B73-886B-E09F4F252906}" presName="aNode" presStyleLbl="fgAcc1" presStyleIdx="1" presStyleCnt="4" custScaleX="262029" custLinFactNeighborY="-45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1166B-23FE-4144-B0F5-99577E93E4A1}" type="pres">
      <dgm:prSet presAssocID="{FC180CFE-29F1-4B73-886B-E09F4F252906}" presName="aSpace" presStyleCnt="0"/>
      <dgm:spPr/>
    </dgm:pt>
    <dgm:pt modelId="{09B2C062-D8B1-47F1-8B21-5DFE14163138}" type="pres">
      <dgm:prSet presAssocID="{1E7CDCD7-09ED-492D-AF5C-8906FE7F8655}" presName="aNode" presStyleLbl="fgAcc1" presStyleIdx="2" presStyleCnt="4" custScaleX="262029" custLinFactNeighborX="-359" custLinFactNeighborY="-58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F3DA3-245E-4CF9-8CB2-8C137C32C7F2}" type="pres">
      <dgm:prSet presAssocID="{1E7CDCD7-09ED-492D-AF5C-8906FE7F8655}" presName="aSpace" presStyleCnt="0"/>
      <dgm:spPr/>
    </dgm:pt>
    <dgm:pt modelId="{690CA282-2252-4468-B8F8-80A0DD486AEC}" type="pres">
      <dgm:prSet presAssocID="{319C1A90-1DF0-4047-889F-891B6F68AF41}" presName="aNode" presStyleLbl="fgAcc1" presStyleIdx="3" presStyleCnt="4" custScaleX="262029" custLinFactNeighborY="18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94F40-58E3-4C00-B516-C5172225CB1C}" type="pres">
      <dgm:prSet presAssocID="{319C1A90-1DF0-4047-889F-891B6F68AF41}" presName="aSpace" presStyleCnt="0"/>
      <dgm:spPr/>
    </dgm:pt>
  </dgm:ptLst>
  <dgm:cxnLst>
    <dgm:cxn modelId="{A5AB6038-7207-4938-9E46-C8AC5F6058E1}" type="presOf" srcId="{FC180CFE-29F1-4B73-886B-E09F4F252906}" destId="{3D3FEA24-F411-4533-B83B-53BC65E9F8F4}" srcOrd="0" destOrd="0" presId="urn:microsoft.com/office/officeart/2005/8/layout/pyramid2"/>
    <dgm:cxn modelId="{FD68B14B-68FF-480A-A110-8C772F7DE1C2}" type="presOf" srcId="{E2EE1219-4E67-40FB-8928-2B1B6ED5435E}" destId="{62B61875-11F6-4F7C-81EE-98498AA1ECCB}" srcOrd="0" destOrd="0" presId="urn:microsoft.com/office/officeart/2005/8/layout/pyramid2"/>
    <dgm:cxn modelId="{BDEA4149-7591-455D-B322-98545A288822}" srcId="{A6E80215-B558-4956-A25A-14F2F9E0CDFA}" destId="{1E7CDCD7-09ED-492D-AF5C-8906FE7F8655}" srcOrd="2" destOrd="0" parTransId="{1924F0CE-D4CA-496D-83CB-682377165CD5}" sibTransId="{5CB74054-7056-41E2-BCBD-9DDC95A5A3C4}"/>
    <dgm:cxn modelId="{89A110F0-FF1C-4F7D-A2A8-AF55CB3B59CF}" srcId="{A6E80215-B558-4956-A25A-14F2F9E0CDFA}" destId="{E2EE1219-4E67-40FB-8928-2B1B6ED5435E}" srcOrd="0" destOrd="0" parTransId="{04A27558-B7DA-433C-9375-07448C78675A}" sibTransId="{BD3A2C63-5B9E-4640-9D7A-6FED0B686A83}"/>
    <dgm:cxn modelId="{59DD304A-9655-45B0-80B0-D98D7B6AE40B}" type="presOf" srcId="{319C1A90-1DF0-4047-889F-891B6F68AF41}" destId="{690CA282-2252-4468-B8F8-80A0DD486AEC}" srcOrd="0" destOrd="0" presId="urn:microsoft.com/office/officeart/2005/8/layout/pyramid2"/>
    <dgm:cxn modelId="{E10F4507-22AD-4A3A-BD4A-4D408F061526}" srcId="{A6E80215-B558-4956-A25A-14F2F9E0CDFA}" destId="{319C1A90-1DF0-4047-889F-891B6F68AF41}" srcOrd="3" destOrd="0" parTransId="{6589FD5F-ABED-4D67-B93E-1651135490A1}" sibTransId="{AC745016-1160-452E-8457-8A5996918708}"/>
    <dgm:cxn modelId="{80F3F05A-3125-437E-82B2-E54728226380}" type="presOf" srcId="{A6E80215-B558-4956-A25A-14F2F9E0CDFA}" destId="{16E8DDFF-6E5E-4CBA-902E-01D43138E7CE}" srcOrd="0" destOrd="0" presId="urn:microsoft.com/office/officeart/2005/8/layout/pyramid2"/>
    <dgm:cxn modelId="{D12842AB-5C0A-4F01-85A2-C8FBBE49B7B6}" srcId="{A6E80215-B558-4956-A25A-14F2F9E0CDFA}" destId="{FC180CFE-29F1-4B73-886B-E09F4F252906}" srcOrd="1" destOrd="0" parTransId="{59A80E16-845F-4069-9B4E-130E4970B07F}" sibTransId="{3D9D3066-7939-4FC4-A76D-392B40A53A32}"/>
    <dgm:cxn modelId="{796C59BC-2433-46C3-86ED-9D8EE4654509}" type="presOf" srcId="{1E7CDCD7-09ED-492D-AF5C-8906FE7F8655}" destId="{09B2C062-D8B1-47F1-8B21-5DFE14163138}" srcOrd="0" destOrd="0" presId="urn:microsoft.com/office/officeart/2005/8/layout/pyramid2"/>
    <dgm:cxn modelId="{D8DC2BB7-7934-403B-87BA-25537486E8AB}" type="presParOf" srcId="{16E8DDFF-6E5E-4CBA-902E-01D43138E7CE}" destId="{C5A9D00A-DFAE-432B-8D55-B87E4E2D966B}" srcOrd="0" destOrd="0" presId="urn:microsoft.com/office/officeart/2005/8/layout/pyramid2"/>
    <dgm:cxn modelId="{28AFBCDA-C21B-4F5E-970E-ED1CD0912E16}" type="presParOf" srcId="{16E8DDFF-6E5E-4CBA-902E-01D43138E7CE}" destId="{016F433B-29A8-4062-89F1-1B98673A72B0}" srcOrd="1" destOrd="0" presId="urn:microsoft.com/office/officeart/2005/8/layout/pyramid2"/>
    <dgm:cxn modelId="{69B3B0DA-428D-4A68-89E0-E67B2AE3B453}" type="presParOf" srcId="{016F433B-29A8-4062-89F1-1B98673A72B0}" destId="{62B61875-11F6-4F7C-81EE-98498AA1ECCB}" srcOrd="0" destOrd="0" presId="urn:microsoft.com/office/officeart/2005/8/layout/pyramid2"/>
    <dgm:cxn modelId="{F245FAAA-E458-43E6-8423-C4CAB856DC42}" type="presParOf" srcId="{016F433B-29A8-4062-89F1-1B98673A72B0}" destId="{B11AAC36-1D56-4630-8DEA-A10AE3DB5E69}" srcOrd="1" destOrd="0" presId="urn:microsoft.com/office/officeart/2005/8/layout/pyramid2"/>
    <dgm:cxn modelId="{B33E41D6-F658-48DE-81AC-BF23F2139FD2}" type="presParOf" srcId="{016F433B-29A8-4062-89F1-1B98673A72B0}" destId="{3D3FEA24-F411-4533-B83B-53BC65E9F8F4}" srcOrd="2" destOrd="0" presId="urn:microsoft.com/office/officeart/2005/8/layout/pyramid2"/>
    <dgm:cxn modelId="{CC305425-6618-4342-B6DC-9637D11B19F8}" type="presParOf" srcId="{016F433B-29A8-4062-89F1-1B98673A72B0}" destId="{13C1166B-23FE-4144-B0F5-99577E93E4A1}" srcOrd="3" destOrd="0" presId="urn:microsoft.com/office/officeart/2005/8/layout/pyramid2"/>
    <dgm:cxn modelId="{4B75BCB8-54B5-4FC0-AD75-CDD8CDA14BBC}" type="presParOf" srcId="{016F433B-29A8-4062-89F1-1B98673A72B0}" destId="{09B2C062-D8B1-47F1-8B21-5DFE14163138}" srcOrd="4" destOrd="0" presId="urn:microsoft.com/office/officeart/2005/8/layout/pyramid2"/>
    <dgm:cxn modelId="{124C6BCC-087A-404E-90DA-18D1095EFB22}" type="presParOf" srcId="{016F433B-29A8-4062-89F1-1B98673A72B0}" destId="{8A2F3DA3-245E-4CF9-8CB2-8C137C32C7F2}" srcOrd="5" destOrd="0" presId="urn:microsoft.com/office/officeart/2005/8/layout/pyramid2"/>
    <dgm:cxn modelId="{C44D671C-55E4-42DC-88E3-E3A1F90182A4}" type="presParOf" srcId="{016F433B-29A8-4062-89F1-1B98673A72B0}" destId="{690CA282-2252-4468-B8F8-80A0DD486AEC}" srcOrd="6" destOrd="0" presId="urn:microsoft.com/office/officeart/2005/8/layout/pyramid2"/>
    <dgm:cxn modelId="{ADD727C0-548E-48AE-840B-179E4675DA12}" type="presParOf" srcId="{016F433B-29A8-4062-89F1-1B98673A72B0}" destId="{94B94F40-58E3-4C00-B516-C5172225CB1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86796-C8BA-495F-9C19-3C43D9CC70C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4CD45F-9E5B-4EE7-813D-C74B136BAF9F}">
      <dgm:prSet phldrT="[Текст]"/>
      <dgm:spPr/>
      <dgm:t>
        <a:bodyPr/>
        <a:lstStyle/>
        <a:p>
          <a:r>
            <a:rPr lang="kk-KZ" dirty="0" smtClean="0"/>
            <a:t>Отдел ТиПО УМЦ РО КО</a:t>
          </a:r>
          <a:endParaRPr lang="ru-RU" dirty="0"/>
        </a:p>
      </dgm:t>
    </dgm:pt>
    <dgm:pt modelId="{25987663-B8CA-41D0-9397-2E43E6F86E34}" type="parTrans" cxnId="{434319BE-AC14-4FC3-B677-D6088C8A6688}">
      <dgm:prSet/>
      <dgm:spPr/>
      <dgm:t>
        <a:bodyPr/>
        <a:lstStyle/>
        <a:p>
          <a:endParaRPr lang="ru-RU"/>
        </a:p>
      </dgm:t>
    </dgm:pt>
    <dgm:pt modelId="{390CDD91-3770-4728-A418-48EEE59426AD}" type="sibTrans" cxnId="{434319BE-AC14-4FC3-B677-D6088C8A6688}">
      <dgm:prSet/>
      <dgm:spPr/>
      <dgm:t>
        <a:bodyPr/>
        <a:lstStyle/>
        <a:p>
          <a:endParaRPr lang="ru-RU"/>
        </a:p>
      </dgm:t>
    </dgm:pt>
    <dgm:pt modelId="{AF3AF9B6-9E4B-4A7D-8325-382E15A8FCEF}">
      <dgm:prSet phldrT="[Текст]" custT="1"/>
      <dgm:spPr/>
      <dgm:t>
        <a:bodyPr/>
        <a:lstStyle/>
        <a:p>
          <a:r>
            <a:rPr lang="ru-RU" sz="1200" dirty="0" smtClean="0"/>
            <a:t>ОМО в области  самопознания</a:t>
          </a:r>
          <a:endParaRPr lang="ru-RU" sz="1200" dirty="0"/>
        </a:p>
      </dgm:t>
    </dgm:pt>
    <dgm:pt modelId="{1E40BC08-BC23-4573-9732-FD85B0DC930B}" type="parTrans" cxnId="{25D0D09E-2137-4277-92E4-6ABF549CE546}">
      <dgm:prSet/>
      <dgm:spPr/>
      <dgm:t>
        <a:bodyPr/>
        <a:lstStyle/>
        <a:p>
          <a:endParaRPr lang="ru-RU"/>
        </a:p>
      </dgm:t>
    </dgm:pt>
    <dgm:pt modelId="{71D497AE-41FF-447F-96F8-AC7FCDB18DA4}" type="sibTrans" cxnId="{25D0D09E-2137-4277-92E4-6ABF549CE546}">
      <dgm:prSet/>
      <dgm:spPr/>
      <dgm:t>
        <a:bodyPr/>
        <a:lstStyle/>
        <a:p>
          <a:endParaRPr lang="ru-RU"/>
        </a:p>
      </dgm:t>
    </dgm:pt>
    <dgm:pt modelId="{E97AC64C-8D9C-40E3-9A00-5F5B3F0BF318}">
      <dgm:prSet/>
      <dgm:spPr/>
      <dgm:t>
        <a:bodyPr/>
        <a:lstStyle/>
        <a:p>
          <a:endParaRPr lang="ru-RU" dirty="0"/>
        </a:p>
      </dgm:t>
    </dgm:pt>
    <dgm:pt modelId="{5FADBD2E-5991-4D2D-BBC0-03C2E6D396D9}" type="parTrans" cxnId="{3125DF3D-E625-4033-9F05-C95D780F1F84}">
      <dgm:prSet/>
      <dgm:spPr/>
      <dgm:t>
        <a:bodyPr/>
        <a:lstStyle/>
        <a:p>
          <a:endParaRPr lang="ru-RU"/>
        </a:p>
      </dgm:t>
    </dgm:pt>
    <dgm:pt modelId="{2D486FC9-1B91-4C11-ADA4-1DE0D23E6F14}" type="sibTrans" cxnId="{3125DF3D-E625-4033-9F05-C95D780F1F84}">
      <dgm:prSet/>
      <dgm:spPr/>
      <dgm:t>
        <a:bodyPr/>
        <a:lstStyle/>
        <a:p>
          <a:endParaRPr lang="ru-RU"/>
        </a:p>
      </dgm:t>
    </dgm:pt>
    <dgm:pt modelId="{56DE51F4-AD24-4D23-A5B7-83CC7D2CC223}">
      <dgm:prSet/>
      <dgm:spPr/>
      <dgm:t>
        <a:bodyPr/>
        <a:lstStyle/>
        <a:p>
          <a:endParaRPr lang="ru-RU" dirty="0"/>
        </a:p>
      </dgm:t>
    </dgm:pt>
    <dgm:pt modelId="{6267C53B-00C9-4F81-8168-DB4802ED74ED}" type="parTrans" cxnId="{A2E47F7D-48D9-411A-BE4D-EE21E07C1B82}">
      <dgm:prSet/>
      <dgm:spPr/>
      <dgm:t>
        <a:bodyPr/>
        <a:lstStyle/>
        <a:p>
          <a:endParaRPr lang="ru-RU"/>
        </a:p>
      </dgm:t>
    </dgm:pt>
    <dgm:pt modelId="{9C87582F-2388-4650-AF87-20A62F85D7AE}" type="sibTrans" cxnId="{A2E47F7D-48D9-411A-BE4D-EE21E07C1B82}">
      <dgm:prSet/>
      <dgm:spPr/>
      <dgm:t>
        <a:bodyPr/>
        <a:lstStyle/>
        <a:p>
          <a:endParaRPr lang="ru-RU"/>
        </a:p>
      </dgm:t>
    </dgm:pt>
    <dgm:pt modelId="{C4ABB67F-B700-4875-93CE-94214DD2FE0C}">
      <dgm:prSet/>
      <dgm:spPr/>
      <dgm:t>
        <a:bodyPr/>
        <a:lstStyle/>
        <a:p>
          <a:endParaRPr lang="ru-RU" dirty="0"/>
        </a:p>
      </dgm:t>
    </dgm:pt>
    <dgm:pt modelId="{B22BB886-B9DC-4D30-A18E-EE435AC3EFFE}" type="parTrans" cxnId="{6FF42188-E565-49CF-892C-E4D323CCA85C}">
      <dgm:prSet/>
      <dgm:spPr/>
      <dgm:t>
        <a:bodyPr/>
        <a:lstStyle/>
        <a:p>
          <a:endParaRPr lang="ru-RU"/>
        </a:p>
      </dgm:t>
    </dgm:pt>
    <dgm:pt modelId="{70C35893-C59D-4F51-A601-CFEBF734405C}" type="sibTrans" cxnId="{6FF42188-E565-49CF-892C-E4D323CCA85C}">
      <dgm:prSet/>
      <dgm:spPr/>
      <dgm:t>
        <a:bodyPr/>
        <a:lstStyle/>
        <a:p>
          <a:endParaRPr lang="ru-RU"/>
        </a:p>
      </dgm:t>
    </dgm:pt>
    <dgm:pt modelId="{EBDD05BC-BC98-4863-A854-9048ABBB5269}">
      <dgm:prSet/>
      <dgm:spPr/>
      <dgm:t>
        <a:bodyPr/>
        <a:lstStyle/>
        <a:p>
          <a:endParaRPr lang="ru-RU" dirty="0"/>
        </a:p>
      </dgm:t>
    </dgm:pt>
    <dgm:pt modelId="{8B155D74-39AF-491D-97AD-80C5D0DE1F0C}" type="parTrans" cxnId="{3A987AE2-A77F-4174-A781-4D5F924EAB80}">
      <dgm:prSet/>
      <dgm:spPr/>
      <dgm:t>
        <a:bodyPr/>
        <a:lstStyle/>
        <a:p>
          <a:endParaRPr lang="ru-RU"/>
        </a:p>
      </dgm:t>
    </dgm:pt>
    <dgm:pt modelId="{3E14A00E-C3D6-4BC2-8EBF-96DBA07976B8}" type="sibTrans" cxnId="{3A987AE2-A77F-4174-A781-4D5F924EAB80}">
      <dgm:prSet/>
      <dgm:spPr/>
      <dgm:t>
        <a:bodyPr/>
        <a:lstStyle/>
        <a:p>
          <a:endParaRPr lang="ru-RU"/>
        </a:p>
      </dgm:t>
    </dgm:pt>
    <dgm:pt modelId="{2821D296-C5FA-4D5A-A98E-1E2BFEF87A51}">
      <dgm:prSet/>
      <dgm:spPr/>
      <dgm:t>
        <a:bodyPr/>
        <a:lstStyle/>
        <a:p>
          <a:endParaRPr lang="ru-RU" dirty="0"/>
        </a:p>
      </dgm:t>
    </dgm:pt>
    <dgm:pt modelId="{8CE6EBB2-EA27-4570-9F64-485CEA36FA0A}" type="parTrans" cxnId="{3094FC3D-9277-46FC-8D5A-8DD61A047F18}">
      <dgm:prSet/>
      <dgm:spPr/>
      <dgm:t>
        <a:bodyPr/>
        <a:lstStyle/>
        <a:p>
          <a:endParaRPr lang="ru-RU"/>
        </a:p>
      </dgm:t>
    </dgm:pt>
    <dgm:pt modelId="{004B68C7-F4AC-4F88-B57A-6EC717C4109B}" type="sibTrans" cxnId="{3094FC3D-9277-46FC-8D5A-8DD61A047F18}">
      <dgm:prSet/>
      <dgm:spPr/>
      <dgm:t>
        <a:bodyPr/>
        <a:lstStyle/>
        <a:p>
          <a:endParaRPr lang="ru-RU"/>
        </a:p>
      </dgm:t>
    </dgm:pt>
    <dgm:pt modelId="{98351B8D-A59D-4394-9D08-BCB01DBE1ADB}">
      <dgm:prSet/>
      <dgm:spPr/>
      <dgm:t>
        <a:bodyPr/>
        <a:lstStyle/>
        <a:p>
          <a:endParaRPr lang="ru-RU" dirty="0"/>
        </a:p>
      </dgm:t>
    </dgm:pt>
    <dgm:pt modelId="{C901DE09-C453-4878-A405-18D498EA8A8F}" type="parTrans" cxnId="{2ADB31AE-A6B6-4DCB-A85E-02C06B1F1B0E}">
      <dgm:prSet/>
      <dgm:spPr/>
      <dgm:t>
        <a:bodyPr/>
        <a:lstStyle/>
        <a:p>
          <a:endParaRPr lang="ru-RU"/>
        </a:p>
      </dgm:t>
    </dgm:pt>
    <dgm:pt modelId="{1494922F-52FD-40E6-ADC3-8B4214B59639}" type="sibTrans" cxnId="{2ADB31AE-A6B6-4DCB-A85E-02C06B1F1B0E}">
      <dgm:prSet/>
      <dgm:spPr/>
      <dgm:t>
        <a:bodyPr/>
        <a:lstStyle/>
        <a:p>
          <a:endParaRPr lang="ru-RU"/>
        </a:p>
      </dgm:t>
    </dgm:pt>
    <dgm:pt modelId="{41519C81-7FA3-4F95-B389-B2249B2E0955}">
      <dgm:prSet/>
      <dgm:spPr/>
      <dgm:t>
        <a:bodyPr/>
        <a:lstStyle/>
        <a:p>
          <a:endParaRPr lang="ru-RU"/>
        </a:p>
      </dgm:t>
    </dgm:pt>
    <dgm:pt modelId="{14FA7EFE-5749-47EF-A780-2B6D8EEED5B7}" type="parTrans" cxnId="{65609E56-3A5E-43AC-8BE1-9A2EB4246476}">
      <dgm:prSet/>
      <dgm:spPr/>
      <dgm:t>
        <a:bodyPr/>
        <a:lstStyle/>
        <a:p>
          <a:endParaRPr lang="ru-RU"/>
        </a:p>
      </dgm:t>
    </dgm:pt>
    <dgm:pt modelId="{4D2E2612-C426-428D-A795-676DDE2E52D3}" type="sibTrans" cxnId="{65609E56-3A5E-43AC-8BE1-9A2EB4246476}">
      <dgm:prSet/>
      <dgm:spPr/>
      <dgm:t>
        <a:bodyPr/>
        <a:lstStyle/>
        <a:p>
          <a:endParaRPr lang="ru-RU"/>
        </a:p>
      </dgm:t>
    </dgm:pt>
    <dgm:pt modelId="{F36E8582-1D71-44B7-8CAC-3CED4421D521}">
      <dgm:prSet/>
      <dgm:spPr/>
      <dgm:t>
        <a:bodyPr/>
        <a:lstStyle/>
        <a:p>
          <a:endParaRPr lang="ru-RU"/>
        </a:p>
      </dgm:t>
    </dgm:pt>
    <dgm:pt modelId="{C78FA881-982F-44E9-A526-4618F84303CD}" type="parTrans" cxnId="{3BB127EB-6CF5-4B0B-B96E-DA875FC7B05D}">
      <dgm:prSet/>
      <dgm:spPr/>
      <dgm:t>
        <a:bodyPr/>
        <a:lstStyle/>
        <a:p>
          <a:endParaRPr lang="ru-RU"/>
        </a:p>
      </dgm:t>
    </dgm:pt>
    <dgm:pt modelId="{7EDBBE06-1C89-4FC1-8505-BE8183A61B99}" type="sibTrans" cxnId="{3BB127EB-6CF5-4B0B-B96E-DA875FC7B05D}">
      <dgm:prSet/>
      <dgm:spPr/>
      <dgm:t>
        <a:bodyPr/>
        <a:lstStyle/>
        <a:p>
          <a:endParaRPr lang="ru-RU"/>
        </a:p>
      </dgm:t>
    </dgm:pt>
    <dgm:pt modelId="{E4A6DFDD-A6B1-4BFC-8D13-D991FC3D356E}">
      <dgm:prSet custT="1"/>
      <dgm:spPr/>
      <dgm:t>
        <a:bodyPr/>
        <a:lstStyle/>
        <a:p>
          <a:r>
            <a:rPr lang="ru-RU" sz="1200" dirty="0" smtClean="0"/>
            <a:t>ОМО в области  экономики и права</a:t>
          </a:r>
          <a:endParaRPr lang="ru-RU" sz="1200" dirty="0"/>
        </a:p>
      </dgm:t>
    </dgm:pt>
    <dgm:pt modelId="{EA2D152F-51A2-4BE6-96B6-199D625B0424}" type="parTrans" cxnId="{74375CA5-374C-45E1-93F6-6C0C9E551462}">
      <dgm:prSet/>
      <dgm:spPr/>
      <dgm:t>
        <a:bodyPr/>
        <a:lstStyle/>
        <a:p>
          <a:endParaRPr lang="ru-RU"/>
        </a:p>
      </dgm:t>
    </dgm:pt>
    <dgm:pt modelId="{714B22C0-9BFA-403A-A6B2-94B8312F1C5D}" type="sibTrans" cxnId="{74375CA5-374C-45E1-93F6-6C0C9E551462}">
      <dgm:prSet/>
      <dgm:spPr/>
      <dgm:t>
        <a:bodyPr/>
        <a:lstStyle/>
        <a:p>
          <a:endParaRPr lang="ru-RU"/>
        </a:p>
      </dgm:t>
    </dgm:pt>
    <dgm:pt modelId="{16ACC407-CA5D-4C7B-B3FA-6328E6DE8D06}">
      <dgm:prSet custT="1"/>
      <dgm:spPr/>
      <dgm:t>
        <a:bodyPr/>
        <a:lstStyle/>
        <a:p>
          <a:r>
            <a:rPr lang="ru-RU" sz="1200" dirty="0" smtClean="0"/>
            <a:t>ОМО гуманитарного направления</a:t>
          </a:r>
          <a:endParaRPr lang="ru-RU" sz="1200" dirty="0"/>
        </a:p>
      </dgm:t>
    </dgm:pt>
    <dgm:pt modelId="{7B345415-00CD-4DF1-A986-39B598640C96}" type="parTrans" cxnId="{21BE6E44-4251-4886-BCE4-D9B529B1F79A}">
      <dgm:prSet/>
      <dgm:spPr/>
      <dgm:t>
        <a:bodyPr/>
        <a:lstStyle/>
        <a:p>
          <a:endParaRPr lang="ru-RU"/>
        </a:p>
      </dgm:t>
    </dgm:pt>
    <dgm:pt modelId="{42E17067-E10C-4D32-8B8C-8F1CA19DC004}" type="sibTrans" cxnId="{21BE6E44-4251-4886-BCE4-D9B529B1F79A}">
      <dgm:prSet/>
      <dgm:spPr/>
      <dgm:t>
        <a:bodyPr/>
        <a:lstStyle/>
        <a:p>
          <a:endParaRPr lang="ru-RU"/>
        </a:p>
      </dgm:t>
    </dgm:pt>
    <dgm:pt modelId="{D4612C0C-3F11-4B88-8868-1C0CB6DF6A3A}">
      <dgm:prSet custT="1"/>
      <dgm:spPr/>
      <dgm:t>
        <a:bodyPr/>
        <a:lstStyle/>
        <a:p>
          <a:r>
            <a:rPr lang="ru-RU" sz="1200" dirty="0" smtClean="0"/>
            <a:t>Сельское  хозяйство, ветеринария и экология</a:t>
          </a:r>
          <a:endParaRPr lang="ru-RU" sz="1200" dirty="0"/>
        </a:p>
      </dgm:t>
    </dgm:pt>
    <dgm:pt modelId="{474C5A81-A640-4D3F-A9AB-B00DA2D3C441}" type="parTrans" cxnId="{62EFFAB6-4C7F-496C-A82C-0B6B3E1C7B8C}">
      <dgm:prSet/>
      <dgm:spPr/>
      <dgm:t>
        <a:bodyPr/>
        <a:lstStyle/>
        <a:p>
          <a:endParaRPr lang="ru-RU"/>
        </a:p>
      </dgm:t>
    </dgm:pt>
    <dgm:pt modelId="{E376D43D-6DDE-4BB0-9C8C-F5C1D219E459}" type="sibTrans" cxnId="{62EFFAB6-4C7F-496C-A82C-0B6B3E1C7B8C}">
      <dgm:prSet/>
      <dgm:spPr/>
      <dgm:t>
        <a:bodyPr/>
        <a:lstStyle/>
        <a:p>
          <a:endParaRPr lang="ru-RU"/>
        </a:p>
      </dgm:t>
    </dgm:pt>
    <dgm:pt modelId="{99283C52-B6B0-4F61-9D14-F7BC28D82E84}">
      <dgm:prSet custT="1"/>
      <dgm:spPr/>
      <dgm:t>
        <a:bodyPr/>
        <a:lstStyle/>
        <a:p>
          <a:r>
            <a:rPr lang="ru-RU" sz="1200" dirty="0" smtClean="0"/>
            <a:t>ОМО Связь, телекоммуникации и информационные технологии</a:t>
          </a:r>
          <a:endParaRPr lang="ru-RU" sz="1200" dirty="0"/>
        </a:p>
      </dgm:t>
    </dgm:pt>
    <dgm:pt modelId="{008953F5-9219-461A-B24D-B7F4E99CFA40}" type="parTrans" cxnId="{290DD2AF-4FC6-48AF-8E53-98C13BDC3CFD}">
      <dgm:prSet/>
      <dgm:spPr/>
      <dgm:t>
        <a:bodyPr/>
        <a:lstStyle/>
        <a:p>
          <a:endParaRPr lang="ru-RU"/>
        </a:p>
      </dgm:t>
    </dgm:pt>
    <dgm:pt modelId="{B9DFB160-9FBA-4248-8D50-0F9FB3BD17BE}" type="sibTrans" cxnId="{290DD2AF-4FC6-48AF-8E53-98C13BDC3CFD}">
      <dgm:prSet/>
      <dgm:spPr/>
      <dgm:t>
        <a:bodyPr/>
        <a:lstStyle/>
        <a:p>
          <a:endParaRPr lang="ru-RU"/>
        </a:p>
      </dgm:t>
    </dgm:pt>
    <dgm:pt modelId="{84D6BDDF-839B-46E5-AAF8-1371F3657DFF}">
      <dgm:prSet custT="1"/>
      <dgm:spPr/>
      <dgm:t>
        <a:bodyPr/>
        <a:lstStyle/>
        <a:p>
          <a:r>
            <a:rPr lang="ru-RU" sz="1200" dirty="0" smtClean="0"/>
            <a:t>ОМО  транспорта</a:t>
          </a:r>
          <a:endParaRPr lang="ru-RU" sz="1200" dirty="0"/>
        </a:p>
      </dgm:t>
    </dgm:pt>
    <dgm:pt modelId="{1C0DBF2D-1937-485B-A8D9-1BD7DEA46D40}" type="parTrans" cxnId="{901603E7-3B8C-4589-AD6F-05887367BFE2}">
      <dgm:prSet/>
      <dgm:spPr/>
      <dgm:t>
        <a:bodyPr/>
        <a:lstStyle/>
        <a:p>
          <a:endParaRPr lang="ru-RU"/>
        </a:p>
      </dgm:t>
    </dgm:pt>
    <dgm:pt modelId="{FD51CC0C-0C5E-4D19-BA94-D936E81F2C5C}" type="sibTrans" cxnId="{901603E7-3B8C-4589-AD6F-05887367BFE2}">
      <dgm:prSet/>
      <dgm:spPr/>
      <dgm:t>
        <a:bodyPr/>
        <a:lstStyle/>
        <a:p>
          <a:endParaRPr lang="ru-RU"/>
        </a:p>
      </dgm:t>
    </dgm:pt>
    <dgm:pt modelId="{13A8B807-9647-4B82-9164-B83046F78131}">
      <dgm:prSet custT="1"/>
      <dgm:spPr/>
      <dgm:t>
        <a:bodyPr/>
        <a:lstStyle/>
        <a:p>
          <a:r>
            <a:rPr lang="ru-RU" sz="1200" dirty="0" smtClean="0"/>
            <a:t>ОМО в области технического направления</a:t>
          </a:r>
          <a:endParaRPr lang="ru-RU" sz="1200" dirty="0"/>
        </a:p>
      </dgm:t>
    </dgm:pt>
    <dgm:pt modelId="{F3299DF9-7EFA-45DF-B2D0-0C6BDCB96156}" type="parTrans" cxnId="{E2BB1495-BAC9-45B6-A61B-E732651A0E37}">
      <dgm:prSet/>
      <dgm:spPr/>
      <dgm:t>
        <a:bodyPr/>
        <a:lstStyle/>
        <a:p>
          <a:endParaRPr lang="ru-RU"/>
        </a:p>
      </dgm:t>
    </dgm:pt>
    <dgm:pt modelId="{414296B8-6AAA-4F10-8F3D-7770DDC75BE9}" type="sibTrans" cxnId="{E2BB1495-BAC9-45B6-A61B-E732651A0E37}">
      <dgm:prSet/>
      <dgm:spPr/>
      <dgm:t>
        <a:bodyPr/>
        <a:lstStyle/>
        <a:p>
          <a:endParaRPr lang="ru-RU"/>
        </a:p>
      </dgm:t>
    </dgm:pt>
    <dgm:pt modelId="{F029F697-C991-479E-8044-151409546B44}">
      <dgm:prSet custT="1"/>
      <dgm:spPr/>
      <dgm:t>
        <a:bodyPr/>
        <a:lstStyle/>
        <a:p>
          <a:r>
            <a:rPr lang="ru-RU" sz="1200" dirty="0" smtClean="0"/>
            <a:t>ОМО в области сервиса</a:t>
          </a:r>
          <a:endParaRPr lang="ru-RU" sz="1200" dirty="0"/>
        </a:p>
      </dgm:t>
    </dgm:pt>
    <dgm:pt modelId="{C85426BD-77B2-4F62-A171-1A7F3B57981C}" type="parTrans" cxnId="{2AB757D7-5D23-4F55-A943-89A256268C2E}">
      <dgm:prSet/>
      <dgm:spPr/>
      <dgm:t>
        <a:bodyPr/>
        <a:lstStyle/>
        <a:p>
          <a:endParaRPr lang="ru-RU"/>
        </a:p>
      </dgm:t>
    </dgm:pt>
    <dgm:pt modelId="{647EE48E-8F1A-4F8A-A589-3C268A80EA2A}" type="sibTrans" cxnId="{2AB757D7-5D23-4F55-A943-89A256268C2E}">
      <dgm:prSet/>
      <dgm:spPr/>
      <dgm:t>
        <a:bodyPr/>
        <a:lstStyle/>
        <a:p>
          <a:endParaRPr lang="ru-RU"/>
        </a:p>
      </dgm:t>
    </dgm:pt>
    <dgm:pt modelId="{79260013-504C-48E5-B79A-5CE4C4617BE6}">
      <dgm:prSet custT="1"/>
      <dgm:spPr/>
      <dgm:t>
        <a:bodyPr/>
        <a:lstStyle/>
        <a:p>
          <a:r>
            <a:rPr lang="ru-RU" sz="1200" dirty="0" smtClean="0"/>
            <a:t>ОМО по общеобразовательным дисциплинам</a:t>
          </a:r>
          <a:endParaRPr lang="ru-RU" sz="1200" dirty="0"/>
        </a:p>
      </dgm:t>
    </dgm:pt>
    <dgm:pt modelId="{BB806F9E-16A2-4FBB-B2A2-51D6509160A3}" type="parTrans" cxnId="{72E77B0C-374E-402D-9EE2-60DB06819E48}">
      <dgm:prSet/>
      <dgm:spPr/>
      <dgm:t>
        <a:bodyPr/>
        <a:lstStyle/>
        <a:p>
          <a:endParaRPr lang="ru-RU"/>
        </a:p>
      </dgm:t>
    </dgm:pt>
    <dgm:pt modelId="{03AEF036-9F0A-46D9-B2C6-A9ED2F4B0906}" type="sibTrans" cxnId="{72E77B0C-374E-402D-9EE2-60DB06819E48}">
      <dgm:prSet/>
      <dgm:spPr/>
      <dgm:t>
        <a:bodyPr/>
        <a:lstStyle/>
        <a:p>
          <a:endParaRPr lang="ru-RU"/>
        </a:p>
      </dgm:t>
    </dgm:pt>
    <dgm:pt modelId="{444F26DA-21EA-4899-BDBC-C669E8416C27}">
      <dgm:prSet custT="1"/>
      <dgm:spPr/>
      <dgm:t>
        <a:bodyPr/>
        <a:lstStyle/>
        <a:p>
          <a:r>
            <a:rPr lang="ru-RU" sz="1200" dirty="0" smtClean="0"/>
            <a:t>ОМО заместителей директоров </a:t>
          </a:r>
          <a:endParaRPr lang="ru-RU" sz="1200" dirty="0"/>
        </a:p>
      </dgm:t>
    </dgm:pt>
    <dgm:pt modelId="{CA228EC3-7561-488A-9715-A4854720A5D4}" type="parTrans" cxnId="{9974E98F-D683-4424-8B07-77005E561EAF}">
      <dgm:prSet/>
      <dgm:spPr/>
      <dgm:t>
        <a:bodyPr/>
        <a:lstStyle/>
        <a:p>
          <a:endParaRPr lang="ru-RU"/>
        </a:p>
      </dgm:t>
    </dgm:pt>
    <dgm:pt modelId="{AAEE7781-440E-491A-B332-78C44B68D0A1}" type="sibTrans" cxnId="{9974E98F-D683-4424-8B07-77005E561EAF}">
      <dgm:prSet/>
      <dgm:spPr/>
      <dgm:t>
        <a:bodyPr/>
        <a:lstStyle/>
        <a:p>
          <a:endParaRPr lang="ru-RU"/>
        </a:p>
      </dgm:t>
    </dgm:pt>
    <dgm:pt modelId="{63A68B24-55AA-422B-A4EE-83479434117A}">
      <dgm:prSet custT="1"/>
      <dgm:spPr/>
      <dgm:t>
        <a:bodyPr/>
        <a:lstStyle/>
        <a:p>
          <a:r>
            <a:rPr lang="ru-RU" sz="1200" dirty="0" smtClean="0"/>
            <a:t>ОМО заместителей директоров по воспитательной работе</a:t>
          </a:r>
          <a:endParaRPr lang="ru-RU" sz="1200" dirty="0"/>
        </a:p>
      </dgm:t>
    </dgm:pt>
    <dgm:pt modelId="{0CAC4BB0-DDAA-409D-8251-82D9780B8DDB}" type="parTrans" cxnId="{E470D459-224B-44EA-B8E5-DBAB12825804}">
      <dgm:prSet/>
      <dgm:spPr/>
      <dgm:t>
        <a:bodyPr/>
        <a:lstStyle/>
        <a:p>
          <a:endParaRPr lang="ru-RU"/>
        </a:p>
      </dgm:t>
    </dgm:pt>
    <dgm:pt modelId="{8808DCBC-B9FA-43B3-85E0-5D0AD83118D2}" type="sibTrans" cxnId="{E470D459-224B-44EA-B8E5-DBAB12825804}">
      <dgm:prSet/>
      <dgm:spPr/>
      <dgm:t>
        <a:bodyPr/>
        <a:lstStyle/>
        <a:p>
          <a:endParaRPr lang="ru-RU"/>
        </a:p>
      </dgm:t>
    </dgm:pt>
    <dgm:pt modelId="{A678998B-C632-4CA5-90D5-9AB998D02309}">
      <dgm:prSet custT="1"/>
      <dgm:spPr/>
      <dgm:t>
        <a:bodyPr/>
        <a:lstStyle/>
        <a:p>
          <a:r>
            <a:rPr lang="ru-RU" sz="1200" dirty="0" smtClean="0"/>
            <a:t>ОМО психологов и социальных педагогов</a:t>
          </a:r>
          <a:endParaRPr lang="ru-RU" sz="1200" dirty="0"/>
        </a:p>
      </dgm:t>
    </dgm:pt>
    <dgm:pt modelId="{1BF0FD6B-FBAD-4D53-8913-3E5EE2D3F2EF}" type="parTrans" cxnId="{92CF0711-2B54-48F1-8E13-15624C088336}">
      <dgm:prSet/>
      <dgm:spPr/>
      <dgm:t>
        <a:bodyPr/>
        <a:lstStyle/>
        <a:p>
          <a:endParaRPr lang="ru-RU"/>
        </a:p>
      </dgm:t>
    </dgm:pt>
    <dgm:pt modelId="{D8613267-C26A-4753-8B3C-D18968AB6742}" type="sibTrans" cxnId="{92CF0711-2B54-48F1-8E13-15624C088336}">
      <dgm:prSet/>
      <dgm:spPr/>
      <dgm:t>
        <a:bodyPr/>
        <a:lstStyle/>
        <a:p>
          <a:endParaRPr lang="ru-RU"/>
        </a:p>
      </dgm:t>
    </dgm:pt>
    <dgm:pt modelId="{7E98DE40-E23A-4E38-8557-AA7D02B34EC3}">
      <dgm:prSet/>
      <dgm:spPr/>
      <dgm:t>
        <a:bodyPr/>
        <a:lstStyle/>
        <a:p>
          <a:endParaRPr lang="ru-RU" dirty="0"/>
        </a:p>
      </dgm:t>
    </dgm:pt>
    <dgm:pt modelId="{D42B3A08-7969-44C2-AD64-F313505B58F6}" type="parTrans" cxnId="{167213B5-2EED-444A-AA88-CF9F9893C2F6}">
      <dgm:prSet/>
      <dgm:spPr/>
      <dgm:t>
        <a:bodyPr/>
        <a:lstStyle/>
        <a:p>
          <a:endParaRPr lang="ru-RU"/>
        </a:p>
      </dgm:t>
    </dgm:pt>
    <dgm:pt modelId="{435A6088-E7A4-4F92-9044-8B6FD184B3FD}" type="sibTrans" cxnId="{167213B5-2EED-444A-AA88-CF9F9893C2F6}">
      <dgm:prSet/>
      <dgm:spPr/>
      <dgm:t>
        <a:bodyPr/>
        <a:lstStyle/>
        <a:p>
          <a:endParaRPr lang="ru-RU"/>
        </a:p>
      </dgm:t>
    </dgm:pt>
    <dgm:pt modelId="{6C628C87-A29C-4CB7-B021-BCD15EAC73CA}" type="pres">
      <dgm:prSet presAssocID="{04186796-C8BA-495F-9C19-3C43D9CC70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C7CDE8-94D3-4E76-8737-C68D3FA65877}" type="pres">
      <dgm:prSet presAssocID="{494CD45F-9E5B-4EE7-813D-C74B136BAF9F}" presName="centerShape" presStyleLbl="node0" presStyleIdx="0" presStyleCnt="1" custScaleX="141461" custScaleY="170988"/>
      <dgm:spPr/>
      <dgm:t>
        <a:bodyPr/>
        <a:lstStyle/>
        <a:p>
          <a:endParaRPr lang="ru-RU"/>
        </a:p>
      </dgm:t>
    </dgm:pt>
    <dgm:pt modelId="{74D7A312-C2A7-47BB-94F6-60EAF433B6EF}" type="pres">
      <dgm:prSet presAssocID="{1E40BC08-BC23-4573-9732-FD85B0DC930B}" presName="parTrans" presStyleLbl="bgSibTrans2D1" presStyleIdx="0" presStyleCnt="12"/>
      <dgm:spPr/>
      <dgm:t>
        <a:bodyPr/>
        <a:lstStyle/>
        <a:p>
          <a:endParaRPr lang="ru-RU"/>
        </a:p>
      </dgm:t>
    </dgm:pt>
    <dgm:pt modelId="{8DF24646-BF58-4115-BB6A-22688607B6BD}" type="pres">
      <dgm:prSet presAssocID="{AF3AF9B6-9E4B-4A7D-8325-382E15A8FCEF}" presName="node" presStyleLbl="node1" presStyleIdx="0" presStyleCnt="12" custScaleX="202926" custRadScaleRad="88830" custRadScaleInc="7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94A9C-515C-47BA-AD09-37423099144A}" type="pres">
      <dgm:prSet presAssocID="{EA2D152F-51A2-4BE6-96B6-199D625B0424}" presName="parTrans" presStyleLbl="bgSibTrans2D1" presStyleIdx="1" presStyleCnt="12"/>
      <dgm:spPr/>
      <dgm:t>
        <a:bodyPr/>
        <a:lstStyle/>
        <a:p>
          <a:endParaRPr lang="ru-RU"/>
        </a:p>
      </dgm:t>
    </dgm:pt>
    <dgm:pt modelId="{6C4094B4-C142-4F6C-A734-0382ECDC4FCF}" type="pres">
      <dgm:prSet presAssocID="{E4A6DFDD-A6B1-4BFC-8D13-D991FC3D356E}" presName="node" presStyleLbl="node1" presStyleIdx="1" presStyleCnt="12" custScaleX="201437" custRadScaleRad="95236" custRadScaleInc="8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0587E-D01D-4B75-A4E1-AAB8D0902FA4}" type="pres">
      <dgm:prSet presAssocID="{7B345415-00CD-4DF1-A986-39B598640C96}" presName="parTrans" presStyleLbl="bgSibTrans2D1" presStyleIdx="2" presStyleCnt="12"/>
      <dgm:spPr/>
      <dgm:t>
        <a:bodyPr/>
        <a:lstStyle/>
        <a:p>
          <a:endParaRPr lang="ru-RU"/>
        </a:p>
      </dgm:t>
    </dgm:pt>
    <dgm:pt modelId="{E29074F8-488A-4F5C-A693-1EFFF87467AE}" type="pres">
      <dgm:prSet presAssocID="{16ACC407-CA5D-4C7B-B3FA-6328E6DE8D06}" presName="node" presStyleLbl="node1" presStyleIdx="2" presStyleCnt="12" custScaleX="200279" custRadScaleRad="105137" custRadScaleInc="-16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6274D-3B3B-43E9-A566-7EE6CE3CE37F}" type="pres">
      <dgm:prSet presAssocID="{474C5A81-A640-4D3F-A9AB-B00DA2D3C441}" presName="parTrans" presStyleLbl="bgSibTrans2D1" presStyleIdx="3" presStyleCnt="12" custLinFactNeighborX="3871" custLinFactNeighborY="-18973"/>
      <dgm:spPr/>
      <dgm:t>
        <a:bodyPr/>
        <a:lstStyle/>
        <a:p>
          <a:endParaRPr lang="ru-RU"/>
        </a:p>
      </dgm:t>
    </dgm:pt>
    <dgm:pt modelId="{E08FF744-870B-4695-81B1-4FBA7821D24D}" type="pres">
      <dgm:prSet presAssocID="{D4612C0C-3F11-4B88-8868-1C0CB6DF6A3A}" presName="node" presStyleLbl="node1" presStyleIdx="3" presStyleCnt="12" custScaleX="205169" custScaleY="123760" custRadScaleRad="118601" custRadScaleInc="-58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C553F-C622-4F2D-9A72-6936CD322C61}" type="pres">
      <dgm:prSet presAssocID="{008953F5-9219-461A-B24D-B7F4E99CFA40}" presName="parTrans" presStyleLbl="bgSibTrans2D1" presStyleIdx="4" presStyleCnt="12"/>
      <dgm:spPr/>
      <dgm:t>
        <a:bodyPr/>
        <a:lstStyle/>
        <a:p>
          <a:endParaRPr lang="ru-RU"/>
        </a:p>
      </dgm:t>
    </dgm:pt>
    <dgm:pt modelId="{3CDBAC8C-F0B1-4A51-A2EB-3E67C8EBE10C}" type="pres">
      <dgm:prSet presAssocID="{99283C52-B6B0-4F61-9D14-F7BC28D82E84}" presName="node" presStyleLbl="node1" presStyleIdx="4" presStyleCnt="12" custScaleX="186757" custScaleY="153650" custRadScaleRad="118185" custRadScaleInc="-38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DD64B-B184-4576-9C3E-685B98FC3FF0}" type="pres">
      <dgm:prSet presAssocID="{1C0DBF2D-1937-485B-A8D9-1BD7DEA46D40}" presName="parTrans" presStyleLbl="bgSibTrans2D1" presStyleIdx="5" presStyleCnt="12"/>
      <dgm:spPr/>
      <dgm:t>
        <a:bodyPr/>
        <a:lstStyle/>
        <a:p>
          <a:endParaRPr lang="ru-RU"/>
        </a:p>
      </dgm:t>
    </dgm:pt>
    <dgm:pt modelId="{90D8127F-A92C-40E6-BDDD-8B00ABA88682}" type="pres">
      <dgm:prSet presAssocID="{84D6BDDF-839B-46E5-AAF8-1371F3657DFF}" presName="node" presStyleLbl="node1" presStyleIdx="5" presStyleCnt="12" custScaleX="142710" custRadScaleRad="113999" custRadScaleInc="-6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D614E-9904-424E-A442-38209FE50D3E}" type="pres">
      <dgm:prSet presAssocID="{F3299DF9-7EFA-45DF-B2D0-0C6BDCB96156}" presName="parTrans" presStyleLbl="bgSibTrans2D1" presStyleIdx="6" presStyleCnt="12"/>
      <dgm:spPr/>
      <dgm:t>
        <a:bodyPr/>
        <a:lstStyle/>
        <a:p>
          <a:endParaRPr lang="ru-RU"/>
        </a:p>
      </dgm:t>
    </dgm:pt>
    <dgm:pt modelId="{7D5970AA-A079-48C0-9046-1C51F0877311}" type="pres">
      <dgm:prSet presAssocID="{13A8B807-9647-4B82-9164-B83046F78131}" presName="node" presStyleLbl="node1" presStyleIdx="6" presStyleCnt="12" custScaleX="176575" custScaleY="116861" custRadScaleRad="111007" custRadScaleInc="15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9E299-2A70-48A9-8851-A420EFE59779}" type="pres">
      <dgm:prSet presAssocID="{C85426BD-77B2-4F62-A171-1A7F3B57981C}" presName="parTrans" presStyleLbl="bgSibTrans2D1" presStyleIdx="7" presStyleCnt="12"/>
      <dgm:spPr/>
      <dgm:t>
        <a:bodyPr/>
        <a:lstStyle/>
        <a:p>
          <a:endParaRPr lang="ru-RU"/>
        </a:p>
      </dgm:t>
    </dgm:pt>
    <dgm:pt modelId="{DF8C9C70-7D8A-4C4B-A75F-E562CCF28869}" type="pres">
      <dgm:prSet presAssocID="{F029F697-C991-479E-8044-151409546B44}" presName="node" presStyleLbl="node1" presStyleIdx="7" presStyleCnt="12" custScaleX="154357" custRadScaleRad="119685" custRadScaleInc="52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45BE3-986C-4308-AA40-D40076D86FBF}" type="pres">
      <dgm:prSet presAssocID="{BB806F9E-16A2-4FBB-B2A2-51D6509160A3}" presName="parTrans" presStyleLbl="bgSibTrans2D1" presStyleIdx="8" presStyleCnt="12" custLinFactNeighborX="-2805" custLinFactNeighborY="-17021"/>
      <dgm:spPr/>
      <dgm:t>
        <a:bodyPr/>
        <a:lstStyle/>
        <a:p>
          <a:endParaRPr lang="ru-RU"/>
        </a:p>
      </dgm:t>
    </dgm:pt>
    <dgm:pt modelId="{25AB050C-D0DA-4435-8914-411CAC90F8D1}" type="pres">
      <dgm:prSet presAssocID="{79260013-504C-48E5-B79A-5CE4C4617BE6}" presName="node" presStyleLbl="node1" presStyleIdx="8" presStyleCnt="12" custScaleX="186334" custScaleY="124193" custRadScaleRad="116489" custRadScaleInc="60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3CF24-44BF-4FD7-B881-D53458662825}" type="pres">
      <dgm:prSet presAssocID="{CA228EC3-7561-488A-9715-A4854720A5D4}" presName="parTrans" presStyleLbl="bgSibTrans2D1" presStyleIdx="9" presStyleCnt="12"/>
      <dgm:spPr/>
      <dgm:t>
        <a:bodyPr/>
        <a:lstStyle/>
        <a:p>
          <a:endParaRPr lang="ru-RU"/>
        </a:p>
      </dgm:t>
    </dgm:pt>
    <dgm:pt modelId="{857879E5-3146-44F1-841F-F5F4F0750E79}" type="pres">
      <dgm:prSet presAssocID="{444F26DA-21EA-4899-BDBC-C669E8416C27}" presName="node" presStyleLbl="node1" presStyleIdx="9" presStyleCnt="12" custScaleX="178590" custRadScaleRad="103375" custRadScaleInc="9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47CA4-B4E1-458E-A01D-C7D942D92A62}" type="pres">
      <dgm:prSet presAssocID="{0CAC4BB0-DDAA-409D-8251-82D9780B8DDB}" presName="parTrans" presStyleLbl="bgSibTrans2D1" presStyleIdx="10" presStyleCnt="12"/>
      <dgm:spPr/>
      <dgm:t>
        <a:bodyPr/>
        <a:lstStyle/>
        <a:p>
          <a:endParaRPr lang="ru-RU"/>
        </a:p>
      </dgm:t>
    </dgm:pt>
    <dgm:pt modelId="{BC29054C-E3E7-4736-A57D-3AFC48C94627}" type="pres">
      <dgm:prSet presAssocID="{63A68B24-55AA-422B-A4EE-83479434117A}" presName="node" presStyleLbl="node1" presStyleIdx="10" presStyleCnt="12" custScaleX="215084" custScaleY="141563" custRadScaleRad="90275" custRadScaleInc="-15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FDB3E-92CF-49D6-B2CB-14F84C1BCD32}" type="pres">
      <dgm:prSet presAssocID="{1BF0FD6B-FBAD-4D53-8913-3E5EE2D3F2EF}" presName="parTrans" presStyleLbl="bgSibTrans2D1" presStyleIdx="11" presStyleCnt="12"/>
      <dgm:spPr/>
      <dgm:t>
        <a:bodyPr/>
        <a:lstStyle/>
        <a:p>
          <a:endParaRPr lang="ru-RU"/>
        </a:p>
      </dgm:t>
    </dgm:pt>
    <dgm:pt modelId="{98E31307-C36F-4455-AC19-AE21DFFEFFA9}" type="pres">
      <dgm:prSet presAssocID="{A678998B-C632-4CA5-90D5-9AB998D02309}" presName="node" presStyleLbl="node1" presStyleIdx="11" presStyleCnt="12" custScaleX="201280" custRadScaleRad="87057" custRadScaleInc="-5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609E56-3A5E-43AC-8BE1-9A2EB4246476}" srcId="{7E98DE40-E23A-4E38-8557-AA7D02B34EC3}" destId="{41519C81-7FA3-4F95-B389-B2249B2E0955}" srcOrd="6" destOrd="0" parTransId="{14FA7EFE-5749-47EF-A780-2B6D8EEED5B7}" sibTransId="{4D2E2612-C426-428D-A795-676DDE2E52D3}"/>
    <dgm:cxn modelId="{275DD9AD-58BF-4564-9713-7BFB4F1186DC}" type="presOf" srcId="{1E40BC08-BC23-4573-9732-FD85B0DC930B}" destId="{74D7A312-C2A7-47BB-94F6-60EAF433B6EF}" srcOrd="0" destOrd="0" presId="urn:microsoft.com/office/officeart/2005/8/layout/radial4"/>
    <dgm:cxn modelId="{8D00AA23-F59A-4583-A06E-E3742E591622}" type="presOf" srcId="{E4A6DFDD-A6B1-4BFC-8D13-D991FC3D356E}" destId="{6C4094B4-C142-4F6C-A734-0382ECDC4FCF}" srcOrd="0" destOrd="0" presId="urn:microsoft.com/office/officeart/2005/8/layout/radial4"/>
    <dgm:cxn modelId="{E2BB1495-BAC9-45B6-A61B-E732651A0E37}" srcId="{494CD45F-9E5B-4EE7-813D-C74B136BAF9F}" destId="{13A8B807-9647-4B82-9164-B83046F78131}" srcOrd="6" destOrd="0" parTransId="{F3299DF9-7EFA-45DF-B2D0-0C6BDCB96156}" sibTransId="{414296B8-6AAA-4F10-8F3D-7770DDC75BE9}"/>
    <dgm:cxn modelId="{9974E98F-D683-4424-8B07-77005E561EAF}" srcId="{494CD45F-9E5B-4EE7-813D-C74B136BAF9F}" destId="{444F26DA-21EA-4899-BDBC-C669E8416C27}" srcOrd="9" destOrd="0" parTransId="{CA228EC3-7561-488A-9715-A4854720A5D4}" sibTransId="{AAEE7781-440E-491A-B332-78C44B68D0A1}"/>
    <dgm:cxn modelId="{74375CA5-374C-45E1-93F6-6C0C9E551462}" srcId="{494CD45F-9E5B-4EE7-813D-C74B136BAF9F}" destId="{E4A6DFDD-A6B1-4BFC-8D13-D991FC3D356E}" srcOrd="1" destOrd="0" parTransId="{EA2D152F-51A2-4BE6-96B6-199D625B0424}" sibTransId="{714B22C0-9BFA-403A-A6B2-94B8312F1C5D}"/>
    <dgm:cxn modelId="{AEF4771B-76FA-4D6A-9AD1-A30AB55863F1}" type="presOf" srcId="{63A68B24-55AA-422B-A4EE-83479434117A}" destId="{BC29054C-E3E7-4736-A57D-3AFC48C94627}" srcOrd="0" destOrd="0" presId="urn:microsoft.com/office/officeart/2005/8/layout/radial4"/>
    <dgm:cxn modelId="{2C9C3596-4830-4718-97FA-17C3B902AADC}" type="presOf" srcId="{CA228EC3-7561-488A-9715-A4854720A5D4}" destId="{F7E3CF24-44BF-4FD7-B881-D53458662825}" srcOrd="0" destOrd="0" presId="urn:microsoft.com/office/officeart/2005/8/layout/radial4"/>
    <dgm:cxn modelId="{5F55DD6D-3850-483A-869A-81A350DB812A}" type="presOf" srcId="{0CAC4BB0-DDAA-409D-8251-82D9780B8DDB}" destId="{16B47CA4-B4E1-458E-A01D-C7D942D92A62}" srcOrd="0" destOrd="0" presId="urn:microsoft.com/office/officeart/2005/8/layout/radial4"/>
    <dgm:cxn modelId="{3094FC3D-9277-46FC-8D5A-8DD61A047F18}" srcId="{7E98DE40-E23A-4E38-8557-AA7D02B34EC3}" destId="{2821D296-C5FA-4D5A-A98E-1E2BFEF87A51}" srcOrd="4" destOrd="0" parTransId="{8CE6EBB2-EA27-4570-9F64-485CEA36FA0A}" sibTransId="{004B68C7-F4AC-4F88-B57A-6EC717C4109B}"/>
    <dgm:cxn modelId="{71C102E4-F8BA-4F12-8FFC-52F45641DE9A}" type="presOf" srcId="{99283C52-B6B0-4F61-9D14-F7BC28D82E84}" destId="{3CDBAC8C-F0B1-4A51-A2EB-3E67C8EBE10C}" srcOrd="0" destOrd="0" presId="urn:microsoft.com/office/officeart/2005/8/layout/radial4"/>
    <dgm:cxn modelId="{1681B168-7B5F-4990-A7CE-ED7C9E894BA0}" type="presOf" srcId="{F3299DF9-7EFA-45DF-B2D0-0C6BDCB96156}" destId="{ABAD614E-9904-424E-A442-38209FE50D3E}" srcOrd="0" destOrd="0" presId="urn:microsoft.com/office/officeart/2005/8/layout/radial4"/>
    <dgm:cxn modelId="{3125DF3D-E625-4033-9F05-C95D780F1F84}" srcId="{7E98DE40-E23A-4E38-8557-AA7D02B34EC3}" destId="{E97AC64C-8D9C-40E3-9A00-5F5B3F0BF318}" srcOrd="0" destOrd="0" parTransId="{5FADBD2E-5991-4D2D-BBC0-03C2E6D396D9}" sibTransId="{2D486FC9-1B91-4C11-ADA4-1DE0D23E6F14}"/>
    <dgm:cxn modelId="{E470D459-224B-44EA-B8E5-DBAB12825804}" srcId="{494CD45F-9E5B-4EE7-813D-C74B136BAF9F}" destId="{63A68B24-55AA-422B-A4EE-83479434117A}" srcOrd="10" destOrd="0" parTransId="{0CAC4BB0-DDAA-409D-8251-82D9780B8DDB}" sibTransId="{8808DCBC-B9FA-43B3-85E0-5D0AD83118D2}"/>
    <dgm:cxn modelId="{290DD2AF-4FC6-48AF-8E53-98C13BDC3CFD}" srcId="{494CD45F-9E5B-4EE7-813D-C74B136BAF9F}" destId="{99283C52-B6B0-4F61-9D14-F7BC28D82E84}" srcOrd="4" destOrd="0" parTransId="{008953F5-9219-461A-B24D-B7F4E99CFA40}" sibTransId="{B9DFB160-9FBA-4248-8D50-0F9FB3BD17BE}"/>
    <dgm:cxn modelId="{901603E7-3B8C-4589-AD6F-05887367BFE2}" srcId="{494CD45F-9E5B-4EE7-813D-C74B136BAF9F}" destId="{84D6BDDF-839B-46E5-AAF8-1371F3657DFF}" srcOrd="5" destOrd="0" parTransId="{1C0DBF2D-1937-485B-A8D9-1BD7DEA46D40}" sibTransId="{FD51CC0C-0C5E-4D19-BA94-D936E81F2C5C}"/>
    <dgm:cxn modelId="{BBB45678-2B0B-43D4-B0C9-F428D98D16A0}" type="presOf" srcId="{1BF0FD6B-FBAD-4D53-8913-3E5EE2D3F2EF}" destId="{571FDB3E-92CF-49D6-B2CB-14F84C1BCD32}" srcOrd="0" destOrd="0" presId="urn:microsoft.com/office/officeart/2005/8/layout/radial4"/>
    <dgm:cxn modelId="{7A38EA6E-25EB-4BD5-8865-AF4BD398D3E1}" type="presOf" srcId="{EA2D152F-51A2-4BE6-96B6-199D625B0424}" destId="{13794A9C-515C-47BA-AD09-37423099144A}" srcOrd="0" destOrd="0" presId="urn:microsoft.com/office/officeart/2005/8/layout/radial4"/>
    <dgm:cxn modelId="{EF1BE27B-0894-4383-BC7E-5CE1609CAB7C}" type="presOf" srcId="{79260013-504C-48E5-B79A-5CE4C4617BE6}" destId="{25AB050C-D0DA-4435-8914-411CAC90F8D1}" srcOrd="0" destOrd="0" presId="urn:microsoft.com/office/officeart/2005/8/layout/radial4"/>
    <dgm:cxn modelId="{62EFFAB6-4C7F-496C-A82C-0B6B3E1C7B8C}" srcId="{494CD45F-9E5B-4EE7-813D-C74B136BAF9F}" destId="{D4612C0C-3F11-4B88-8868-1C0CB6DF6A3A}" srcOrd="3" destOrd="0" parTransId="{474C5A81-A640-4D3F-A9AB-B00DA2D3C441}" sibTransId="{E376D43D-6DDE-4BB0-9C8C-F5C1D219E459}"/>
    <dgm:cxn modelId="{D8682BDA-CEF7-49DF-A1BE-5DE21BD49766}" type="presOf" srcId="{008953F5-9219-461A-B24D-B7F4E99CFA40}" destId="{315C553F-C622-4F2D-9A72-6936CD322C61}" srcOrd="0" destOrd="0" presId="urn:microsoft.com/office/officeart/2005/8/layout/radial4"/>
    <dgm:cxn modelId="{F4E5E7DB-C471-4BD2-AFCD-4D62CF3B4409}" type="presOf" srcId="{16ACC407-CA5D-4C7B-B3FA-6328E6DE8D06}" destId="{E29074F8-488A-4F5C-A693-1EFFF87467AE}" srcOrd="0" destOrd="0" presId="urn:microsoft.com/office/officeart/2005/8/layout/radial4"/>
    <dgm:cxn modelId="{2AB757D7-5D23-4F55-A943-89A256268C2E}" srcId="{494CD45F-9E5B-4EE7-813D-C74B136BAF9F}" destId="{F029F697-C991-479E-8044-151409546B44}" srcOrd="7" destOrd="0" parTransId="{C85426BD-77B2-4F62-A171-1A7F3B57981C}" sibTransId="{647EE48E-8F1A-4F8A-A589-3C268A80EA2A}"/>
    <dgm:cxn modelId="{8D3DA0D2-56D4-4E1C-9F81-2E1ED2DC2D7B}" type="presOf" srcId="{7B345415-00CD-4DF1-A986-39B598640C96}" destId="{BE10587E-D01D-4B75-A4E1-AAB8D0902FA4}" srcOrd="0" destOrd="0" presId="urn:microsoft.com/office/officeart/2005/8/layout/radial4"/>
    <dgm:cxn modelId="{25D0D09E-2137-4277-92E4-6ABF549CE546}" srcId="{494CD45F-9E5B-4EE7-813D-C74B136BAF9F}" destId="{AF3AF9B6-9E4B-4A7D-8325-382E15A8FCEF}" srcOrd="0" destOrd="0" parTransId="{1E40BC08-BC23-4573-9732-FD85B0DC930B}" sibTransId="{71D497AE-41FF-447F-96F8-AC7FCDB18DA4}"/>
    <dgm:cxn modelId="{484AD157-C7E0-4FBE-A99D-210D37CEDCA3}" type="presOf" srcId="{494CD45F-9E5B-4EE7-813D-C74B136BAF9F}" destId="{11C7CDE8-94D3-4E76-8737-C68D3FA65877}" srcOrd="0" destOrd="0" presId="urn:microsoft.com/office/officeart/2005/8/layout/radial4"/>
    <dgm:cxn modelId="{6C3CAEA8-9C4C-4364-878E-7EBDE1221516}" type="presOf" srcId="{1C0DBF2D-1937-485B-A8D9-1BD7DEA46D40}" destId="{30ADD64B-B184-4576-9C3E-685B98FC3FF0}" srcOrd="0" destOrd="0" presId="urn:microsoft.com/office/officeart/2005/8/layout/radial4"/>
    <dgm:cxn modelId="{A2E47F7D-48D9-411A-BE4D-EE21E07C1B82}" srcId="{7E98DE40-E23A-4E38-8557-AA7D02B34EC3}" destId="{56DE51F4-AD24-4D23-A5B7-83CC7D2CC223}" srcOrd="1" destOrd="0" parTransId="{6267C53B-00C9-4F81-8168-DB4802ED74ED}" sibTransId="{9C87582F-2388-4650-AF87-20A62F85D7AE}"/>
    <dgm:cxn modelId="{6FF42188-E565-49CF-892C-E4D323CCA85C}" srcId="{7E98DE40-E23A-4E38-8557-AA7D02B34EC3}" destId="{C4ABB67F-B700-4875-93CE-94214DD2FE0C}" srcOrd="2" destOrd="0" parTransId="{B22BB886-B9DC-4D30-A18E-EE435AC3EFFE}" sibTransId="{70C35893-C59D-4F51-A601-CFEBF734405C}"/>
    <dgm:cxn modelId="{310989E6-816C-4C41-A76C-688503A2FBDD}" type="presOf" srcId="{84D6BDDF-839B-46E5-AAF8-1371F3657DFF}" destId="{90D8127F-A92C-40E6-BDDD-8B00ABA88682}" srcOrd="0" destOrd="0" presId="urn:microsoft.com/office/officeart/2005/8/layout/radial4"/>
    <dgm:cxn modelId="{FE9BB6F1-96DC-4596-8C95-7FEA0971708A}" type="presOf" srcId="{04186796-C8BA-495F-9C19-3C43D9CC70C6}" destId="{6C628C87-A29C-4CB7-B021-BCD15EAC73CA}" srcOrd="0" destOrd="0" presId="urn:microsoft.com/office/officeart/2005/8/layout/radial4"/>
    <dgm:cxn modelId="{08257664-1A6E-4635-88D0-AC189CA5A2DF}" type="presOf" srcId="{D4612C0C-3F11-4B88-8868-1C0CB6DF6A3A}" destId="{E08FF744-870B-4695-81B1-4FBA7821D24D}" srcOrd="0" destOrd="0" presId="urn:microsoft.com/office/officeart/2005/8/layout/radial4"/>
    <dgm:cxn modelId="{72E77B0C-374E-402D-9EE2-60DB06819E48}" srcId="{494CD45F-9E5B-4EE7-813D-C74B136BAF9F}" destId="{79260013-504C-48E5-B79A-5CE4C4617BE6}" srcOrd="8" destOrd="0" parTransId="{BB806F9E-16A2-4FBB-B2A2-51D6509160A3}" sibTransId="{03AEF036-9F0A-46D9-B2C6-A9ED2F4B0906}"/>
    <dgm:cxn modelId="{92CF0711-2B54-48F1-8E13-15624C088336}" srcId="{494CD45F-9E5B-4EE7-813D-C74B136BAF9F}" destId="{A678998B-C632-4CA5-90D5-9AB998D02309}" srcOrd="11" destOrd="0" parTransId="{1BF0FD6B-FBAD-4D53-8913-3E5EE2D3F2EF}" sibTransId="{D8613267-C26A-4753-8B3C-D18968AB6742}"/>
    <dgm:cxn modelId="{3B3AC915-A8B0-4651-970A-AAA505156CBF}" type="presOf" srcId="{A678998B-C632-4CA5-90D5-9AB998D02309}" destId="{98E31307-C36F-4455-AC19-AE21DFFEFFA9}" srcOrd="0" destOrd="0" presId="urn:microsoft.com/office/officeart/2005/8/layout/radial4"/>
    <dgm:cxn modelId="{2ADB31AE-A6B6-4DCB-A85E-02C06B1F1B0E}" srcId="{7E98DE40-E23A-4E38-8557-AA7D02B34EC3}" destId="{98351B8D-A59D-4394-9D08-BCB01DBE1ADB}" srcOrd="5" destOrd="0" parTransId="{C901DE09-C453-4878-A405-18D498EA8A8F}" sibTransId="{1494922F-52FD-40E6-ADC3-8B4214B59639}"/>
    <dgm:cxn modelId="{1CB5CC70-64CD-49E6-8BE9-420F55200B1D}" type="presOf" srcId="{AF3AF9B6-9E4B-4A7D-8325-382E15A8FCEF}" destId="{8DF24646-BF58-4115-BB6A-22688607B6BD}" srcOrd="0" destOrd="0" presId="urn:microsoft.com/office/officeart/2005/8/layout/radial4"/>
    <dgm:cxn modelId="{167213B5-2EED-444A-AA88-CF9F9893C2F6}" srcId="{04186796-C8BA-495F-9C19-3C43D9CC70C6}" destId="{7E98DE40-E23A-4E38-8557-AA7D02B34EC3}" srcOrd="1" destOrd="0" parTransId="{D42B3A08-7969-44C2-AD64-F313505B58F6}" sibTransId="{435A6088-E7A4-4F92-9044-8B6FD184B3FD}"/>
    <dgm:cxn modelId="{434319BE-AC14-4FC3-B677-D6088C8A6688}" srcId="{04186796-C8BA-495F-9C19-3C43D9CC70C6}" destId="{494CD45F-9E5B-4EE7-813D-C74B136BAF9F}" srcOrd="0" destOrd="0" parTransId="{25987663-B8CA-41D0-9397-2E43E6F86E34}" sibTransId="{390CDD91-3770-4728-A418-48EEE59426AD}"/>
    <dgm:cxn modelId="{A9B70F2B-D59A-45E9-91AE-F70FCC4D2173}" type="presOf" srcId="{13A8B807-9647-4B82-9164-B83046F78131}" destId="{7D5970AA-A079-48C0-9046-1C51F0877311}" srcOrd="0" destOrd="0" presId="urn:microsoft.com/office/officeart/2005/8/layout/radial4"/>
    <dgm:cxn modelId="{3A987AE2-A77F-4174-A781-4D5F924EAB80}" srcId="{7E98DE40-E23A-4E38-8557-AA7D02B34EC3}" destId="{EBDD05BC-BC98-4863-A854-9048ABBB5269}" srcOrd="3" destOrd="0" parTransId="{8B155D74-39AF-491D-97AD-80C5D0DE1F0C}" sibTransId="{3E14A00E-C3D6-4BC2-8EBF-96DBA07976B8}"/>
    <dgm:cxn modelId="{894FE7F8-58A5-4437-B667-2F6C532BBBBA}" type="presOf" srcId="{F029F697-C991-479E-8044-151409546B44}" destId="{DF8C9C70-7D8A-4C4B-A75F-E562CCF28869}" srcOrd="0" destOrd="0" presId="urn:microsoft.com/office/officeart/2005/8/layout/radial4"/>
    <dgm:cxn modelId="{21BE6E44-4251-4886-BCE4-D9B529B1F79A}" srcId="{494CD45F-9E5B-4EE7-813D-C74B136BAF9F}" destId="{16ACC407-CA5D-4C7B-B3FA-6328E6DE8D06}" srcOrd="2" destOrd="0" parTransId="{7B345415-00CD-4DF1-A986-39B598640C96}" sibTransId="{42E17067-E10C-4D32-8B8C-8F1CA19DC004}"/>
    <dgm:cxn modelId="{C877FFAD-01F0-428D-92F9-D99ED8A29850}" type="presOf" srcId="{BB806F9E-16A2-4FBB-B2A2-51D6509160A3}" destId="{42645BE3-986C-4308-AA40-D40076D86FBF}" srcOrd="0" destOrd="0" presId="urn:microsoft.com/office/officeart/2005/8/layout/radial4"/>
    <dgm:cxn modelId="{3BB127EB-6CF5-4B0B-B96E-DA875FC7B05D}" srcId="{7E98DE40-E23A-4E38-8557-AA7D02B34EC3}" destId="{F36E8582-1D71-44B7-8CAC-3CED4421D521}" srcOrd="7" destOrd="0" parTransId="{C78FA881-982F-44E9-A526-4618F84303CD}" sibTransId="{7EDBBE06-1C89-4FC1-8505-BE8183A61B99}"/>
    <dgm:cxn modelId="{2E1A7DEE-0045-459D-B69E-4B1E701509F5}" type="presOf" srcId="{474C5A81-A640-4D3F-A9AB-B00DA2D3C441}" destId="{1916274D-3B3B-43E9-A566-7EE6CE3CE37F}" srcOrd="0" destOrd="0" presId="urn:microsoft.com/office/officeart/2005/8/layout/radial4"/>
    <dgm:cxn modelId="{47770132-7527-4873-B3E5-EBF73BD58FBB}" type="presOf" srcId="{C85426BD-77B2-4F62-A171-1A7F3B57981C}" destId="{3EA9E299-2A70-48A9-8851-A420EFE59779}" srcOrd="0" destOrd="0" presId="urn:microsoft.com/office/officeart/2005/8/layout/radial4"/>
    <dgm:cxn modelId="{BB212ED3-F98E-4BC8-8909-C45CEE1E38CE}" type="presOf" srcId="{444F26DA-21EA-4899-BDBC-C669E8416C27}" destId="{857879E5-3146-44F1-841F-F5F4F0750E79}" srcOrd="0" destOrd="0" presId="urn:microsoft.com/office/officeart/2005/8/layout/radial4"/>
    <dgm:cxn modelId="{0D3A8A3A-6E49-4F52-98B4-A48709EB68C7}" type="presParOf" srcId="{6C628C87-A29C-4CB7-B021-BCD15EAC73CA}" destId="{11C7CDE8-94D3-4E76-8737-C68D3FA65877}" srcOrd="0" destOrd="0" presId="urn:microsoft.com/office/officeart/2005/8/layout/radial4"/>
    <dgm:cxn modelId="{76780E8D-177D-4AE1-9903-D5698CC32796}" type="presParOf" srcId="{6C628C87-A29C-4CB7-B021-BCD15EAC73CA}" destId="{74D7A312-C2A7-47BB-94F6-60EAF433B6EF}" srcOrd="1" destOrd="0" presId="urn:microsoft.com/office/officeart/2005/8/layout/radial4"/>
    <dgm:cxn modelId="{E2DBFC41-A3F4-4A11-BDDD-481AE896AED6}" type="presParOf" srcId="{6C628C87-A29C-4CB7-B021-BCD15EAC73CA}" destId="{8DF24646-BF58-4115-BB6A-22688607B6BD}" srcOrd="2" destOrd="0" presId="urn:microsoft.com/office/officeart/2005/8/layout/radial4"/>
    <dgm:cxn modelId="{15886820-B22E-487F-819D-1B9CD979FA46}" type="presParOf" srcId="{6C628C87-A29C-4CB7-B021-BCD15EAC73CA}" destId="{13794A9C-515C-47BA-AD09-37423099144A}" srcOrd="3" destOrd="0" presId="urn:microsoft.com/office/officeart/2005/8/layout/radial4"/>
    <dgm:cxn modelId="{06C15E58-95E2-4349-B15F-67BB9FE27037}" type="presParOf" srcId="{6C628C87-A29C-4CB7-B021-BCD15EAC73CA}" destId="{6C4094B4-C142-4F6C-A734-0382ECDC4FCF}" srcOrd="4" destOrd="0" presId="urn:microsoft.com/office/officeart/2005/8/layout/radial4"/>
    <dgm:cxn modelId="{C7F2C5D6-DAE9-42CE-AD1B-CF707ADC0C14}" type="presParOf" srcId="{6C628C87-A29C-4CB7-B021-BCD15EAC73CA}" destId="{BE10587E-D01D-4B75-A4E1-AAB8D0902FA4}" srcOrd="5" destOrd="0" presId="urn:microsoft.com/office/officeart/2005/8/layout/radial4"/>
    <dgm:cxn modelId="{4E96A744-E113-495D-83FC-7F6851D8E3E9}" type="presParOf" srcId="{6C628C87-A29C-4CB7-B021-BCD15EAC73CA}" destId="{E29074F8-488A-4F5C-A693-1EFFF87467AE}" srcOrd="6" destOrd="0" presId="urn:microsoft.com/office/officeart/2005/8/layout/radial4"/>
    <dgm:cxn modelId="{7F9C5F28-72D0-4EAA-9FF3-8EECE7CCFBD6}" type="presParOf" srcId="{6C628C87-A29C-4CB7-B021-BCD15EAC73CA}" destId="{1916274D-3B3B-43E9-A566-7EE6CE3CE37F}" srcOrd="7" destOrd="0" presId="urn:microsoft.com/office/officeart/2005/8/layout/radial4"/>
    <dgm:cxn modelId="{E569C371-BA31-46AE-810E-E7A054F98452}" type="presParOf" srcId="{6C628C87-A29C-4CB7-B021-BCD15EAC73CA}" destId="{E08FF744-870B-4695-81B1-4FBA7821D24D}" srcOrd="8" destOrd="0" presId="urn:microsoft.com/office/officeart/2005/8/layout/radial4"/>
    <dgm:cxn modelId="{050D9FFD-2DF7-4974-8150-4998144210D9}" type="presParOf" srcId="{6C628C87-A29C-4CB7-B021-BCD15EAC73CA}" destId="{315C553F-C622-4F2D-9A72-6936CD322C61}" srcOrd="9" destOrd="0" presId="urn:microsoft.com/office/officeart/2005/8/layout/radial4"/>
    <dgm:cxn modelId="{64FBC47D-5E02-41AC-8218-9E43D70C2AC6}" type="presParOf" srcId="{6C628C87-A29C-4CB7-B021-BCD15EAC73CA}" destId="{3CDBAC8C-F0B1-4A51-A2EB-3E67C8EBE10C}" srcOrd="10" destOrd="0" presId="urn:microsoft.com/office/officeart/2005/8/layout/radial4"/>
    <dgm:cxn modelId="{977B18BD-3534-4C4D-8BE4-64CE84FD1F51}" type="presParOf" srcId="{6C628C87-A29C-4CB7-B021-BCD15EAC73CA}" destId="{30ADD64B-B184-4576-9C3E-685B98FC3FF0}" srcOrd="11" destOrd="0" presId="urn:microsoft.com/office/officeart/2005/8/layout/radial4"/>
    <dgm:cxn modelId="{27AB5993-8B07-4321-9EBE-6C0C30995EF8}" type="presParOf" srcId="{6C628C87-A29C-4CB7-B021-BCD15EAC73CA}" destId="{90D8127F-A92C-40E6-BDDD-8B00ABA88682}" srcOrd="12" destOrd="0" presId="urn:microsoft.com/office/officeart/2005/8/layout/radial4"/>
    <dgm:cxn modelId="{8E102A74-E126-4D5E-8D4B-6553418194B7}" type="presParOf" srcId="{6C628C87-A29C-4CB7-B021-BCD15EAC73CA}" destId="{ABAD614E-9904-424E-A442-38209FE50D3E}" srcOrd="13" destOrd="0" presId="urn:microsoft.com/office/officeart/2005/8/layout/radial4"/>
    <dgm:cxn modelId="{6EF77C71-75FC-46DC-9782-F6E95348D7DC}" type="presParOf" srcId="{6C628C87-A29C-4CB7-B021-BCD15EAC73CA}" destId="{7D5970AA-A079-48C0-9046-1C51F0877311}" srcOrd="14" destOrd="0" presId="urn:microsoft.com/office/officeart/2005/8/layout/radial4"/>
    <dgm:cxn modelId="{B2D0AD9C-D6B0-4E6E-A1EF-2CF3088F2A37}" type="presParOf" srcId="{6C628C87-A29C-4CB7-B021-BCD15EAC73CA}" destId="{3EA9E299-2A70-48A9-8851-A420EFE59779}" srcOrd="15" destOrd="0" presId="urn:microsoft.com/office/officeart/2005/8/layout/radial4"/>
    <dgm:cxn modelId="{0826978E-B013-40A9-9C27-537185BDFDEB}" type="presParOf" srcId="{6C628C87-A29C-4CB7-B021-BCD15EAC73CA}" destId="{DF8C9C70-7D8A-4C4B-A75F-E562CCF28869}" srcOrd="16" destOrd="0" presId="urn:microsoft.com/office/officeart/2005/8/layout/radial4"/>
    <dgm:cxn modelId="{5B8CABB7-E39A-4F21-B362-830FE857919D}" type="presParOf" srcId="{6C628C87-A29C-4CB7-B021-BCD15EAC73CA}" destId="{42645BE3-986C-4308-AA40-D40076D86FBF}" srcOrd="17" destOrd="0" presId="urn:microsoft.com/office/officeart/2005/8/layout/radial4"/>
    <dgm:cxn modelId="{D47D194B-1003-4AB4-8801-274770D72284}" type="presParOf" srcId="{6C628C87-A29C-4CB7-B021-BCD15EAC73CA}" destId="{25AB050C-D0DA-4435-8914-411CAC90F8D1}" srcOrd="18" destOrd="0" presId="urn:microsoft.com/office/officeart/2005/8/layout/radial4"/>
    <dgm:cxn modelId="{B9F6AF63-111C-442B-AC70-232D612DE540}" type="presParOf" srcId="{6C628C87-A29C-4CB7-B021-BCD15EAC73CA}" destId="{F7E3CF24-44BF-4FD7-B881-D53458662825}" srcOrd="19" destOrd="0" presId="urn:microsoft.com/office/officeart/2005/8/layout/radial4"/>
    <dgm:cxn modelId="{8190844B-D4CF-4D11-8D55-52F6B11F89E9}" type="presParOf" srcId="{6C628C87-A29C-4CB7-B021-BCD15EAC73CA}" destId="{857879E5-3146-44F1-841F-F5F4F0750E79}" srcOrd="20" destOrd="0" presId="urn:microsoft.com/office/officeart/2005/8/layout/radial4"/>
    <dgm:cxn modelId="{97749861-A323-4F01-91EC-0BD95C17B1EB}" type="presParOf" srcId="{6C628C87-A29C-4CB7-B021-BCD15EAC73CA}" destId="{16B47CA4-B4E1-458E-A01D-C7D942D92A62}" srcOrd="21" destOrd="0" presId="urn:microsoft.com/office/officeart/2005/8/layout/radial4"/>
    <dgm:cxn modelId="{C1978CCB-D989-4C8C-A734-8F4A7C9AA7A3}" type="presParOf" srcId="{6C628C87-A29C-4CB7-B021-BCD15EAC73CA}" destId="{BC29054C-E3E7-4736-A57D-3AFC48C94627}" srcOrd="22" destOrd="0" presId="urn:microsoft.com/office/officeart/2005/8/layout/radial4"/>
    <dgm:cxn modelId="{FCD339D8-5215-484E-BA27-1B4C60C93A3D}" type="presParOf" srcId="{6C628C87-A29C-4CB7-B021-BCD15EAC73CA}" destId="{571FDB3E-92CF-49D6-B2CB-14F84C1BCD32}" srcOrd="23" destOrd="0" presId="urn:microsoft.com/office/officeart/2005/8/layout/radial4"/>
    <dgm:cxn modelId="{59F61FFD-1C9F-4416-BC3B-47DF61B3DB94}" type="presParOf" srcId="{6C628C87-A29C-4CB7-B021-BCD15EAC73CA}" destId="{98E31307-C36F-4455-AC19-AE21DFFEFFA9}" srcOrd="2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776336-5F29-4FEB-BD29-DB3EF96401AB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FD55A0-8E7E-4976-99B7-31A1E22021B2}">
      <dgm:prSet phldrT="[Текст]" custT="1"/>
      <dgm:spPr>
        <a:xfrm rot="10800000">
          <a:off x="0" y="8"/>
          <a:ext cx="8229600" cy="1719839"/>
        </a:xfrm>
      </dgm:spPr>
      <dgm:t>
        <a:bodyPr/>
        <a:lstStyle/>
        <a:p>
          <a:r>
            <a:rPr lang="ru-RU" sz="2400" dirty="0" smtClean="0">
              <a:latin typeface="Arial" pitchFamily="34" charset="0"/>
              <a:ea typeface="+mn-ea"/>
              <a:cs typeface="Arial" pitchFamily="34" charset="0"/>
            </a:rPr>
            <a:t>ОМО заместителей директоров </a:t>
          </a:r>
          <a:endParaRPr lang="ru-RU" sz="2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B54E02B9-4493-4E59-8ABA-10778154D17A}" type="parTrans" cxnId="{B150740A-0C0A-4EF1-B236-AFCF131AECF9}">
      <dgm:prSet/>
      <dgm:spPr/>
      <dgm:t>
        <a:bodyPr/>
        <a:lstStyle/>
        <a:p>
          <a:endParaRPr lang="ru-RU"/>
        </a:p>
      </dgm:t>
    </dgm:pt>
    <dgm:pt modelId="{89FAEEA3-425A-41AD-B432-E35A1B2586D6}" type="sibTrans" cxnId="{B150740A-0C0A-4EF1-B236-AFCF131AECF9}">
      <dgm:prSet/>
      <dgm:spPr/>
      <dgm:t>
        <a:bodyPr/>
        <a:lstStyle/>
        <a:p>
          <a:endParaRPr lang="ru-RU"/>
        </a:p>
      </dgm:t>
    </dgm:pt>
    <dgm:pt modelId="{2AE7D5E9-7A45-4B60-AD82-0346E2774734}">
      <dgm:prSet phldrT="[Текст]"/>
      <dgm:spPr>
        <a:xfrm>
          <a:off x="4018" y="604463"/>
          <a:ext cx="2740521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по учебной работе 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8D04E55D-0EFA-48FE-BA8D-11A416E9EE8E}" type="parTrans" cxnId="{CC24E11D-000F-447C-854F-B3F40F261DE2}">
      <dgm:prSet/>
      <dgm:spPr/>
      <dgm:t>
        <a:bodyPr/>
        <a:lstStyle/>
        <a:p>
          <a:endParaRPr lang="ru-RU"/>
        </a:p>
      </dgm:t>
    </dgm:pt>
    <dgm:pt modelId="{D9747ABD-FDF1-4B08-BFC6-95544988470A}" type="sibTrans" cxnId="{CC24E11D-000F-447C-854F-B3F40F261DE2}">
      <dgm:prSet/>
      <dgm:spPr/>
      <dgm:t>
        <a:bodyPr/>
        <a:lstStyle/>
        <a:p>
          <a:endParaRPr lang="ru-RU"/>
        </a:p>
      </dgm:t>
    </dgm:pt>
    <dgm:pt modelId="{4905E672-E72B-4F1B-B4C1-656ACF6AE348}">
      <dgm:prSet phldrT="[Текст]"/>
      <dgm:spPr>
        <a:xfrm>
          <a:off x="2744539" y="604463"/>
          <a:ext cx="2740521" cy="514231"/>
        </a:xfr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учебно-производственной работе</a:t>
          </a:r>
          <a:endParaRPr lang="ru-RU">
            <a:latin typeface="Calibri"/>
            <a:ea typeface="+mn-ea"/>
            <a:cs typeface="+mn-cs"/>
          </a:endParaRPr>
        </a:p>
      </dgm:t>
    </dgm:pt>
    <dgm:pt modelId="{51ECC7A6-FA06-45C9-9FC6-D314292192E9}" type="parTrans" cxnId="{5BAD0D9F-8907-4A7F-B895-9BC0133E480C}">
      <dgm:prSet/>
      <dgm:spPr/>
      <dgm:t>
        <a:bodyPr/>
        <a:lstStyle/>
        <a:p>
          <a:endParaRPr lang="ru-RU"/>
        </a:p>
      </dgm:t>
    </dgm:pt>
    <dgm:pt modelId="{49FA18E3-FA12-4D66-B6F9-9A0FBE8D70BD}" type="sibTrans" cxnId="{5BAD0D9F-8907-4A7F-B895-9BC0133E480C}">
      <dgm:prSet/>
      <dgm:spPr/>
      <dgm:t>
        <a:bodyPr/>
        <a:lstStyle/>
        <a:p>
          <a:endParaRPr lang="ru-RU"/>
        </a:p>
      </dgm:t>
    </dgm:pt>
    <dgm:pt modelId="{AAC6D9F7-5734-4171-948C-3F58A42C9AD7}">
      <dgm:prSet phldrT="[Текст]" custT="1"/>
      <dgm:spPr>
        <a:xfrm rot="10800000">
          <a:off x="0" y="1703865"/>
          <a:ext cx="8229600" cy="1719839"/>
        </a:xfrm>
      </dgm:spPr>
      <dgm:t>
        <a:bodyPr/>
        <a:lstStyle/>
        <a:p>
          <a:r>
            <a:rPr lang="ru-RU" sz="2400" dirty="0" smtClean="0">
              <a:latin typeface="Arial" pitchFamily="34" charset="0"/>
              <a:ea typeface="+mn-ea"/>
              <a:cs typeface="Arial" pitchFamily="34" charset="0"/>
            </a:rPr>
            <a:t>ОМО заместителей директоров по воспитательной работе</a:t>
          </a:r>
          <a:endParaRPr lang="ru-RU" sz="2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0D3A165B-F985-42A0-855E-91747B2D473F}" type="parTrans" cxnId="{C652D42C-2FC2-4781-923D-4222F71DD0AC}">
      <dgm:prSet/>
      <dgm:spPr/>
      <dgm:t>
        <a:bodyPr/>
        <a:lstStyle/>
        <a:p>
          <a:endParaRPr lang="ru-RU"/>
        </a:p>
      </dgm:t>
    </dgm:pt>
    <dgm:pt modelId="{193A2165-F7B0-436D-BC20-B7AD3D05F841}" type="sibTrans" cxnId="{C652D42C-2FC2-4781-923D-4222F71DD0AC}">
      <dgm:prSet/>
      <dgm:spPr/>
      <dgm:t>
        <a:bodyPr/>
        <a:lstStyle/>
        <a:p>
          <a:endParaRPr lang="ru-RU"/>
        </a:p>
      </dgm:t>
    </dgm:pt>
    <dgm:pt modelId="{03BED5BD-0328-45C9-9CD8-5CA2FBAC0891}">
      <dgm:prSet phldrT="[Текст]" custT="1"/>
      <dgm:spPr>
        <a:xfrm>
          <a:off x="0" y="3406931"/>
          <a:ext cx="8229600" cy="1118231"/>
        </a:xfrm>
      </dgm:spPr>
      <dgm:t>
        <a:bodyPr/>
        <a:lstStyle/>
        <a:p>
          <a:r>
            <a:rPr lang="ru-RU" sz="2400" dirty="0" smtClean="0">
              <a:latin typeface="Arial" pitchFamily="34" charset="0"/>
              <a:ea typeface="+mn-ea"/>
              <a:cs typeface="Arial" pitchFamily="34" charset="0"/>
            </a:rPr>
            <a:t>ОМО психологов и социальных педагогов</a:t>
          </a:r>
          <a:endParaRPr lang="ru-RU" sz="2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987122B7-182D-41F2-B679-B1DFA6FBF0CF}" type="parTrans" cxnId="{4D07C720-F304-485C-8547-FFB42A7BB77D}">
      <dgm:prSet/>
      <dgm:spPr/>
      <dgm:t>
        <a:bodyPr/>
        <a:lstStyle/>
        <a:p>
          <a:endParaRPr lang="ru-RU"/>
        </a:p>
      </dgm:t>
    </dgm:pt>
    <dgm:pt modelId="{7C8744C9-870A-424A-86E9-480608B2FD2B}" type="sibTrans" cxnId="{4D07C720-F304-485C-8547-FFB42A7BB77D}">
      <dgm:prSet/>
      <dgm:spPr/>
      <dgm:t>
        <a:bodyPr/>
        <a:lstStyle/>
        <a:p>
          <a:endParaRPr lang="ru-RU"/>
        </a:p>
      </dgm:t>
    </dgm:pt>
    <dgm:pt modelId="{CB838C3E-ABB9-4CD0-A203-B31FC9C11F04}">
      <dgm:prSet phldrT="[Текст]"/>
      <dgm:spPr>
        <a:xfrm>
          <a:off x="5485060" y="604463"/>
          <a:ext cx="2740521" cy="514231"/>
        </a:xfr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методистов</a:t>
          </a:r>
          <a:endParaRPr lang="ru-RU">
            <a:latin typeface="Calibri"/>
            <a:ea typeface="+mn-ea"/>
            <a:cs typeface="+mn-cs"/>
          </a:endParaRPr>
        </a:p>
      </dgm:t>
    </dgm:pt>
    <dgm:pt modelId="{4A5C7B42-0451-4F9D-85CE-9A0ED885C135}" type="parTrans" cxnId="{4E0F8478-7D59-485B-9654-F1270F4B7210}">
      <dgm:prSet/>
      <dgm:spPr/>
      <dgm:t>
        <a:bodyPr/>
        <a:lstStyle/>
        <a:p>
          <a:endParaRPr lang="ru-RU"/>
        </a:p>
      </dgm:t>
    </dgm:pt>
    <dgm:pt modelId="{71A7CCFE-D2BD-434A-83B0-F0506CED1E4A}" type="sibTrans" cxnId="{4E0F8478-7D59-485B-9654-F1270F4B7210}">
      <dgm:prSet/>
      <dgm:spPr/>
      <dgm:t>
        <a:bodyPr/>
        <a:lstStyle/>
        <a:p>
          <a:endParaRPr lang="ru-RU"/>
        </a:p>
      </dgm:t>
    </dgm:pt>
    <dgm:pt modelId="{6F4A3464-674D-423D-B8C1-0B5F6360FA04}" type="pres">
      <dgm:prSet presAssocID="{27776336-5F29-4FEB-BD29-DB3EF96401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1DB96-B860-420B-A5B9-297055B74002}" type="pres">
      <dgm:prSet presAssocID="{03BED5BD-0328-45C9-9CD8-5CA2FBAC0891}" presName="boxAndChildren" presStyleCnt="0"/>
      <dgm:spPr/>
      <dgm:t>
        <a:bodyPr/>
        <a:lstStyle/>
        <a:p>
          <a:endParaRPr lang="ru-RU"/>
        </a:p>
      </dgm:t>
    </dgm:pt>
    <dgm:pt modelId="{3DE4CD6B-0D4D-4454-BB2C-97818A2B8292}" type="pres">
      <dgm:prSet presAssocID="{03BED5BD-0328-45C9-9CD8-5CA2FBAC0891}" presName="parentTextBox" presStyleLbl="node1" presStyleIdx="0" presStyleCnt="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14BD662-27D1-4963-AC0D-700AC42C7CB6}" type="pres">
      <dgm:prSet presAssocID="{193A2165-F7B0-436D-BC20-B7AD3D05F841}" presName="sp" presStyleCnt="0"/>
      <dgm:spPr/>
      <dgm:t>
        <a:bodyPr/>
        <a:lstStyle/>
        <a:p>
          <a:endParaRPr lang="ru-RU"/>
        </a:p>
      </dgm:t>
    </dgm:pt>
    <dgm:pt modelId="{6D19C17A-6D2F-4DCA-AB2A-A03DF606146D}" type="pres">
      <dgm:prSet presAssocID="{AAC6D9F7-5734-4171-948C-3F58A42C9AD7}" presName="arrowAndChildren" presStyleCnt="0"/>
      <dgm:spPr/>
      <dgm:t>
        <a:bodyPr/>
        <a:lstStyle/>
        <a:p>
          <a:endParaRPr lang="ru-RU"/>
        </a:p>
      </dgm:t>
    </dgm:pt>
    <dgm:pt modelId="{051F5C48-4CC1-416D-9401-25577036C601}" type="pres">
      <dgm:prSet presAssocID="{AAC6D9F7-5734-4171-948C-3F58A42C9AD7}" presName="parentTextArrow" presStyleLbl="node1" presStyleIdx="1" presStyleCnt="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F54CE099-77E1-4CB4-8B6E-C8B3F60425E1}" type="pres">
      <dgm:prSet presAssocID="{89FAEEA3-425A-41AD-B432-E35A1B2586D6}" presName="sp" presStyleCnt="0"/>
      <dgm:spPr/>
      <dgm:t>
        <a:bodyPr/>
        <a:lstStyle/>
        <a:p>
          <a:endParaRPr lang="ru-RU"/>
        </a:p>
      </dgm:t>
    </dgm:pt>
    <dgm:pt modelId="{75739721-C1A8-407B-9748-7276F48A4AEF}" type="pres">
      <dgm:prSet presAssocID="{07FD55A0-8E7E-4976-99B7-31A1E22021B2}" presName="arrowAndChildren" presStyleCnt="0"/>
      <dgm:spPr/>
      <dgm:t>
        <a:bodyPr/>
        <a:lstStyle/>
        <a:p>
          <a:endParaRPr lang="ru-RU"/>
        </a:p>
      </dgm:t>
    </dgm:pt>
    <dgm:pt modelId="{953A001B-4C01-4AF3-898C-D24712AF5EC7}" type="pres">
      <dgm:prSet presAssocID="{07FD55A0-8E7E-4976-99B7-31A1E22021B2}" presName="parentTextArrow" presStyleLbl="node1" presStyleIdx="1" presStyleCnt="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54117A10-38C2-4FE8-A0D4-A5B81AFCB365}" type="pres">
      <dgm:prSet presAssocID="{07FD55A0-8E7E-4976-99B7-31A1E22021B2}" presName="arrow" presStyleLbl="node1" presStyleIdx="2" presStyleCnt="3" custLinFactNeighborY="-46"/>
      <dgm:spPr/>
      <dgm:t>
        <a:bodyPr/>
        <a:lstStyle/>
        <a:p>
          <a:endParaRPr lang="ru-RU"/>
        </a:p>
      </dgm:t>
    </dgm:pt>
    <dgm:pt modelId="{B68E99E1-738C-4F19-899D-247F2DB4931A}" type="pres">
      <dgm:prSet presAssocID="{07FD55A0-8E7E-4976-99B7-31A1E22021B2}" presName="descendantArrow" presStyleCnt="0"/>
      <dgm:spPr/>
      <dgm:t>
        <a:bodyPr/>
        <a:lstStyle/>
        <a:p>
          <a:endParaRPr lang="ru-RU"/>
        </a:p>
      </dgm:t>
    </dgm:pt>
    <dgm:pt modelId="{F14BE8F7-4EA4-494F-9CDC-9231E17F6458}" type="pres">
      <dgm:prSet presAssocID="{2AE7D5E9-7A45-4B60-AD82-0346E2774734}" presName="childTextArrow" presStyleLbl="fg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490759B-5CD4-45C9-BCE8-5DBE1B35A94C}" type="pres">
      <dgm:prSet presAssocID="{4905E672-E72B-4F1B-B4C1-656ACF6AE348}" presName="childTextArrow" presStyleLbl="fg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A1E95DC-0DD6-4FF4-BD6B-65D99726F67D}" type="pres">
      <dgm:prSet presAssocID="{CB838C3E-ABB9-4CD0-A203-B31FC9C11F04}" presName="childTextArrow" presStyleLbl="fg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F15EFD1-DE88-483C-86A4-376431CCB698}" type="presOf" srcId="{CB838C3E-ABB9-4CD0-A203-B31FC9C11F04}" destId="{8A1E95DC-0DD6-4FF4-BD6B-65D99726F67D}" srcOrd="0" destOrd="0" presId="urn:microsoft.com/office/officeart/2005/8/layout/process4"/>
    <dgm:cxn modelId="{F123C14D-AA66-4E57-9420-FA934E17E514}" type="presOf" srcId="{03BED5BD-0328-45C9-9CD8-5CA2FBAC0891}" destId="{3DE4CD6B-0D4D-4454-BB2C-97818A2B8292}" srcOrd="0" destOrd="0" presId="urn:microsoft.com/office/officeart/2005/8/layout/process4"/>
    <dgm:cxn modelId="{5BAD0D9F-8907-4A7F-B895-9BC0133E480C}" srcId="{07FD55A0-8E7E-4976-99B7-31A1E22021B2}" destId="{4905E672-E72B-4F1B-B4C1-656ACF6AE348}" srcOrd="1" destOrd="0" parTransId="{51ECC7A6-FA06-45C9-9FC6-D314292192E9}" sibTransId="{49FA18E3-FA12-4D66-B6F9-9A0FBE8D70BD}"/>
    <dgm:cxn modelId="{7C775FF6-8029-4D24-B3A9-507A76700B06}" type="presOf" srcId="{2AE7D5E9-7A45-4B60-AD82-0346E2774734}" destId="{F14BE8F7-4EA4-494F-9CDC-9231E17F6458}" srcOrd="0" destOrd="0" presId="urn:microsoft.com/office/officeart/2005/8/layout/process4"/>
    <dgm:cxn modelId="{B150740A-0C0A-4EF1-B236-AFCF131AECF9}" srcId="{27776336-5F29-4FEB-BD29-DB3EF96401AB}" destId="{07FD55A0-8E7E-4976-99B7-31A1E22021B2}" srcOrd="0" destOrd="0" parTransId="{B54E02B9-4493-4E59-8ABA-10778154D17A}" sibTransId="{89FAEEA3-425A-41AD-B432-E35A1B2586D6}"/>
    <dgm:cxn modelId="{1B0B62AC-C5B8-4152-B2B5-975F12D9EFDB}" type="presOf" srcId="{4905E672-E72B-4F1B-B4C1-656ACF6AE348}" destId="{2490759B-5CD4-45C9-BCE8-5DBE1B35A94C}" srcOrd="0" destOrd="0" presId="urn:microsoft.com/office/officeart/2005/8/layout/process4"/>
    <dgm:cxn modelId="{4E0F8478-7D59-485B-9654-F1270F4B7210}" srcId="{07FD55A0-8E7E-4976-99B7-31A1E22021B2}" destId="{CB838C3E-ABB9-4CD0-A203-B31FC9C11F04}" srcOrd="2" destOrd="0" parTransId="{4A5C7B42-0451-4F9D-85CE-9A0ED885C135}" sibTransId="{71A7CCFE-D2BD-434A-83B0-F0506CED1E4A}"/>
    <dgm:cxn modelId="{CC24E11D-000F-447C-854F-B3F40F261DE2}" srcId="{07FD55A0-8E7E-4976-99B7-31A1E22021B2}" destId="{2AE7D5E9-7A45-4B60-AD82-0346E2774734}" srcOrd="0" destOrd="0" parTransId="{8D04E55D-0EFA-48FE-BA8D-11A416E9EE8E}" sibTransId="{D9747ABD-FDF1-4B08-BFC6-95544988470A}"/>
    <dgm:cxn modelId="{39B2FC92-BB11-49ED-9BC7-4A9D0176AD6F}" type="presOf" srcId="{07FD55A0-8E7E-4976-99B7-31A1E22021B2}" destId="{953A001B-4C01-4AF3-898C-D24712AF5EC7}" srcOrd="0" destOrd="0" presId="urn:microsoft.com/office/officeart/2005/8/layout/process4"/>
    <dgm:cxn modelId="{4D07C720-F304-485C-8547-FFB42A7BB77D}" srcId="{27776336-5F29-4FEB-BD29-DB3EF96401AB}" destId="{03BED5BD-0328-45C9-9CD8-5CA2FBAC0891}" srcOrd="2" destOrd="0" parTransId="{987122B7-182D-41F2-B679-B1DFA6FBF0CF}" sibTransId="{7C8744C9-870A-424A-86E9-480608B2FD2B}"/>
    <dgm:cxn modelId="{0F2AA0B4-C1E4-4735-8F38-BE03AF665DBD}" type="presOf" srcId="{27776336-5F29-4FEB-BD29-DB3EF96401AB}" destId="{6F4A3464-674D-423D-B8C1-0B5F6360FA04}" srcOrd="0" destOrd="0" presId="urn:microsoft.com/office/officeart/2005/8/layout/process4"/>
    <dgm:cxn modelId="{30E34529-0CDE-459D-AD75-7F2655828364}" type="presOf" srcId="{07FD55A0-8E7E-4976-99B7-31A1E22021B2}" destId="{54117A10-38C2-4FE8-A0D4-A5B81AFCB365}" srcOrd="1" destOrd="0" presId="urn:microsoft.com/office/officeart/2005/8/layout/process4"/>
    <dgm:cxn modelId="{C652D42C-2FC2-4781-923D-4222F71DD0AC}" srcId="{27776336-5F29-4FEB-BD29-DB3EF96401AB}" destId="{AAC6D9F7-5734-4171-948C-3F58A42C9AD7}" srcOrd="1" destOrd="0" parTransId="{0D3A165B-F985-42A0-855E-91747B2D473F}" sibTransId="{193A2165-F7B0-436D-BC20-B7AD3D05F841}"/>
    <dgm:cxn modelId="{4A66316D-BF51-48FE-9C86-462C99331C5F}" type="presOf" srcId="{AAC6D9F7-5734-4171-948C-3F58A42C9AD7}" destId="{051F5C48-4CC1-416D-9401-25577036C601}" srcOrd="0" destOrd="0" presId="urn:microsoft.com/office/officeart/2005/8/layout/process4"/>
    <dgm:cxn modelId="{F19BC90A-7C3E-4EDA-BE18-8A7B5A4B010D}" type="presParOf" srcId="{6F4A3464-674D-423D-B8C1-0B5F6360FA04}" destId="{5381DB96-B860-420B-A5B9-297055B74002}" srcOrd="0" destOrd="0" presId="urn:microsoft.com/office/officeart/2005/8/layout/process4"/>
    <dgm:cxn modelId="{F10C9E72-769C-4BEB-93DC-C21ACE045331}" type="presParOf" srcId="{5381DB96-B860-420B-A5B9-297055B74002}" destId="{3DE4CD6B-0D4D-4454-BB2C-97818A2B8292}" srcOrd="0" destOrd="0" presId="urn:microsoft.com/office/officeart/2005/8/layout/process4"/>
    <dgm:cxn modelId="{E39C2229-B177-47AE-8F8C-ACA837AA2A56}" type="presParOf" srcId="{6F4A3464-674D-423D-B8C1-0B5F6360FA04}" destId="{414BD662-27D1-4963-AC0D-700AC42C7CB6}" srcOrd="1" destOrd="0" presId="urn:microsoft.com/office/officeart/2005/8/layout/process4"/>
    <dgm:cxn modelId="{BF9E13A8-511F-478B-B8EF-6A916E7CC6F8}" type="presParOf" srcId="{6F4A3464-674D-423D-B8C1-0B5F6360FA04}" destId="{6D19C17A-6D2F-4DCA-AB2A-A03DF606146D}" srcOrd="2" destOrd="0" presId="urn:microsoft.com/office/officeart/2005/8/layout/process4"/>
    <dgm:cxn modelId="{CC84373B-61E4-46B6-A323-AD58473039A2}" type="presParOf" srcId="{6D19C17A-6D2F-4DCA-AB2A-A03DF606146D}" destId="{051F5C48-4CC1-416D-9401-25577036C601}" srcOrd="0" destOrd="0" presId="urn:microsoft.com/office/officeart/2005/8/layout/process4"/>
    <dgm:cxn modelId="{BABE7DFF-7896-4453-8CCB-90A46138B0E8}" type="presParOf" srcId="{6F4A3464-674D-423D-B8C1-0B5F6360FA04}" destId="{F54CE099-77E1-4CB4-8B6E-C8B3F60425E1}" srcOrd="3" destOrd="0" presId="urn:microsoft.com/office/officeart/2005/8/layout/process4"/>
    <dgm:cxn modelId="{06A0C662-FB54-4409-826D-DC519DD17E64}" type="presParOf" srcId="{6F4A3464-674D-423D-B8C1-0B5F6360FA04}" destId="{75739721-C1A8-407B-9748-7276F48A4AEF}" srcOrd="4" destOrd="0" presId="urn:microsoft.com/office/officeart/2005/8/layout/process4"/>
    <dgm:cxn modelId="{CD373D71-12A4-4286-A4DB-7A3C16027E9C}" type="presParOf" srcId="{75739721-C1A8-407B-9748-7276F48A4AEF}" destId="{953A001B-4C01-4AF3-898C-D24712AF5EC7}" srcOrd="0" destOrd="0" presId="urn:microsoft.com/office/officeart/2005/8/layout/process4"/>
    <dgm:cxn modelId="{30C11B1B-D2C5-4D37-A337-2F640F6686BF}" type="presParOf" srcId="{75739721-C1A8-407B-9748-7276F48A4AEF}" destId="{54117A10-38C2-4FE8-A0D4-A5B81AFCB365}" srcOrd="1" destOrd="0" presId="urn:microsoft.com/office/officeart/2005/8/layout/process4"/>
    <dgm:cxn modelId="{229AEFD5-B7A3-4295-BBB3-BC1FE01E3B3F}" type="presParOf" srcId="{75739721-C1A8-407B-9748-7276F48A4AEF}" destId="{B68E99E1-738C-4F19-899D-247F2DB4931A}" srcOrd="2" destOrd="0" presId="urn:microsoft.com/office/officeart/2005/8/layout/process4"/>
    <dgm:cxn modelId="{80126EDD-99DF-4BA0-A977-7F4E63CEA3D5}" type="presParOf" srcId="{B68E99E1-738C-4F19-899D-247F2DB4931A}" destId="{F14BE8F7-4EA4-494F-9CDC-9231E17F6458}" srcOrd="0" destOrd="0" presId="urn:microsoft.com/office/officeart/2005/8/layout/process4"/>
    <dgm:cxn modelId="{0CCC7248-EC78-4A29-85A9-B74F67872496}" type="presParOf" srcId="{B68E99E1-738C-4F19-899D-247F2DB4931A}" destId="{2490759B-5CD4-45C9-BCE8-5DBE1B35A94C}" srcOrd="1" destOrd="0" presId="urn:microsoft.com/office/officeart/2005/8/layout/process4"/>
    <dgm:cxn modelId="{D757927A-0609-4E1B-87F4-CDDAE43A4EA3}" type="presParOf" srcId="{B68E99E1-738C-4F19-899D-247F2DB4931A}" destId="{8A1E95DC-0DD6-4FF4-BD6B-65D99726F67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094B7-3D31-4AE4-9660-B2258824A365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C1A06E-2A7D-4DCE-9F5B-A5932D506750}">
      <dgm:prSet phldrT="[Текст]" custT="1"/>
      <dgm:spPr>
        <a:xfrm rot="10800000">
          <a:off x="0" y="799"/>
          <a:ext cx="8229600" cy="1719839"/>
        </a:xfrm>
      </dgm:spPr>
      <dgm:t>
        <a:bodyPr/>
        <a:lstStyle/>
        <a:p>
          <a:r>
            <a:rPr lang="ru-RU" sz="2400" dirty="0" smtClean="0">
              <a:latin typeface="Arial" pitchFamily="34" charset="0"/>
              <a:ea typeface="+mn-ea"/>
              <a:cs typeface="Arial" pitchFamily="34" charset="0"/>
            </a:rPr>
            <a:t>ОМО в области технического направления</a:t>
          </a:r>
          <a:endParaRPr lang="ru-RU" sz="2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629F276F-F260-428A-B29F-1E8D027ABEAB}" type="parTrans" cxnId="{60C57885-1B5B-4805-9C89-DF4C19A098C3}">
      <dgm:prSet/>
      <dgm:spPr/>
      <dgm:t>
        <a:bodyPr/>
        <a:lstStyle/>
        <a:p>
          <a:endParaRPr lang="ru-RU"/>
        </a:p>
      </dgm:t>
    </dgm:pt>
    <dgm:pt modelId="{F4F46200-A40F-4D3B-87BE-C2A31A2A412E}" type="sibTrans" cxnId="{60C57885-1B5B-4805-9C89-DF4C19A098C3}">
      <dgm:prSet/>
      <dgm:spPr/>
      <dgm:t>
        <a:bodyPr/>
        <a:lstStyle/>
        <a:p>
          <a:endParaRPr lang="ru-RU"/>
        </a:p>
      </dgm:t>
    </dgm:pt>
    <dgm:pt modelId="{12439147-6D17-4B64-9C35-EB3CE0335AF2}">
      <dgm:prSet phldrT="[Текст]"/>
      <dgm:spPr>
        <a:xfrm>
          <a:off x="3712" y="604463"/>
          <a:ext cx="1143223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Геология, горнодобывающая промышленность и добыча полезных ископаемых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55D115B4-AF6D-4D21-9355-5B4918ABD7A1}" type="parTrans" cxnId="{27A92E07-2673-4CE9-B5AD-2C414EDCC7CA}">
      <dgm:prSet/>
      <dgm:spPr/>
      <dgm:t>
        <a:bodyPr/>
        <a:lstStyle/>
        <a:p>
          <a:endParaRPr lang="ru-RU"/>
        </a:p>
      </dgm:t>
    </dgm:pt>
    <dgm:pt modelId="{CFA0271C-1151-41B2-998D-758D27C53F65}" type="sibTrans" cxnId="{27A92E07-2673-4CE9-B5AD-2C414EDCC7CA}">
      <dgm:prSet/>
      <dgm:spPr/>
      <dgm:t>
        <a:bodyPr/>
        <a:lstStyle/>
        <a:p>
          <a:endParaRPr lang="ru-RU"/>
        </a:p>
      </dgm:t>
    </dgm:pt>
    <dgm:pt modelId="{207F8DA3-5CC6-4A3C-84AF-10310370C591}">
      <dgm:prSet phldrT="[Текст]"/>
      <dgm:spPr>
        <a:xfrm>
          <a:off x="1146935" y="604463"/>
          <a:ext cx="1143223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Нефтегазовое и химическая промышленность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F07B8678-1D92-4139-9387-B48EC43EA853}" type="parTrans" cxnId="{F854AEA0-0C7F-4444-A2F1-D0F5AAB3E475}">
      <dgm:prSet/>
      <dgm:spPr/>
      <dgm:t>
        <a:bodyPr/>
        <a:lstStyle/>
        <a:p>
          <a:endParaRPr lang="ru-RU"/>
        </a:p>
      </dgm:t>
    </dgm:pt>
    <dgm:pt modelId="{87C7FB6E-5035-4D45-84B0-2AA06006D8BC}" type="sibTrans" cxnId="{F854AEA0-0C7F-4444-A2F1-D0F5AAB3E475}">
      <dgm:prSet/>
      <dgm:spPr/>
      <dgm:t>
        <a:bodyPr/>
        <a:lstStyle/>
        <a:p>
          <a:endParaRPr lang="ru-RU"/>
        </a:p>
      </dgm:t>
    </dgm:pt>
    <dgm:pt modelId="{71C1979B-88E9-4832-8F80-126780877C6D}">
      <dgm:prSet phldrT="[Текст]" custT="1"/>
      <dgm:spPr>
        <a:xfrm rot="10800000">
          <a:off x="0" y="1703865"/>
          <a:ext cx="8229600" cy="1719839"/>
        </a:xfrm>
      </dgm:spPr>
      <dgm:t>
        <a:bodyPr/>
        <a:lstStyle/>
        <a:p>
          <a:r>
            <a:rPr lang="ru-RU" sz="2400" dirty="0" smtClean="0">
              <a:latin typeface="Arial" pitchFamily="34" charset="0"/>
              <a:ea typeface="+mn-ea"/>
              <a:cs typeface="Arial" pitchFamily="34" charset="0"/>
            </a:rPr>
            <a:t>ОМО в области сервиса</a:t>
          </a:r>
          <a:endParaRPr lang="ru-RU" sz="2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E909169B-25EC-4954-818C-55EE4BE97144}" type="parTrans" cxnId="{4C246276-F1B9-4794-809E-D2E8220286EB}">
      <dgm:prSet/>
      <dgm:spPr/>
      <dgm:t>
        <a:bodyPr/>
        <a:lstStyle/>
        <a:p>
          <a:endParaRPr lang="ru-RU"/>
        </a:p>
      </dgm:t>
    </dgm:pt>
    <dgm:pt modelId="{57B50D26-B1E9-48E9-AC7A-D62861BF556F}" type="sibTrans" cxnId="{4C246276-F1B9-4794-809E-D2E8220286EB}">
      <dgm:prSet/>
      <dgm:spPr/>
      <dgm:t>
        <a:bodyPr/>
        <a:lstStyle/>
        <a:p>
          <a:endParaRPr lang="ru-RU"/>
        </a:p>
      </dgm:t>
    </dgm:pt>
    <dgm:pt modelId="{067215BE-9C1F-4F4C-866A-D0EBD6FA5361}">
      <dgm:prSet phldrT="[Текст]"/>
      <dgm:spPr>
        <a:xfrm>
          <a:off x="1004" y="2307529"/>
          <a:ext cx="1175370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Социальная работа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C42D8DB1-B33D-437B-9CA9-16EAC24A1E2A}" type="parTrans" cxnId="{FEB90BB0-772F-4366-AF02-2ADA5B13BAF4}">
      <dgm:prSet/>
      <dgm:spPr/>
      <dgm:t>
        <a:bodyPr/>
        <a:lstStyle/>
        <a:p>
          <a:endParaRPr lang="ru-RU"/>
        </a:p>
      </dgm:t>
    </dgm:pt>
    <dgm:pt modelId="{F9017D3E-06E2-4B35-A3C9-3B25B945CC09}" type="sibTrans" cxnId="{FEB90BB0-772F-4366-AF02-2ADA5B13BAF4}">
      <dgm:prSet/>
      <dgm:spPr/>
      <dgm:t>
        <a:bodyPr/>
        <a:lstStyle/>
        <a:p>
          <a:endParaRPr lang="ru-RU"/>
        </a:p>
      </dgm:t>
    </dgm:pt>
    <dgm:pt modelId="{65A842E3-659D-41D9-BC08-5E1EF745474D}">
      <dgm:prSet phldrT="[Текст]"/>
      <dgm:spPr>
        <a:xfrm>
          <a:off x="1176374" y="2307529"/>
          <a:ext cx="1175370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Парикмахерское  искусство  и декоративная косметика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63C96681-EF77-409B-BFB9-1B416D76BAA3}" type="parTrans" cxnId="{A2645630-5C7E-4147-B646-D6BC4EF73268}">
      <dgm:prSet/>
      <dgm:spPr/>
      <dgm:t>
        <a:bodyPr/>
        <a:lstStyle/>
        <a:p>
          <a:endParaRPr lang="ru-RU"/>
        </a:p>
      </dgm:t>
    </dgm:pt>
    <dgm:pt modelId="{6E12DC71-657E-4A91-8362-871F8EBA6EF0}" type="sibTrans" cxnId="{A2645630-5C7E-4147-B646-D6BC4EF73268}">
      <dgm:prSet/>
      <dgm:spPr/>
      <dgm:t>
        <a:bodyPr/>
        <a:lstStyle/>
        <a:p>
          <a:endParaRPr lang="ru-RU"/>
        </a:p>
      </dgm:t>
    </dgm:pt>
    <dgm:pt modelId="{A6A31A96-ADD6-458B-915C-95F9B5D8DD2D}">
      <dgm:prSet phldrT="[Текст]" custT="1"/>
      <dgm:spPr>
        <a:xfrm>
          <a:off x="0" y="3406931"/>
          <a:ext cx="8229600" cy="1118231"/>
        </a:xfrm>
      </dgm:spPr>
      <dgm:t>
        <a:bodyPr/>
        <a:lstStyle/>
        <a:p>
          <a:r>
            <a:rPr lang="ru-RU" sz="2400" dirty="0" smtClean="0">
              <a:latin typeface="Arial" pitchFamily="34" charset="0"/>
              <a:ea typeface="+mn-ea"/>
              <a:cs typeface="Arial" pitchFamily="34" charset="0"/>
            </a:rPr>
            <a:t>ОМО по общеобразовательным дисциплинам</a:t>
          </a:r>
          <a:endParaRPr lang="ru-RU" sz="2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9806FE36-7472-4EF6-AA27-B43EC5FF57E0}" type="parTrans" cxnId="{7E598754-42BD-4F83-9FDF-F07F2C90E7D5}">
      <dgm:prSet/>
      <dgm:spPr/>
      <dgm:t>
        <a:bodyPr/>
        <a:lstStyle/>
        <a:p>
          <a:endParaRPr lang="ru-RU"/>
        </a:p>
      </dgm:t>
    </dgm:pt>
    <dgm:pt modelId="{58B27626-26B7-4E91-911D-AC200F57CB51}" type="sibTrans" cxnId="{7E598754-42BD-4F83-9FDF-F07F2C90E7D5}">
      <dgm:prSet/>
      <dgm:spPr/>
      <dgm:t>
        <a:bodyPr/>
        <a:lstStyle/>
        <a:p>
          <a:endParaRPr lang="ru-RU"/>
        </a:p>
      </dgm:t>
    </dgm:pt>
    <dgm:pt modelId="{DF0E9A3A-62EA-45D3-B4B0-4B9C903D5F4C}">
      <dgm:prSet phldrT="[Текст]"/>
      <dgm:spPr>
        <a:xfrm>
          <a:off x="1004" y="3988412"/>
          <a:ext cx="914176" cy="514386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казахский язык и литература 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97FB17B9-29A5-4E53-9E78-FE87965C1561}" type="parTrans" cxnId="{9F5DE480-687E-403E-B7D8-A1634E0D5CD1}">
      <dgm:prSet/>
      <dgm:spPr/>
      <dgm:t>
        <a:bodyPr/>
        <a:lstStyle/>
        <a:p>
          <a:endParaRPr lang="ru-RU"/>
        </a:p>
      </dgm:t>
    </dgm:pt>
    <dgm:pt modelId="{0004BC37-F30E-40B2-BB27-E90B5DC47006}" type="sibTrans" cxnId="{9F5DE480-687E-403E-B7D8-A1634E0D5CD1}">
      <dgm:prSet/>
      <dgm:spPr/>
      <dgm:t>
        <a:bodyPr/>
        <a:lstStyle/>
        <a:p>
          <a:endParaRPr lang="ru-RU"/>
        </a:p>
      </dgm:t>
    </dgm:pt>
    <dgm:pt modelId="{EE998933-1276-41D3-B54E-AA4A02F65966}">
      <dgm:prSet phldrT="[Текст]"/>
      <dgm:spPr>
        <a:xfrm>
          <a:off x="915181" y="3988412"/>
          <a:ext cx="914176" cy="514386"/>
        </a:xfrm>
      </dgm:spPr>
      <dgm:t>
        <a:bodyPr/>
        <a:lstStyle/>
        <a:p>
          <a:r>
            <a:rPr lang="kk-KZ" b="1" dirty="0" smtClean="0">
              <a:latin typeface="Calibri"/>
              <a:ea typeface="+mn-ea"/>
              <a:cs typeface="+mn-cs"/>
            </a:rPr>
            <a:t>Русский язык и литература 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5F29A834-4730-406B-A343-121559908D40}" type="parTrans" cxnId="{B22A6FB5-1664-4EFC-86B8-43255DD0B48E}">
      <dgm:prSet/>
      <dgm:spPr/>
      <dgm:t>
        <a:bodyPr/>
        <a:lstStyle/>
        <a:p>
          <a:endParaRPr lang="ru-RU"/>
        </a:p>
      </dgm:t>
    </dgm:pt>
    <dgm:pt modelId="{0219293C-CBBE-41CE-9AC1-7DD0E0A08966}" type="sibTrans" cxnId="{B22A6FB5-1664-4EFC-86B8-43255DD0B48E}">
      <dgm:prSet/>
      <dgm:spPr/>
      <dgm:t>
        <a:bodyPr/>
        <a:lstStyle/>
        <a:p>
          <a:endParaRPr lang="ru-RU"/>
        </a:p>
      </dgm:t>
    </dgm:pt>
    <dgm:pt modelId="{BF36B02C-1806-4F68-A470-14EA50200EFC}">
      <dgm:prSet phldrT="[Текст]"/>
      <dgm:spPr>
        <a:xfrm>
          <a:off x="4242429" y="604463"/>
          <a:ext cx="1143223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Строительство и коммунальное хозяйство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BA723B85-E950-4DAE-BC5C-31B1721D53B2}" type="parTrans" cxnId="{025171F4-411D-458B-9164-785B41456C05}">
      <dgm:prSet/>
      <dgm:spPr/>
      <dgm:t>
        <a:bodyPr/>
        <a:lstStyle/>
        <a:p>
          <a:endParaRPr lang="ru-RU"/>
        </a:p>
      </dgm:t>
    </dgm:pt>
    <dgm:pt modelId="{7F6C1FF3-C2F9-4A3F-BE82-310F03708147}" type="sibTrans" cxnId="{025171F4-411D-458B-9164-785B41456C05}">
      <dgm:prSet/>
      <dgm:spPr/>
      <dgm:t>
        <a:bodyPr/>
        <a:lstStyle/>
        <a:p>
          <a:endParaRPr lang="ru-RU"/>
        </a:p>
      </dgm:t>
    </dgm:pt>
    <dgm:pt modelId="{E350161E-F0C8-4888-A59C-4A8392B5E034}">
      <dgm:prSet phldrT="[Текст]"/>
      <dgm:spPr>
        <a:xfrm>
          <a:off x="2290158" y="604463"/>
          <a:ext cx="932001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Энергетика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7B482C43-01D2-44AC-8B20-6533B4E31DB5}" type="parTrans" cxnId="{4A7DA333-87F7-49E1-A01D-61D95912A29E}">
      <dgm:prSet/>
      <dgm:spPr/>
      <dgm:t>
        <a:bodyPr/>
        <a:lstStyle/>
        <a:p>
          <a:endParaRPr lang="ru-RU"/>
        </a:p>
      </dgm:t>
    </dgm:pt>
    <dgm:pt modelId="{82D6C617-CA4C-4577-B5A2-94CA2B2AD4AC}" type="sibTrans" cxnId="{4A7DA333-87F7-49E1-A01D-61D95912A29E}">
      <dgm:prSet/>
      <dgm:spPr/>
      <dgm:t>
        <a:bodyPr/>
        <a:lstStyle/>
        <a:p>
          <a:endParaRPr lang="ru-RU"/>
        </a:p>
      </dgm:t>
    </dgm:pt>
    <dgm:pt modelId="{AA8DC2A4-B810-49E1-B9B7-43D21C9BBDE8}">
      <dgm:prSet phldrT="[Текст]"/>
      <dgm:spPr>
        <a:xfrm>
          <a:off x="3222159" y="604463"/>
          <a:ext cx="1020269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Металлургия и машиностроение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1E08D0D1-0D6A-4BA1-92F8-376F852BDA71}" type="parTrans" cxnId="{5537D58D-D7FC-41B0-AEF9-EA228B63DE58}">
      <dgm:prSet/>
      <dgm:spPr/>
      <dgm:t>
        <a:bodyPr/>
        <a:lstStyle/>
        <a:p>
          <a:endParaRPr lang="ru-RU"/>
        </a:p>
      </dgm:t>
    </dgm:pt>
    <dgm:pt modelId="{8EB608D8-C045-4A9A-A42B-1364329E0A7A}" type="sibTrans" cxnId="{5537D58D-D7FC-41B0-AEF9-EA228B63DE58}">
      <dgm:prSet/>
      <dgm:spPr/>
      <dgm:t>
        <a:bodyPr/>
        <a:lstStyle/>
        <a:p>
          <a:endParaRPr lang="ru-RU"/>
        </a:p>
      </dgm:t>
    </dgm:pt>
    <dgm:pt modelId="{2EB0CE3F-AE38-482D-B215-C6C9A941029B}">
      <dgm:prSet phldrT="[Текст]"/>
      <dgm:spPr>
        <a:xfrm>
          <a:off x="5385652" y="604463"/>
          <a:ext cx="812511" cy="514231"/>
        </a:xfr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Архитектура</a:t>
          </a:r>
          <a:endParaRPr lang="ru-RU">
            <a:latin typeface="Calibri"/>
            <a:ea typeface="+mn-ea"/>
            <a:cs typeface="+mn-cs"/>
          </a:endParaRPr>
        </a:p>
      </dgm:t>
    </dgm:pt>
    <dgm:pt modelId="{FDC664C8-8908-4E7B-A622-EFAD2529D382}" type="parTrans" cxnId="{CB441BA4-240B-4B8A-884C-BF95B405A993}">
      <dgm:prSet/>
      <dgm:spPr/>
      <dgm:t>
        <a:bodyPr/>
        <a:lstStyle/>
        <a:p>
          <a:endParaRPr lang="ru-RU"/>
        </a:p>
      </dgm:t>
    </dgm:pt>
    <dgm:pt modelId="{63D61522-D90D-44F4-B70F-C9E639287082}" type="sibTrans" cxnId="{CB441BA4-240B-4B8A-884C-BF95B405A993}">
      <dgm:prSet/>
      <dgm:spPr/>
      <dgm:t>
        <a:bodyPr/>
        <a:lstStyle/>
        <a:p>
          <a:endParaRPr lang="ru-RU"/>
        </a:p>
      </dgm:t>
    </dgm:pt>
    <dgm:pt modelId="{AFD65A2A-96C1-45A2-ADA0-4B4EE0AF5BDE}">
      <dgm:prSet/>
      <dgm:spPr>
        <a:xfrm>
          <a:off x="6198164" y="604463"/>
          <a:ext cx="884500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Дизайн  (по профилю)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DEF2F3A9-C454-473C-8A76-9E37C870D77A}" type="parTrans" cxnId="{79838955-B896-4639-8241-EA6DA25BCA92}">
      <dgm:prSet/>
      <dgm:spPr/>
      <dgm:t>
        <a:bodyPr/>
        <a:lstStyle/>
        <a:p>
          <a:endParaRPr lang="ru-RU"/>
        </a:p>
      </dgm:t>
    </dgm:pt>
    <dgm:pt modelId="{57765E89-8A2B-407B-A46E-B77E659F019E}" type="sibTrans" cxnId="{79838955-B896-4639-8241-EA6DA25BCA92}">
      <dgm:prSet/>
      <dgm:spPr/>
      <dgm:t>
        <a:bodyPr/>
        <a:lstStyle/>
        <a:p>
          <a:endParaRPr lang="ru-RU"/>
        </a:p>
      </dgm:t>
    </dgm:pt>
    <dgm:pt modelId="{3B07936F-E35A-43B0-A084-E0028D7658F2}">
      <dgm:prSet/>
      <dgm:spPr>
        <a:xfrm>
          <a:off x="7082664" y="604463"/>
          <a:ext cx="1143223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по общепрофессиональным дисциплинам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0084DF49-6D22-411C-8572-6BF690A89B7B}" type="parTrans" cxnId="{8E6E851D-D2C0-4A86-AF8E-0B2B59870C50}">
      <dgm:prSet/>
      <dgm:spPr/>
      <dgm:t>
        <a:bodyPr/>
        <a:lstStyle/>
        <a:p>
          <a:endParaRPr lang="ru-RU"/>
        </a:p>
      </dgm:t>
    </dgm:pt>
    <dgm:pt modelId="{CA3FF954-041D-45E1-BDE2-BC953C34AFB1}" type="sibTrans" cxnId="{8E6E851D-D2C0-4A86-AF8E-0B2B59870C50}">
      <dgm:prSet/>
      <dgm:spPr/>
      <dgm:t>
        <a:bodyPr/>
        <a:lstStyle/>
        <a:p>
          <a:endParaRPr lang="ru-RU"/>
        </a:p>
      </dgm:t>
    </dgm:pt>
    <dgm:pt modelId="{7BAB250A-EC1E-4159-A366-F7C3E2B6E23C}">
      <dgm:prSet phldrT="[Текст]"/>
      <dgm:spPr>
        <a:xfrm>
          <a:off x="2351744" y="2307529"/>
          <a:ext cx="1175370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Организация обслуживания гостиничных  хозяйств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4149EB74-B1AE-4C2A-83DB-3241E879C99C}" type="parTrans" cxnId="{43C7FC61-D810-4238-AA99-ECA377008BEA}">
      <dgm:prSet/>
      <dgm:spPr/>
      <dgm:t>
        <a:bodyPr/>
        <a:lstStyle/>
        <a:p>
          <a:endParaRPr lang="ru-RU"/>
        </a:p>
      </dgm:t>
    </dgm:pt>
    <dgm:pt modelId="{679B9713-A1F7-419A-9240-19BE1EE0D667}" type="sibTrans" cxnId="{43C7FC61-D810-4238-AA99-ECA377008BEA}">
      <dgm:prSet/>
      <dgm:spPr/>
      <dgm:t>
        <a:bodyPr/>
        <a:lstStyle/>
        <a:p>
          <a:endParaRPr lang="ru-RU"/>
        </a:p>
      </dgm:t>
    </dgm:pt>
    <dgm:pt modelId="{A6EAA1AE-C7A7-4AD0-863D-F835470D09D8}">
      <dgm:prSet phldrT="[Текст]"/>
      <dgm:spPr>
        <a:xfrm>
          <a:off x="3527114" y="2307529"/>
          <a:ext cx="1175370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Организация питания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F2995D7E-EEE1-43F0-8DC0-D2B0CC8C8C80}" type="parTrans" cxnId="{CF6E7055-4159-4239-87B7-BA3895405876}">
      <dgm:prSet/>
      <dgm:spPr/>
      <dgm:t>
        <a:bodyPr/>
        <a:lstStyle/>
        <a:p>
          <a:endParaRPr lang="ru-RU"/>
        </a:p>
      </dgm:t>
    </dgm:pt>
    <dgm:pt modelId="{DDA64019-766B-4D04-B8BD-A3E0535CBA79}" type="sibTrans" cxnId="{CF6E7055-4159-4239-87B7-BA3895405876}">
      <dgm:prSet/>
      <dgm:spPr/>
      <dgm:t>
        <a:bodyPr/>
        <a:lstStyle/>
        <a:p>
          <a:endParaRPr lang="ru-RU"/>
        </a:p>
      </dgm:t>
    </dgm:pt>
    <dgm:pt modelId="{457A41BD-A1F8-4653-A307-BBBA4578FA0D}">
      <dgm:prSet phldrT="[Текст]"/>
      <dgm:spPr>
        <a:xfrm>
          <a:off x="4702485" y="2307529"/>
          <a:ext cx="1175370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Делопроизводство и архивоведение (по отраслям и областям применения)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EF5DFCB4-A32F-44D3-85F6-B3A34AB965F0}" type="parTrans" cxnId="{54DB3577-C9E9-4EE8-A2D7-7E8B41240753}">
      <dgm:prSet/>
      <dgm:spPr/>
      <dgm:t>
        <a:bodyPr/>
        <a:lstStyle/>
        <a:p>
          <a:endParaRPr lang="ru-RU"/>
        </a:p>
      </dgm:t>
    </dgm:pt>
    <dgm:pt modelId="{215FD660-D76F-4711-AA8F-E5A54CEDC97A}" type="sibTrans" cxnId="{54DB3577-C9E9-4EE8-A2D7-7E8B41240753}">
      <dgm:prSet/>
      <dgm:spPr/>
      <dgm:t>
        <a:bodyPr/>
        <a:lstStyle/>
        <a:p>
          <a:endParaRPr lang="ru-RU"/>
        </a:p>
      </dgm:t>
    </dgm:pt>
    <dgm:pt modelId="{9E23DC8D-5702-465F-B944-BDB508B1A261}">
      <dgm:prSet phldrT="[Текст]"/>
      <dgm:spPr>
        <a:xfrm>
          <a:off x="5877855" y="2307529"/>
          <a:ext cx="1175370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Туризм (по отраслям)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84DFBDDF-00C3-43E2-8E19-48FA4D1355F0}" type="parTrans" cxnId="{7D735BFF-6B5D-4CC3-8805-00C14450B3A8}">
      <dgm:prSet/>
      <dgm:spPr/>
      <dgm:t>
        <a:bodyPr/>
        <a:lstStyle/>
        <a:p>
          <a:endParaRPr lang="ru-RU"/>
        </a:p>
      </dgm:t>
    </dgm:pt>
    <dgm:pt modelId="{667A936E-E1F8-4BF4-B718-10FCF2367A3E}" type="sibTrans" cxnId="{7D735BFF-6B5D-4CC3-8805-00C14450B3A8}">
      <dgm:prSet/>
      <dgm:spPr/>
      <dgm:t>
        <a:bodyPr/>
        <a:lstStyle/>
        <a:p>
          <a:endParaRPr lang="ru-RU"/>
        </a:p>
      </dgm:t>
    </dgm:pt>
    <dgm:pt modelId="{976F486B-5B4D-4F72-A207-82074D9F6038}">
      <dgm:prSet phldrT="[Текст]"/>
      <dgm:spPr>
        <a:xfrm>
          <a:off x="7053225" y="2307529"/>
          <a:ext cx="1175370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Швейное производство и моделирование одежды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21B1ABCC-9341-4E9F-969D-C05A5EC1FE1F}" type="parTrans" cxnId="{5EA0CF9A-27E2-443F-91A6-59E85389128A}">
      <dgm:prSet/>
      <dgm:spPr/>
      <dgm:t>
        <a:bodyPr/>
        <a:lstStyle/>
        <a:p>
          <a:endParaRPr lang="ru-RU"/>
        </a:p>
      </dgm:t>
    </dgm:pt>
    <dgm:pt modelId="{45DA73D7-0461-4896-95BD-A9335397C233}" type="sibTrans" cxnId="{5EA0CF9A-27E2-443F-91A6-59E85389128A}">
      <dgm:prSet/>
      <dgm:spPr/>
      <dgm:t>
        <a:bodyPr/>
        <a:lstStyle/>
        <a:p>
          <a:endParaRPr lang="ru-RU"/>
        </a:p>
      </dgm:t>
    </dgm:pt>
    <dgm:pt modelId="{09348D0C-804B-4B61-A655-64905005512C}">
      <dgm:prSet phldrT="[Текст]"/>
      <dgm:spPr>
        <a:xfrm>
          <a:off x="1829358" y="3988412"/>
          <a:ext cx="914176" cy="514386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Информатика 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5732B1ED-BBD3-4435-85F0-526CAF01D3CA}" type="parTrans" cxnId="{0FF5DBED-3973-4563-A11D-0645C24928DE}">
      <dgm:prSet/>
      <dgm:spPr/>
      <dgm:t>
        <a:bodyPr/>
        <a:lstStyle/>
        <a:p>
          <a:endParaRPr lang="ru-RU"/>
        </a:p>
      </dgm:t>
    </dgm:pt>
    <dgm:pt modelId="{FD4723B0-BAD7-45C0-B502-BB68FBF034E4}" type="sibTrans" cxnId="{0FF5DBED-3973-4563-A11D-0645C24928DE}">
      <dgm:prSet/>
      <dgm:spPr/>
      <dgm:t>
        <a:bodyPr/>
        <a:lstStyle/>
        <a:p>
          <a:endParaRPr lang="ru-RU"/>
        </a:p>
      </dgm:t>
    </dgm:pt>
    <dgm:pt modelId="{16C07BE0-95FA-49FA-B240-A83632F48FF2}">
      <dgm:prSet phldrT="[Текст]"/>
      <dgm:spPr>
        <a:xfrm>
          <a:off x="3657711" y="3988412"/>
          <a:ext cx="914176" cy="514386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математика и физика 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5E7668CE-3F0F-461D-9A35-C2D2946CCCBC}" type="parTrans" cxnId="{7A6EC8CC-9CDF-4696-862D-7ADD2EA9F390}">
      <dgm:prSet/>
      <dgm:spPr/>
      <dgm:t>
        <a:bodyPr/>
        <a:lstStyle/>
        <a:p>
          <a:endParaRPr lang="ru-RU"/>
        </a:p>
      </dgm:t>
    </dgm:pt>
    <dgm:pt modelId="{6A3B00C0-D394-4D48-8ADD-F245B0D33E8E}" type="sibTrans" cxnId="{7A6EC8CC-9CDF-4696-862D-7ADD2EA9F390}">
      <dgm:prSet/>
      <dgm:spPr/>
      <dgm:t>
        <a:bodyPr/>
        <a:lstStyle/>
        <a:p>
          <a:endParaRPr lang="ru-RU"/>
        </a:p>
      </dgm:t>
    </dgm:pt>
    <dgm:pt modelId="{34CB1088-42C3-4C40-87C3-B6CDC597E937}">
      <dgm:prSet phldrT="[Текст]"/>
      <dgm:spPr>
        <a:xfrm>
          <a:off x="4571888" y="3988412"/>
          <a:ext cx="914176" cy="514386"/>
        </a:xfrm>
      </dgm:spPr>
      <dgm:t>
        <a:bodyPr/>
        <a:lstStyle/>
        <a:p>
          <a:r>
            <a:rPr lang="kk-KZ" b="1" smtClean="0">
              <a:latin typeface="Calibri"/>
              <a:ea typeface="+mn-ea"/>
              <a:cs typeface="+mn-cs"/>
            </a:rPr>
            <a:t>истории</a:t>
          </a:r>
          <a:endParaRPr lang="ru-RU">
            <a:latin typeface="Calibri"/>
            <a:ea typeface="+mn-ea"/>
            <a:cs typeface="+mn-cs"/>
          </a:endParaRPr>
        </a:p>
      </dgm:t>
    </dgm:pt>
    <dgm:pt modelId="{1A30CF0B-E9DA-45C6-96DD-FEFC1D0484CC}" type="parTrans" cxnId="{5E51C4BE-67FD-4F4E-AD7C-D02988BE1EA8}">
      <dgm:prSet/>
      <dgm:spPr/>
      <dgm:t>
        <a:bodyPr/>
        <a:lstStyle/>
        <a:p>
          <a:endParaRPr lang="ru-RU"/>
        </a:p>
      </dgm:t>
    </dgm:pt>
    <dgm:pt modelId="{1B60284F-4380-4DE4-86A0-DE4C2E1E819F}" type="sibTrans" cxnId="{5E51C4BE-67FD-4F4E-AD7C-D02988BE1EA8}">
      <dgm:prSet/>
      <dgm:spPr/>
      <dgm:t>
        <a:bodyPr/>
        <a:lstStyle/>
        <a:p>
          <a:endParaRPr lang="ru-RU"/>
        </a:p>
      </dgm:t>
    </dgm:pt>
    <dgm:pt modelId="{F3E0631E-5C02-4A59-AADD-5A5811DC097E}">
      <dgm:prSet phldrT="[Текст]"/>
      <dgm:spPr>
        <a:xfrm>
          <a:off x="5486065" y="3988412"/>
          <a:ext cx="914176" cy="514386"/>
        </a:xfrm>
      </dgm:spPr>
      <dgm:t>
        <a:bodyPr/>
        <a:lstStyle/>
        <a:p>
          <a:r>
            <a:rPr lang="ru-RU" b="1" dirty="0" smtClean="0">
              <a:latin typeface="Calibri"/>
              <a:ea typeface="+mn-ea"/>
              <a:cs typeface="+mn-cs"/>
            </a:rPr>
            <a:t>химии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F1F5E4DA-7C0A-427F-937B-2B574AB53EFF}" type="parTrans" cxnId="{E594D9E7-30A1-4736-8D19-08E539FB0D42}">
      <dgm:prSet/>
      <dgm:spPr/>
      <dgm:t>
        <a:bodyPr/>
        <a:lstStyle/>
        <a:p>
          <a:endParaRPr lang="ru-RU"/>
        </a:p>
      </dgm:t>
    </dgm:pt>
    <dgm:pt modelId="{675FF603-D532-4A55-9B71-87AB09F40028}" type="sibTrans" cxnId="{E594D9E7-30A1-4736-8D19-08E539FB0D42}">
      <dgm:prSet/>
      <dgm:spPr/>
      <dgm:t>
        <a:bodyPr/>
        <a:lstStyle/>
        <a:p>
          <a:endParaRPr lang="ru-RU"/>
        </a:p>
      </dgm:t>
    </dgm:pt>
    <dgm:pt modelId="{620E3C82-548A-453A-9CAB-C566342FCD8B}">
      <dgm:prSet phldrT="[Текст]"/>
      <dgm:spPr>
        <a:xfrm>
          <a:off x="7314418" y="3988412"/>
          <a:ext cx="914176" cy="514386"/>
        </a:xfrm>
      </dgm:spPr>
      <dgm:t>
        <a:bodyPr/>
        <a:lstStyle/>
        <a:p>
          <a:r>
            <a:rPr lang="ru-RU" b="1" dirty="0" smtClean="0">
              <a:latin typeface="Calibri"/>
              <a:ea typeface="+mn-ea"/>
              <a:cs typeface="+mn-cs"/>
            </a:rPr>
            <a:t>НВП, физическая культура</a:t>
          </a:r>
          <a:endParaRPr lang="kk-KZ" b="1" dirty="0" smtClean="0">
            <a:latin typeface="Calibri"/>
            <a:ea typeface="+mn-ea"/>
            <a:cs typeface="+mn-cs"/>
          </a:endParaRPr>
        </a:p>
        <a:p>
          <a:endParaRPr lang="ru-RU" dirty="0">
            <a:latin typeface="Calibri"/>
            <a:ea typeface="+mn-ea"/>
            <a:cs typeface="+mn-cs"/>
          </a:endParaRPr>
        </a:p>
      </dgm:t>
    </dgm:pt>
    <dgm:pt modelId="{BF0DFAFF-9A50-4FF4-A9AC-AD7629F2087A}" type="parTrans" cxnId="{5A89E89B-592E-4117-B498-2455EB8632C2}">
      <dgm:prSet/>
      <dgm:spPr/>
      <dgm:t>
        <a:bodyPr/>
        <a:lstStyle/>
        <a:p>
          <a:endParaRPr lang="ru-RU"/>
        </a:p>
      </dgm:t>
    </dgm:pt>
    <dgm:pt modelId="{E6D02858-DFE8-471B-9630-26A2A8698A2D}" type="sibTrans" cxnId="{5A89E89B-592E-4117-B498-2455EB8632C2}">
      <dgm:prSet/>
      <dgm:spPr/>
      <dgm:t>
        <a:bodyPr/>
        <a:lstStyle/>
        <a:p>
          <a:endParaRPr lang="ru-RU"/>
        </a:p>
      </dgm:t>
    </dgm:pt>
    <dgm:pt modelId="{05A12BE2-4B2E-4C1D-A2D1-B901E7F1FC7F}">
      <dgm:prSet phldrT="[Текст]"/>
      <dgm:spPr>
        <a:xfrm>
          <a:off x="2743534" y="3988412"/>
          <a:ext cx="914176" cy="514386"/>
        </a:xfrm>
      </dgm:spPr>
      <dgm:t>
        <a:bodyPr/>
        <a:lstStyle/>
        <a:p>
          <a:r>
            <a:rPr lang="kk-KZ" b="1" dirty="0" smtClean="0">
              <a:latin typeface="Calibri"/>
              <a:ea typeface="+mn-ea"/>
              <a:cs typeface="+mn-cs"/>
            </a:rPr>
            <a:t>Иностранный язык</a:t>
          </a:r>
          <a:r>
            <a:rPr lang="kk-KZ" dirty="0" smtClean="0">
              <a:latin typeface="Calibri"/>
              <a:ea typeface="+mn-ea"/>
              <a:cs typeface="+mn-cs"/>
            </a:rPr>
            <a:t> 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128CE2F6-2E3E-4566-BBEE-B2C7D28DFFE0}" type="parTrans" cxnId="{5A0CCCA9-8AFD-4AF9-BAD6-49B89AF7FC44}">
      <dgm:prSet/>
      <dgm:spPr/>
      <dgm:t>
        <a:bodyPr/>
        <a:lstStyle/>
        <a:p>
          <a:endParaRPr lang="ru-RU"/>
        </a:p>
      </dgm:t>
    </dgm:pt>
    <dgm:pt modelId="{C0D378D3-B57A-4DE1-9180-F9EACC926F2E}" type="sibTrans" cxnId="{5A0CCCA9-8AFD-4AF9-BAD6-49B89AF7FC44}">
      <dgm:prSet/>
      <dgm:spPr/>
      <dgm:t>
        <a:bodyPr/>
        <a:lstStyle/>
        <a:p>
          <a:endParaRPr lang="ru-RU"/>
        </a:p>
      </dgm:t>
    </dgm:pt>
    <dgm:pt modelId="{5F01FF60-23F9-48F7-BA30-1ACEFE2BEC22}">
      <dgm:prSet phldrT="[Текст]"/>
      <dgm:spPr>
        <a:xfrm>
          <a:off x="6400241" y="3988412"/>
          <a:ext cx="914176" cy="514386"/>
        </a:xfr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Биология и география </a:t>
          </a:r>
          <a:endParaRPr lang="ru-RU">
            <a:latin typeface="Calibri"/>
            <a:ea typeface="+mn-ea"/>
            <a:cs typeface="+mn-cs"/>
          </a:endParaRPr>
        </a:p>
      </dgm:t>
    </dgm:pt>
    <dgm:pt modelId="{2BF942BE-B30E-4B32-8171-EB05E7524C2F}" type="parTrans" cxnId="{46C1E592-FEAC-47DB-BC17-6BD668C64771}">
      <dgm:prSet/>
      <dgm:spPr/>
      <dgm:t>
        <a:bodyPr/>
        <a:lstStyle/>
        <a:p>
          <a:endParaRPr lang="ru-RU"/>
        </a:p>
      </dgm:t>
    </dgm:pt>
    <dgm:pt modelId="{9E684DE8-7CE7-407C-9C4E-73F5F2320EC3}" type="sibTrans" cxnId="{46C1E592-FEAC-47DB-BC17-6BD668C64771}">
      <dgm:prSet/>
      <dgm:spPr/>
      <dgm:t>
        <a:bodyPr/>
        <a:lstStyle/>
        <a:p>
          <a:endParaRPr lang="ru-RU"/>
        </a:p>
      </dgm:t>
    </dgm:pt>
    <dgm:pt modelId="{138087D8-61B6-4195-9680-EE7740472CC9}" type="pres">
      <dgm:prSet presAssocID="{1C3094B7-3D31-4AE4-9660-B2258824A3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770451-4C62-444E-8BA0-B5F1F25008BE}" type="pres">
      <dgm:prSet presAssocID="{A6A31A96-ADD6-458B-915C-95F9B5D8DD2D}" presName="boxAndChildren" presStyleCnt="0"/>
      <dgm:spPr/>
      <dgm:t>
        <a:bodyPr/>
        <a:lstStyle/>
        <a:p>
          <a:endParaRPr lang="ru-RU"/>
        </a:p>
      </dgm:t>
    </dgm:pt>
    <dgm:pt modelId="{39533771-4359-4161-8F52-7E6552C82192}" type="pres">
      <dgm:prSet presAssocID="{A6A31A96-ADD6-458B-915C-95F9B5D8DD2D}" presName="parentTextBox" presStyleLbl="node1" presStyleIdx="0" presStyleCnt="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29F4702-00ED-4085-A79A-035C36DF26D5}" type="pres">
      <dgm:prSet presAssocID="{A6A31A96-ADD6-458B-915C-95F9B5D8DD2D}" presName="entireBox" presStyleLbl="node1" presStyleIdx="0" presStyleCnt="3"/>
      <dgm:spPr/>
      <dgm:t>
        <a:bodyPr/>
        <a:lstStyle/>
        <a:p>
          <a:endParaRPr lang="ru-RU"/>
        </a:p>
      </dgm:t>
    </dgm:pt>
    <dgm:pt modelId="{AB64D601-03E7-44CB-94DD-C0FA91D35A04}" type="pres">
      <dgm:prSet presAssocID="{A6A31A96-ADD6-458B-915C-95F9B5D8DD2D}" presName="descendantBox" presStyleCnt="0"/>
      <dgm:spPr/>
      <dgm:t>
        <a:bodyPr/>
        <a:lstStyle/>
        <a:p>
          <a:endParaRPr lang="ru-RU"/>
        </a:p>
      </dgm:t>
    </dgm:pt>
    <dgm:pt modelId="{2AE6DE98-D759-48DE-8BDC-6B2568C22270}" type="pres">
      <dgm:prSet presAssocID="{DF0E9A3A-62EA-45D3-B4B0-4B9C903D5F4C}" presName="childTextBox" presStyleLbl="fgAccFollowNode1" presStyleIdx="0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8902135-A432-45A5-B292-AD51A06E062E}" type="pres">
      <dgm:prSet presAssocID="{EE998933-1276-41D3-B54E-AA4A02F65966}" presName="childTextBox" presStyleLbl="fgAccFollowNode1" presStyleIdx="1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11681F4-8071-4E1A-8A9A-33006A7F4310}" type="pres">
      <dgm:prSet presAssocID="{09348D0C-804B-4B61-A655-64905005512C}" presName="childTextBox" presStyleLbl="fgAccFollowNode1" presStyleIdx="2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52B78A4-D461-47A7-AEB8-E4FC0741D0C8}" type="pres">
      <dgm:prSet presAssocID="{05A12BE2-4B2E-4C1D-A2D1-B901E7F1FC7F}" presName="childTextBox" presStyleLbl="fgAccFollowNode1" presStyleIdx="3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ED3B9A5-E65E-412E-9878-34ED71EA37B9}" type="pres">
      <dgm:prSet presAssocID="{16C07BE0-95FA-49FA-B240-A83632F48FF2}" presName="childTextBox" presStyleLbl="fgAccFollowNode1" presStyleIdx="4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C437374-D223-4C84-B908-AEDA03991FA9}" type="pres">
      <dgm:prSet presAssocID="{34CB1088-42C3-4C40-87C3-B6CDC597E937}" presName="childTextBox" presStyleLbl="fgAccFollowNode1" presStyleIdx="5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451992D-8631-482C-BBC3-EC2651DA4FAD}" type="pres">
      <dgm:prSet presAssocID="{F3E0631E-5C02-4A59-AADD-5A5811DC097E}" presName="childTextBox" presStyleLbl="fgAccFollowNode1" presStyleIdx="6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3A8D0BD-4B6E-466D-9955-190FDB6A6AAF}" type="pres">
      <dgm:prSet presAssocID="{5F01FF60-23F9-48F7-BA30-1ACEFE2BEC22}" presName="childTextBox" presStyleLbl="fgAccFollowNode1" presStyleIdx="7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1F89B6-1BB4-4FB3-AA89-02B3791BCCF9}" type="pres">
      <dgm:prSet presAssocID="{620E3C82-548A-453A-9CAB-C566342FCD8B}" presName="childTextBox" presStyleLbl="fgAccFollowNode1" presStyleIdx="8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A2BF9E3-BAB6-4AD6-A57E-0BCA41C70B27}" type="pres">
      <dgm:prSet presAssocID="{57B50D26-B1E9-48E9-AC7A-D62861BF556F}" presName="sp" presStyleCnt="0"/>
      <dgm:spPr/>
      <dgm:t>
        <a:bodyPr/>
        <a:lstStyle/>
        <a:p>
          <a:endParaRPr lang="ru-RU"/>
        </a:p>
      </dgm:t>
    </dgm:pt>
    <dgm:pt modelId="{22367F4F-A835-4901-B583-B73D9F6DC9CB}" type="pres">
      <dgm:prSet presAssocID="{71C1979B-88E9-4832-8F80-126780877C6D}" presName="arrowAndChildren" presStyleCnt="0"/>
      <dgm:spPr/>
      <dgm:t>
        <a:bodyPr/>
        <a:lstStyle/>
        <a:p>
          <a:endParaRPr lang="ru-RU"/>
        </a:p>
      </dgm:t>
    </dgm:pt>
    <dgm:pt modelId="{0C1D1507-8BF9-4A9E-87D4-AC782C60004B}" type="pres">
      <dgm:prSet presAssocID="{71C1979B-88E9-4832-8F80-126780877C6D}" presName="parentTextArrow" presStyleLbl="node1" presStyleIdx="0" presStyleCnt="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F559A5C9-CDF5-4EC1-A352-0A61901BA5BD}" type="pres">
      <dgm:prSet presAssocID="{71C1979B-88E9-4832-8F80-126780877C6D}" presName="arrow" presStyleLbl="node1" presStyleIdx="1" presStyleCnt="3"/>
      <dgm:spPr/>
      <dgm:t>
        <a:bodyPr/>
        <a:lstStyle/>
        <a:p>
          <a:endParaRPr lang="ru-RU"/>
        </a:p>
      </dgm:t>
    </dgm:pt>
    <dgm:pt modelId="{C1B37C75-9DFA-42C4-9FDB-97A6BB005900}" type="pres">
      <dgm:prSet presAssocID="{71C1979B-88E9-4832-8F80-126780877C6D}" presName="descendantArrow" presStyleCnt="0"/>
      <dgm:spPr/>
      <dgm:t>
        <a:bodyPr/>
        <a:lstStyle/>
        <a:p>
          <a:endParaRPr lang="ru-RU"/>
        </a:p>
      </dgm:t>
    </dgm:pt>
    <dgm:pt modelId="{1CA9E377-0979-4526-99A2-35169FAA4478}" type="pres">
      <dgm:prSet presAssocID="{067215BE-9C1F-4F4C-866A-D0EBD6FA5361}" presName="childTextArrow" presStyleLbl="fgAccFollowNode1" presStyleIdx="9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F0BF07C-BC38-4E22-95F2-76EEF3A41F54}" type="pres">
      <dgm:prSet presAssocID="{65A842E3-659D-41D9-BC08-5E1EF745474D}" presName="childTextArrow" presStyleLbl="fgAccFollowNode1" presStyleIdx="10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46164BE-BCBB-492E-94BC-1752C680EF20}" type="pres">
      <dgm:prSet presAssocID="{7BAB250A-EC1E-4159-A366-F7C3E2B6E23C}" presName="childTextArrow" presStyleLbl="fgAccFollowNode1" presStyleIdx="11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52D9354-682C-4DED-9B9E-248F3BDCF580}" type="pres">
      <dgm:prSet presAssocID="{A6EAA1AE-C7A7-4AD0-863D-F835470D09D8}" presName="childTextArrow" presStyleLbl="fgAccFollowNode1" presStyleIdx="12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DE70DA8-9D2B-4E8E-89D9-568A15149F03}" type="pres">
      <dgm:prSet presAssocID="{457A41BD-A1F8-4653-A307-BBBA4578FA0D}" presName="childTextArrow" presStyleLbl="fgAccFollowNode1" presStyleIdx="13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E81F08E-E6EA-475E-82DE-8C17595D110E}" type="pres">
      <dgm:prSet presAssocID="{9E23DC8D-5702-465F-B944-BDB508B1A261}" presName="childTextArrow" presStyleLbl="fgAccFollowNode1" presStyleIdx="14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2FDADFD-7725-4296-A48C-3398C78021BB}" type="pres">
      <dgm:prSet presAssocID="{976F486B-5B4D-4F72-A207-82074D9F6038}" presName="childTextArrow" presStyleLbl="fgAccFollowNode1" presStyleIdx="15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675ED5F-7F2A-413E-89A8-7CEFAD6EE6D1}" type="pres">
      <dgm:prSet presAssocID="{F4F46200-A40F-4D3B-87BE-C2A31A2A412E}" presName="sp" presStyleCnt="0"/>
      <dgm:spPr/>
      <dgm:t>
        <a:bodyPr/>
        <a:lstStyle/>
        <a:p>
          <a:endParaRPr lang="ru-RU"/>
        </a:p>
      </dgm:t>
    </dgm:pt>
    <dgm:pt modelId="{231F9B19-626B-4C8D-BC8C-8586AC7607A9}" type="pres">
      <dgm:prSet presAssocID="{EBC1A06E-2A7D-4DCE-9F5B-A5932D506750}" presName="arrowAndChildren" presStyleCnt="0"/>
      <dgm:spPr/>
      <dgm:t>
        <a:bodyPr/>
        <a:lstStyle/>
        <a:p>
          <a:endParaRPr lang="ru-RU"/>
        </a:p>
      </dgm:t>
    </dgm:pt>
    <dgm:pt modelId="{50045CC8-40C1-42A2-A93B-E9B4ED0E61F2}" type="pres">
      <dgm:prSet presAssocID="{EBC1A06E-2A7D-4DCE-9F5B-A5932D506750}" presName="parentTextArrow" presStyleLbl="node1" presStyleIdx="1" presStyleCnt="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F01F4A54-C27B-4CC7-BE0C-11E644645155}" type="pres">
      <dgm:prSet presAssocID="{EBC1A06E-2A7D-4DCE-9F5B-A5932D506750}" presName="arrow" presStyleLbl="node1" presStyleIdx="2" presStyleCnt="3"/>
      <dgm:spPr/>
      <dgm:t>
        <a:bodyPr/>
        <a:lstStyle/>
        <a:p>
          <a:endParaRPr lang="ru-RU"/>
        </a:p>
      </dgm:t>
    </dgm:pt>
    <dgm:pt modelId="{64DA0FE9-A3F9-4650-89AA-363FAFA4EB8B}" type="pres">
      <dgm:prSet presAssocID="{EBC1A06E-2A7D-4DCE-9F5B-A5932D506750}" presName="descendantArrow" presStyleCnt="0"/>
      <dgm:spPr/>
      <dgm:t>
        <a:bodyPr/>
        <a:lstStyle/>
        <a:p>
          <a:endParaRPr lang="ru-RU"/>
        </a:p>
      </dgm:t>
    </dgm:pt>
    <dgm:pt modelId="{D3124ED7-1BA7-4888-B4E6-C6A1E11E4D76}" type="pres">
      <dgm:prSet presAssocID="{12439147-6D17-4B64-9C35-EB3CE0335AF2}" presName="childTextArrow" presStyleLbl="fgAccFollowNode1" presStyleIdx="16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A93374F-8140-4116-B30E-B522D8DE863F}" type="pres">
      <dgm:prSet presAssocID="{207F8DA3-5CC6-4A3C-84AF-10310370C591}" presName="childTextArrow" presStyleLbl="fgAccFollowNode1" presStyleIdx="17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116C35A-4778-4F33-ABBC-C2DB87E777C4}" type="pres">
      <dgm:prSet presAssocID="{E350161E-F0C8-4888-A59C-4A8392B5E034}" presName="childTextArrow" presStyleLbl="fgAccFollowNode1" presStyleIdx="18" presStyleCnt="24" custScaleX="815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0F88D40-1391-463C-9298-70E3EFF1B2D3}" type="pres">
      <dgm:prSet presAssocID="{AA8DC2A4-B810-49E1-B9B7-43D21C9BBDE8}" presName="childTextArrow" presStyleLbl="fgAccFollowNode1" presStyleIdx="19" presStyleCnt="24" custScaleX="8924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04550BA-B638-4FAA-8455-3A6621A859C2}" type="pres">
      <dgm:prSet presAssocID="{BF36B02C-1806-4F68-A470-14EA50200EFC}" presName="childTextArrow" presStyleLbl="fgAccFollowNode1" presStyleIdx="20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ED4F829-B8E2-4D52-9D9D-A2079501FC01}" type="pres">
      <dgm:prSet presAssocID="{2EB0CE3F-AE38-482D-B215-C6C9A941029B}" presName="childTextArrow" presStyleLbl="fgAccFollowNode1" presStyleIdx="21" presStyleCnt="24" custScaleX="7107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364D7E6-1350-4814-AC61-CBC9DD0CB049}" type="pres">
      <dgm:prSet presAssocID="{AFD65A2A-96C1-45A2-ADA0-4B4EE0AF5BDE}" presName="childTextArrow" presStyleLbl="fgAccFollowNode1" presStyleIdx="22" presStyleCnt="24" custScaleX="773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3334034-60DB-4F01-A77E-F486CADE5B6F}" type="pres">
      <dgm:prSet presAssocID="{3B07936F-E35A-43B0-A084-E0028D7658F2}" presName="childTextArrow" presStyleLbl="fgAccFollowNode1" presStyleIdx="23" presStyleCnt="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E91948F0-8CD0-4C2B-81DC-8A145E3ADB42}" type="presOf" srcId="{976F486B-5B4D-4F72-A207-82074D9F6038}" destId="{B2FDADFD-7725-4296-A48C-3398C78021BB}" srcOrd="0" destOrd="0" presId="urn:microsoft.com/office/officeart/2005/8/layout/process4"/>
    <dgm:cxn modelId="{99394E28-378C-4F2C-A2AC-DB40C27CD594}" type="presOf" srcId="{AFD65A2A-96C1-45A2-ADA0-4B4EE0AF5BDE}" destId="{4364D7E6-1350-4814-AC61-CBC9DD0CB049}" srcOrd="0" destOrd="0" presId="urn:microsoft.com/office/officeart/2005/8/layout/process4"/>
    <dgm:cxn modelId="{99FB0B2C-5870-44A4-8B0C-F396702C00B8}" type="presOf" srcId="{16C07BE0-95FA-49FA-B240-A83632F48FF2}" destId="{6ED3B9A5-E65E-412E-9878-34ED71EA37B9}" srcOrd="0" destOrd="0" presId="urn:microsoft.com/office/officeart/2005/8/layout/process4"/>
    <dgm:cxn modelId="{025171F4-411D-458B-9164-785B41456C05}" srcId="{EBC1A06E-2A7D-4DCE-9F5B-A5932D506750}" destId="{BF36B02C-1806-4F68-A470-14EA50200EFC}" srcOrd="4" destOrd="0" parTransId="{BA723B85-E950-4DAE-BC5C-31B1721D53B2}" sibTransId="{7F6C1FF3-C2F9-4A3F-BE82-310F03708147}"/>
    <dgm:cxn modelId="{F854AEA0-0C7F-4444-A2F1-D0F5AAB3E475}" srcId="{EBC1A06E-2A7D-4DCE-9F5B-A5932D506750}" destId="{207F8DA3-5CC6-4A3C-84AF-10310370C591}" srcOrd="1" destOrd="0" parTransId="{F07B8678-1D92-4139-9387-B48EC43EA853}" sibTransId="{87C7FB6E-5035-4D45-84B0-2AA06006D8BC}"/>
    <dgm:cxn modelId="{6F6CAAA0-4164-46DF-9E1E-86598370597F}" type="presOf" srcId="{05A12BE2-4B2E-4C1D-A2D1-B901E7F1FC7F}" destId="{252B78A4-D461-47A7-AEB8-E4FC0741D0C8}" srcOrd="0" destOrd="0" presId="urn:microsoft.com/office/officeart/2005/8/layout/process4"/>
    <dgm:cxn modelId="{CB441BA4-240B-4B8A-884C-BF95B405A993}" srcId="{EBC1A06E-2A7D-4DCE-9F5B-A5932D506750}" destId="{2EB0CE3F-AE38-482D-B215-C6C9A941029B}" srcOrd="5" destOrd="0" parTransId="{FDC664C8-8908-4E7B-A622-EFAD2529D382}" sibTransId="{63D61522-D90D-44F4-B70F-C9E639287082}"/>
    <dgm:cxn modelId="{209F2E4A-0840-49D7-A862-49D24D5BECDE}" type="presOf" srcId="{A6EAA1AE-C7A7-4AD0-863D-F835470D09D8}" destId="{952D9354-682C-4DED-9B9E-248F3BDCF580}" srcOrd="0" destOrd="0" presId="urn:microsoft.com/office/officeart/2005/8/layout/process4"/>
    <dgm:cxn modelId="{4C246276-F1B9-4794-809E-D2E8220286EB}" srcId="{1C3094B7-3D31-4AE4-9660-B2258824A365}" destId="{71C1979B-88E9-4832-8F80-126780877C6D}" srcOrd="1" destOrd="0" parTransId="{E909169B-25EC-4954-818C-55EE4BE97144}" sibTransId="{57B50D26-B1E9-48E9-AC7A-D62861BF556F}"/>
    <dgm:cxn modelId="{46C1E592-FEAC-47DB-BC17-6BD668C64771}" srcId="{A6A31A96-ADD6-458B-915C-95F9B5D8DD2D}" destId="{5F01FF60-23F9-48F7-BA30-1ACEFE2BEC22}" srcOrd="7" destOrd="0" parTransId="{2BF942BE-B30E-4B32-8171-EB05E7524C2F}" sibTransId="{9E684DE8-7CE7-407C-9C4E-73F5F2320EC3}"/>
    <dgm:cxn modelId="{B2256592-A26C-41F7-B389-10FE4B0644F7}" type="presOf" srcId="{2EB0CE3F-AE38-482D-B215-C6C9A941029B}" destId="{AED4F829-B8E2-4D52-9D9D-A2079501FC01}" srcOrd="0" destOrd="0" presId="urn:microsoft.com/office/officeart/2005/8/layout/process4"/>
    <dgm:cxn modelId="{4A7DA333-87F7-49E1-A01D-61D95912A29E}" srcId="{EBC1A06E-2A7D-4DCE-9F5B-A5932D506750}" destId="{E350161E-F0C8-4888-A59C-4A8392B5E034}" srcOrd="2" destOrd="0" parTransId="{7B482C43-01D2-44AC-8B20-6533B4E31DB5}" sibTransId="{82D6C617-CA4C-4577-B5A2-94CA2B2AD4AC}"/>
    <dgm:cxn modelId="{66669674-1EE3-4D72-8BA6-F9528EA7A91C}" type="presOf" srcId="{F3E0631E-5C02-4A59-AADD-5A5811DC097E}" destId="{A451992D-8631-482C-BBC3-EC2651DA4FAD}" srcOrd="0" destOrd="0" presId="urn:microsoft.com/office/officeart/2005/8/layout/process4"/>
    <dgm:cxn modelId="{5A0CCCA9-8AFD-4AF9-BAD6-49B89AF7FC44}" srcId="{A6A31A96-ADD6-458B-915C-95F9B5D8DD2D}" destId="{05A12BE2-4B2E-4C1D-A2D1-B901E7F1FC7F}" srcOrd="3" destOrd="0" parTransId="{128CE2F6-2E3E-4566-BBEE-B2C7D28DFFE0}" sibTransId="{C0D378D3-B57A-4DE1-9180-F9EACC926F2E}"/>
    <dgm:cxn modelId="{EEDD6CC4-F383-44E8-A79E-4854551CD1CA}" type="presOf" srcId="{207F8DA3-5CC6-4A3C-84AF-10310370C591}" destId="{1A93374F-8140-4116-B30E-B522D8DE863F}" srcOrd="0" destOrd="0" presId="urn:microsoft.com/office/officeart/2005/8/layout/process4"/>
    <dgm:cxn modelId="{5A89E89B-592E-4117-B498-2455EB8632C2}" srcId="{A6A31A96-ADD6-458B-915C-95F9B5D8DD2D}" destId="{620E3C82-548A-453A-9CAB-C566342FCD8B}" srcOrd="8" destOrd="0" parTransId="{BF0DFAFF-9A50-4FF4-A9AC-AD7629F2087A}" sibTransId="{E6D02858-DFE8-471B-9630-26A2A8698A2D}"/>
    <dgm:cxn modelId="{7D735BFF-6B5D-4CC3-8805-00C14450B3A8}" srcId="{71C1979B-88E9-4832-8F80-126780877C6D}" destId="{9E23DC8D-5702-465F-B944-BDB508B1A261}" srcOrd="5" destOrd="0" parTransId="{84DFBDDF-00C3-43E2-8E19-48FA4D1355F0}" sibTransId="{667A936E-E1F8-4BF4-B718-10FCF2367A3E}"/>
    <dgm:cxn modelId="{5E51C4BE-67FD-4F4E-AD7C-D02988BE1EA8}" srcId="{A6A31A96-ADD6-458B-915C-95F9B5D8DD2D}" destId="{34CB1088-42C3-4C40-87C3-B6CDC597E937}" srcOrd="5" destOrd="0" parTransId="{1A30CF0B-E9DA-45C6-96DD-FEFC1D0484CC}" sibTransId="{1B60284F-4380-4DE4-86A0-DE4C2E1E819F}"/>
    <dgm:cxn modelId="{BD861770-EA06-44A4-A52E-EC09D944229B}" type="presOf" srcId="{620E3C82-548A-453A-9CAB-C566342FCD8B}" destId="{511F89B6-1BB4-4FB3-AA89-02B3791BCCF9}" srcOrd="0" destOrd="0" presId="urn:microsoft.com/office/officeart/2005/8/layout/process4"/>
    <dgm:cxn modelId="{54DB3577-C9E9-4EE8-A2D7-7E8B41240753}" srcId="{71C1979B-88E9-4832-8F80-126780877C6D}" destId="{457A41BD-A1F8-4653-A307-BBBA4578FA0D}" srcOrd="4" destOrd="0" parTransId="{EF5DFCB4-A32F-44D3-85F6-B3A34AB965F0}" sibTransId="{215FD660-D76F-4711-AA8F-E5A54CEDC97A}"/>
    <dgm:cxn modelId="{FE996037-7EC9-4868-96B1-049DD1E214F8}" type="presOf" srcId="{A6A31A96-ADD6-458B-915C-95F9B5D8DD2D}" destId="{39533771-4359-4161-8F52-7E6552C82192}" srcOrd="0" destOrd="0" presId="urn:microsoft.com/office/officeart/2005/8/layout/process4"/>
    <dgm:cxn modelId="{26D67E10-6451-49CA-AD16-F072AA18B895}" type="presOf" srcId="{5F01FF60-23F9-48F7-BA30-1ACEFE2BEC22}" destId="{B3A8D0BD-4B6E-466D-9955-190FDB6A6AAF}" srcOrd="0" destOrd="0" presId="urn:microsoft.com/office/officeart/2005/8/layout/process4"/>
    <dgm:cxn modelId="{0D025DFC-386A-42F1-B8EE-941DD7C4AE7B}" type="presOf" srcId="{EBC1A06E-2A7D-4DCE-9F5B-A5932D506750}" destId="{F01F4A54-C27B-4CC7-BE0C-11E644645155}" srcOrd="1" destOrd="0" presId="urn:microsoft.com/office/officeart/2005/8/layout/process4"/>
    <dgm:cxn modelId="{60C57885-1B5B-4805-9C89-DF4C19A098C3}" srcId="{1C3094B7-3D31-4AE4-9660-B2258824A365}" destId="{EBC1A06E-2A7D-4DCE-9F5B-A5932D506750}" srcOrd="0" destOrd="0" parTransId="{629F276F-F260-428A-B29F-1E8D027ABEAB}" sibTransId="{F4F46200-A40F-4D3B-87BE-C2A31A2A412E}"/>
    <dgm:cxn modelId="{D9A47935-AC9B-4F3A-9DF3-1EFD8284F9FA}" type="presOf" srcId="{71C1979B-88E9-4832-8F80-126780877C6D}" destId="{F559A5C9-CDF5-4EC1-A352-0A61901BA5BD}" srcOrd="1" destOrd="0" presId="urn:microsoft.com/office/officeart/2005/8/layout/process4"/>
    <dgm:cxn modelId="{B22A6FB5-1664-4EFC-86B8-43255DD0B48E}" srcId="{A6A31A96-ADD6-458B-915C-95F9B5D8DD2D}" destId="{EE998933-1276-41D3-B54E-AA4A02F65966}" srcOrd="1" destOrd="0" parTransId="{5F29A834-4730-406B-A343-121559908D40}" sibTransId="{0219293C-CBBE-41CE-9AC1-7DD0E0A08966}"/>
    <dgm:cxn modelId="{27A92E07-2673-4CE9-B5AD-2C414EDCC7CA}" srcId="{EBC1A06E-2A7D-4DCE-9F5B-A5932D506750}" destId="{12439147-6D17-4B64-9C35-EB3CE0335AF2}" srcOrd="0" destOrd="0" parTransId="{55D115B4-AF6D-4D21-9355-5B4918ABD7A1}" sibTransId="{CFA0271C-1151-41B2-998D-758D27C53F65}"/>
    <dgm:cxn modelId="{AADD4CC6-3936-4975-9C3D-CD0AFDB12093}" type="presOf" srcId="{09348D0C-804B-4B61-A655-64905005512C}" destId="{211681F4-8071-4E1A-8A9A-33006A7F4310}" srcOrd="0" destOrd="0" presId="urn:microsoft.com/office/officeart/2005/8/layout/process4"/>
    <dgm:cxn modelId="{FEB90BB0-772F-4366-AF02-2ADA5B13BAF4}" srcId="{71C1979B-88E9-4832-8F80-126780877C6D}" destId="{067215BE-9C1F-4F4C-866A-D0EBD6FA5361}" srcOrd="0" destOrd="0" parTransId="{C42D8DB1-B33D-437B-9CA9-16EAC24A1E2A}" sibTransId="{F9017D3E-06E2-4B35-A3C9-3B25B945CC09}"/>
    <dgm:cxn modelId="{7D1A3090-8787-47B3-B078-C46C0EE166D2}" type="presOf" srcId="{34CB1088-42C3-4C40-87C3-B6CDC597E937}" destId="{9C437374-D223-4C84-B908-AEDA03991FA9}" srcOrd="0" destOrd="0" presId="urn:microsoft.com/office/officeart/2005/8/layout/process4"/>
    <dgm:cxn modelId="{14DE8C3F-AF8D-473E-9153-31B7B0373A54}" type="presOf" srcId="{12439147-6D17-4B64-9C35-EB3CE0335AF2}" destId="{D3124ED7-1BA7-4888-B4E6-C6A1E11E4D76}" srcOrd="0" destOrd="0" presId="urn:microsoft.com/office/officeart/2005/8/layout/process4"/>
    <dgm:cxn modelId="{38ED3A1C-F5B7-4133-9358-D58964BBE7CD}" type="presOf" srcId="{BF36B02C-1806-4F68-A470-14EA50200EFC}" destId="{304550BA-B638-4FAA-8455-3A6621A859C2}" srcOrd="0" destOrd="0" presId="urn:microsoft.com/office/officeart/2005/8/layout/process4"/>
    <dgm:cxn modelId="{7A6EC8CC-9CDF-4696-862D-7ADD2EA9F390}" srcId="{A6A31A96-ADD6-458B-915C-95F9B5D8DD2D}" destId="{16C07BE0-95FA-49FA-B240-A83632F48FF2}" srcOrd="4" destOrd="0" parTransId="{5E7668CE-3F0F-461D-9A35-C2D2946CCCBC}" sibTransId="{6A3B00C0-D394-4D48-8ADD-F245B0D33E8E}"/>
    <dgm:cxn modelId="{794FEF9D-C35F-4CFE-9002-683DF9AB2A64}" type="presOf" srcId="{E350161E-F0C8-4888-A59C-4A8392B5E034}" destId="{0116C35A-4778-4F33-ABBC-C2DB87E777C4}" srcOrd="0" destOrd="0" presId="urn:microsoft.com/office/officeart/2005/8/layout/process4"/>
    <dgm:cxn modelId="{04C99D1A-2547-4B35-AAC7-A9EAF65C627C}" type="presOf" srcId="{7BAB250A-EC1E-4159-A366-F7C3E2B6E23C}" destId="{B46164BE-BCBB-492E-94BC-1752C680EF20}" srcOrd="0" destOrd="0" presId="urn:microsoft.com/office/officeart/2005/8/layout/process4"/>
    <dgm:cxn modelId="{EA0895DA-AC3C-4658-88F2-D4E028EBA96A}" type="presOf" srcId="{067215BE-9C1F-4F4C-866A-D0EBD6FA5361}" destId="{1CA9E377-0979-4526-99A2-35169FAA4478}" srcOrd="0" destOrd="0" presId="urn:microsoft.com/office/officeart/2005/8/layout/process4"/>
    <dgm:cxn modelId="{9DD18FA0-2F5F-467A-9527-A9EB8BF7EDDB}" type="presOf" srcId="{AA8DC2A4-B810-49E1-B9B7-43D21C9BBDE8}" destId="{80F88D40-1391-463C-9298-70E3EFF1B2D3}" srcOrd="0" destOrd="0" presId="urn:microsoft.com/office/officeart/2005/8/layout/process4"/>
    <dgm:cxn modelId="{8E6E851D-D2C0-4A86-AF8E-0B2B59870C50}" srcId="{EBC1A06E-2A7D-4DCE-9F5B-A5932D506750}" destId="{3B07936F-E35A-43B0-A084-E0028D7658F2}" srcOrd="7" destOrd="0" parTransId="{0084DF49-6D22-411C-8572-6BF690A89B7B}" sibTransId="{CA3FF954-041D-45E1-BDE2-BC953C34AFB1}"/>
    <dgm:cxn modelId="{1504B973-E91A-4AD2-AFCD-5A441067937D}" type="presOf" srcId="{3B07936F-E35A-43B0-A084-E0028D7658F2}" destId="{63334034-60DB-4F01-A77E-F486CADE5B6F}" srcOrd="0" destOrd="0" presId="urn:microsoft.com/office/officeart/2005/8/layout/process4"/>
    <dgm:cxn modelId="{D60BAC30-B6F9-4155-B475-1273224146F3}" type="presOf" srcId="{1C3094B7-3D31-4AE4-9660-B2258824A365}" destId="{138087D8-61B6-4195-9680-EE7740472CC9}" srcOrd="0" destOrd="0" presId="urn:microsoft.com/office/officeart/2005/8/layout/process4"/>
    <dgm:cxn modelId="{43C7FC61-D810-4238-AA99-ECA377008BEA}" srcId="{71C1979B-88E9-4832-8F80-126780877C6D}" destId="{7BAB250A-EC1E-4159-A366-F7C3E2B6E23C}" srcOrd="2" destOrd="0" parTransId="{4149EB74-B1AE-4C2A-83DB-3241E879C99C}" sibTransId="{679B9713-A1F7-419A-9240-19BE1EE0D667}"/>
    <dgm:cxn modelId="{A2645630-5C7E-4147-B646-D6BC4EF73268}" srcId="{71C1979B-88E9-4832-8F80-126780877C6D}" destId="{65A842E3-659D-41D9-BC08-5E1EF745474D}" srcOrd="1" destOrd="0" parTransId="{63C96681-EF77-409B-BFB9-1B416D76BAA3}" sibTransId="{6E12DC71-657E-4A91-8362-871F8EBA6EF0}"/>
    <dgm:cxn modelId="{9F5DE480-687E-403E-B7D8-A1634E0D5CD1}" srcId="{A6A31A96-ADD6-458B-915C-95F9B5D8DD2D}" destId="{DF0E9A3A-62EA-45D3-B4B0-4B9C903D5F4C}" srcOrd="0" destOrd="0" parTransId="{97FB17B9-29A5-4E53-9E78-FE87965C1561}" sibTransId="{0004BC37-F30E-40B2-BB27-E90B5DC47006}"/>
    <dgm:cxn modelId="{EAA0A547-EBAF-4AF8-AA7B-92E40618AF1E}" type="presOf" srcId="{EE998933-1276-41D3-B54E-AA4A02F65966}" destId="{F8902135-A432-45A5-B292-AD51A06E062E}" srcOrd="0" destOrd="0" presId="urn:microsoft.com/office/officeart/2005/8/layout/process4"/>
    <dgm:cxn modelId="{6B02E989-D888-4ED1-8C6A-59AF5C381E40}" type="presOf" srcId="{DF0E9A3A-62EA-45D3-B4B0-4B9C903D5F4C}" destId="{2AE6DE98-D759-48DE-8BDC-6B2568C22270}" srcOrd="0" destOrd="0" presId="urn:microsoft.com/office/officeart/2005/8/layout/process4"/>
    <dgm:cxn modelId="{35953CCE-D62E-4A3F-BD03-4828E5B46952}" type="presOf" srcId="{65A842E3-659D-41D9-BC08-5E1EF745474D}" destId="{5F0BF07C-BC38-4E22-95F2-76EEF3A41F54}" srcOrd="0" destOrd="0" presId="urn:microsoft.com/office/officeart/2005/8/layout/process4"/>
    <dgm:cxn modelId="{EAB26A29-060E-4350-91EE-18E7DE4FA0D6}" type="presOf" srcId="{457A41BD-A1F8-4653-A307-BBBA4578FA0D}" destId="{7DE70DA8-9D2B-4E8E-89D9-568A15149F03}" srcOrd="0" destOrd="0" presId="urn:microsoft.com/office/officeart/2005/8/layout/process4"/>
    <dgm:cxn modelId="{CF6E7055-4159-4239-87B7-BA3895405876}" srcId="{71C1979B-88E9-4832-8F80-126780877C6D}" destId="{A6EAA1AE-C7A7-4AD0-863D-F835470D09D8}" srcOrd="3" destOrd="0" parTransId="{F2995D7E-EEE1-43F0-8DC0-D2B0CC8C8C80}" sibTransId="{DDA64019-766B-4D04-B8BD-A3E0535CBA79}"/>
    <dgm:cxn modelId="{17ED89D5-5065-4729-97DF-E9799B1C0BCC}" type="presOf" srcId="{9E23DC8D-5702-465F-B944-BDB508B1A261}" destId="{3E81F08E-E6EA-475E-82DE-8C17595D110E}" srcOrd="0" destOrd="0" presId="urn:microsoft.com/office/officeart/2005/8/layout/process4"/>
    <dgm:cxn modelId="{5EA0CF9A-27E2-443F-91A6-59E85389128A}" srcId="{71C1979B-88E9-4832-8F80-126780877C6D}" destId="{976F486B-5B4D-4F72-A207-82074D9F6038}" srcOrd="6" destOrd="0" parTransId="{21B1ABCC-9341-4E9F-969D-C05A5EC1FE1F}" sibTransId="{45DA73D7-0461-4896-95BD-A9335397C233}"/>
    <dgm:cxn modelId="{59BBE1A6-2E59-4042-80BF-FC818733FDB2}" type="presOf" srcId="{71C1979B-88E9-4832-8F80-126780877C6D}" destId="{0C1D1507-8BF9-4A9E-87D4-AC782C60004B}" srcOrd="0" destOrd="0" presId="urn:microsoft.com/office/officeart/2005/8/layout/process4"/>
    <dgm:cxn modelId="{E4447547-967E-4B8C-80C7-A4A93AD7E457}" type="presOf" srcId="{A6A31A96-ADD6-458B-915C-95F9B5D8DD2D}" destId="{F29F4702-00ED-4085-A79A-035C36DF26D5}" srcOrd="1" destOrd="0" presId="urn:microsoft.com/office/officeart/2005/8/layout/process4"/>
    <dgm:cxn modelId="{7E598754-42BD-4F83-9FDF-F07F2C90E7D5}" srcId="{1C3094B7-3D31-4AE4-9660-B2258824A365}" destId="{A6A31A96-ADD6-458B-915C-95F9B5D8DD2D}" srcOrd="2" destOrd="0" parTransId="{9806FE36-7472-4EF6-AA27-B43EC5FF57E0}" sibTransId="{58B27626-26B7-4E91-911D-AC200F57CB51}"/>
    <dgm:cxn modelId="{79838955-B896-4639-8241-EA6DA25BCA92}" srcId="{EBC1A06E-2A7D-4DCE-9F5B-A5932D506750}" destId="{AFD65A2A-96C1-45A2-ADA0-4B4EE0AF5BDE}" srcOrd="6" destOrd="0" parTransId="{DEF2F3A9-C454-473C-8A76-9E37C870D77A}" sibTransId="{57765E89-8A2B-407B-A46E-B77E659F019E}"/>
    <dgm:cxn modelId="{E594D9E7-30A1-4736-8D19-08E539FB0D42}" srcId="{A6A31A96-ADD6-458B-915C-95F9B5D8DD2D}" destId="{F3E0631E-5C02-4A59-AADD-5A5811DC097E}" srcOrd="6" destOrd="0" parTransId="{F1F5E4DA-7C0A-427F-937B-2B574AB53EFF}" sibTransId="{675FF603-D532-4A55-9B71-87AB09F40028}"/>
    <dgm:cxn modelId="{A54CE647-F2B5-4404-9FC1-0449112EAF71}" type="presOf" srcId="{EBC1A06E-2A7D-4DCE-9F5B-A5932D506750}" destId="{50045CC8-40C1-42A2-A93B-E9B4ED0E61F2}" srcOrd="0" destOrd="0" presId="urn:microsoft.com/office/officeart/2005/8/layout/process4"/>
    <dgm:cxn modelId="{0FF5DBED-3973-4563-A11D-0645C24928DE}" srcId="{A6A31A96-ADD6-458B-915C-95F9B5D8DD2D}" destId="{09348D0C-804B-4B61-A655-64905005512C}" srcOrd="2" destOrd="0" parTransId="{5732B1ED-BBD3-4435-85F0-526CAF01D3CA}" sibTransId="{FD4723B0-BAD7-45C0-B502-BB68FBF034E4}"/>
    <dgm:cxn modelId="{5537D58D-D7FC-41B0-AEF9-EA228B63DE58}" srcId="{EBC1A06E-2A7D-4DCE-9F5B-A5932D506750}" destId="{AA8DC2A4-B810-49E1-B9B7-43D21C9BBDE8}" srcOrd="3" destOrd="0" parTransId="{1E08D0D1-0D6A-4BA1-92F8-376F852BDA71}" sibTransId="{8EB608D8-C045-4A9A-A42B-1364329E0A7A}"/>
    <dgm:cxn modelId="{9F2266E1-F517-4513-AFE3-78C818A02606}" type="presParOf" srcId="{138087D8-61B6-4195-9680-EE7740472CC9}" destId="{1A770451-4C62-444E-8BA0-B5F1F25008BE}" srcOrd="0" destOrd="0" presId="urn:microsoft.com/office/officeart/2005/8/layout/process4"/>
    <dgm:cxn modelId="{3A3DC7F2-BA3C-457D-B913-C1384453B0D2}" type="presParOf" srcId="{1A770451-4C62-444E-8BA0-B5F1F25008BE}" destId="{39533771-4359-4161-8F52-7E6552C82192}" srcOrd="0" destOrd="0" presId="urn:microsoft.com/office/officeart/2005/8/layout/process4"/>
    <dgm:cxn modelId="{6FFAD70C-26A8-46D7-A2A7-3D899006C416}" type="presParOf" srcId="{1A770451-4C62-444E-8BA0-B5F1F25008BE}" destId="{F29F4702-00ED-4085-A79A-035C36DF26D5}" srcOrd="1" destOrd="0" presId="urn:microsoft.com/office/officeart/2005/8/layout/process4"/>
    <dgm:cxn modelId="{AE3C0BF1-F70A-4E82-A4D8-36203BED6C8A}" type="presParOf" srcId="{1A770451-4C62-444E-8BA0-B5F1F25008BE}" destId="{AB64D601-03E7-44CB-94DD-C0FA91D35A04}" srcOrd="2" destOrd="0" presId="urn:microsoft.com/office/officeart/2005/8/layout/process4"/>
    <dgm:cxn modelId="{09D70388-D594-4DDD-B348-2237E859A4C6}" type="presParOf" srcId="{AB64D601-03E7-44CB-94DD-C0FA91D35A04}" destId="{2AE6DE98-D759-48DE-8BDC-6B2568C22270}" srcOrd="0" destOrd="0" presId="urn:microsoft.com/office/officeart/2005/8/layout/process4"/>
    <dgm:cxn modelId="{49621D60-0BB0-4F00-9634-2CC492BBD89A}" type="presParOf" srcId="{AB64D601-03E7-44CB-94DD-C0FA91D35A04}" destId="{F8902135-A432-45A5-B292-AD51A06E062E}" srcOrd="1" destOrd="0" presId="urn:microsoft.com/office/officeart/2005/8/layout/process4"/>
    <dgm:cxn modelId="{391A6AF0-FF7A-4F98-80E1-74E3A64FA734}" type="presParOf" srcId="{AB64D601-03E7-44CB-94DD-C0FA91D35A04}" destId="{211681F4-8071-4E1A-8A9A-33006A7F4310}" srcOrd="2" destOrd="0" presId="urn:microsoft.com/office/officeart/2005/8/layout/process4"/>
    <dgm:cxn modelId="{3C10734D-684C-4C92-B6FE-D56914FE5BDC}" type="presParOf" srcId="{AB64D601-03E7-44CB-94DD-C0FA91D35A04}" destId="{252B78A4-D461-47A7-AEB8-E4FC0741D0C8}" srcOrd="3" destOrd="0" presId="urn:microsoft.com/office/officeart/2005/8/layout/process4"/>
    <dgm:cxn modelId="{7D6FE666-F55A-4E63-9AA2-7C83091CB52A}" type="presParOf" srcId="{AB64D601-03E7-44CB-94DD-C0FA91D35A04}" destId="{6ED3B9A5-E65E-412E-9878-34ED71EA37B9}" srcOrd="4" destOrd="0" presId="urn:microsoft.com/office/officeart/2005/8/layout/process4"/>
    <dgm:cxn modelId="{0EE8A1F7-0708-41CC-9853-301E8A8B31E8}" type="presParOf" srcId="{AB64D601-03E7-44CB-94DD-C0FA91D35A04}" destId="{9C437374-D223-4C84-B908-AEDA03991FA9}" srcOrd="5" destOrd="0" presId="urn:microsoft.com/office/officeart/2005/8/layout/process4"/>
    <dgm:cxn modelId="{75F28702-316B-4BAD-8AE2-E44581F12C3C}" type="presParOf" srcId="{AB64D601-03E7-44CB-94DD-C0FA91D35A04}" destId="{A451992D-8631-482C-BBC3-EC2651DA4FAD}" srcOrd="6" destOrd="0" presId="urn:microsoft.com/office/officeart/2005/8/layout/process4"/>
    <dgm:cxn modelId="{457519E4-65A8-4632-9A87-3138CC40450D}" type="presParOf" srcId="{AB64D601-03E7-44CB-94DD-C0FA91D35A04}" destId="{B3A8D0BD-4B6E-466D-9955-190FDB6A6AAF}" srcOrd="7" destOrd="0" presId="urn:microsoft.com/office/officeart/2005/8/layout/process4"/>
    <dgm:cxn modelId="{F132B116-C9B1-4B0B-A366-4C2E49311991}" type="presParOf" srcId="{AB64D601-03E7-44CB-94DD-C0FA91D35A04}" destId="{511F89B6-1BB4-4FB3-AA89-02B3791BCCF9}" srcOrd="8" destOrd="0" presId="urn:microsoft.com/office/officeart/2005/8/layout/process4"/>
    <dgm:cxn modelId="{67CBD8CF-7AE2-40FD-AD64-C2C042C09A0A}" type="presParOf" srcId="{138087D8-61B6-4195-9680-EE7740472CC9}" destId="{DA2BF9E3-BAB6-4AD6-A57E-0BCA41C70B27}" srcOrd="1" destOrd="0" presId="urn:microsoft.com/office/officeart/2005/8/layout/process4"/>
    <dgm:cxn modelId="{F2BA2BA8-DC11-490D-BBFA-CEF2F51097BF}" type="presParOf" srcId="{138087D8-61B6-4195-9680-EE7740472CC9}" destId="{22367F4F-A835-4901-B583-B73D9F6DC9CB}" srcOrd="2" destOrd="0" presId="urn:microsoft.com/office/officeart/2005/8/layout/process4"/>
    <dgm:cxn modelId="{48BC548F-87B1-4888-8366-3B5B103DD6FD}" type="presParOf" srcId="{22367F4F-A835-4901-B583-B73D9F6DC9CB}" destId="{0C1D1507-8BF9-4A9E-87D4-AC782C60004B}" srcOrd="0" destOrd="0" presId="urn:microsoft.com/office/officeart/2005/8/layout/process4"/>
    <dgm:cxn modelId="{1FBC26F8-6D7E-45E6-A8A8-E9B0EB816F0C}" type="presParOf" srcId="{22367F4F-A835-4901-B583-B73D9F6DC9CB}" destId="{F559A5C9-CDF5-4EC1-A352-0A61901BA5BD}" srcOrd="1" destOrd="0" presId="urn:microsoft.com/office/officeart/2005/8/layout/process4"/>
    <dgm:cxn modelId="{69A1C79D-BD8E-4829-8885-FC3E8F30BACC}" type="presParOf" srcId="{22367F4F-A835-4901-B583-B73D9F6DC9CB}" destId="{C1B37C75-9DFA-42C4-9FDB-97A6BB005900}" srcOrd="2" destOrd="0" presId="urn:microsoft.com/office/officeart/2005/8/layout/process4"/>
    <dgm:cxn modelId="{4D497384-B1CB-49AC-9D57-85B837C69CBF}" type="presParOf" srcId="{C1B37C75-9DFA-42C4-9FDB-97A6BB005900}" destId="{1CA9E377-0979-4526-99A2-35169FAA4478}" srcOrd="0" destOrd="0" presId="urn:microsoft.com/office/officeart/2005/8/layout/process4"/>
    <dgm:cxn modelId="{329AE40D-4E4E-4CC9-A565-DA21291756B3}" type="presParOf" srcId="{C1B37C75-9DFA-42C4-9FDB-97A6BB005900}" destId="{5F0BF07C-BC38-4E22-95F2-76EEF3A41F54}" srcOrd="1" destOrd="0" presId="urn:microsoft.com/office/officeart/2005/8/layout/process4"/>
    <dgm:cxn modelId="{F4293707-1A25-47B4-9FB0-3D0D6DD2D534}" type="presParOf" srcId="{C1B37C75-9DFA-42C4-9FDB-97A6BB005900}" destId="{B46164BE-BCBB-492E-94BC-1752C680EF20}" srcOrd="2" destOrd="0" presId="urn:microsoft.com/office/officeart/2005/8/layout/process4"/>
    <dgm:cxn modelId="{D81A11D4-D343-44FB-B2C1-BE6EA84F3A17}" type="presParOf" srcId="{C1B37C75-9DFA-42C4-9FDB-97A6BB005900}" destId="{952D9354-682C-4DED-9B9E-248F3BDCF580}" srcOrd="3" destOrd="0" presId="urn:microsoft.com/office/officeart/2005/8/layout/process4"/>
    <dgm:cxn modelId="{81FDEC56-BDC1-49DF-9C13-39954B96FA00}" type="presParOf" srcId="{C1B37C75-9DFA-42C4-9FDB-97A6BB005900}" destId="{7DE70DA8-9D2B-4E8E-89D9-568A15149F03}" srcOrd="4" destOrd="0" presId="urn:microsoft.com/office/officeart/2005/8/layout/process4"/>
    <dgm:cxn modelId="{2247A70A-E4BC-46A0-9A94-618C1D76D2F8}" type="presParOf" srcId="{C1B37C75-9DFA-42C4-9FDB-97A6BB005900}" destId="{3E81F08E-E6EA-475E-82DE-8C17595D110E}" srcOrd="5" destOrd="0" presId="urn:microsoft.com/office/officeart/2005/8/layout/process4"/>
    <dgm:cxn modelId="{C787AB6D-1AB5-49F2-BDEF-A17BC2B72BA6}" type="presParOf" srcId="{C1B37C75-9DFA-42C4-9FDB-97A6BB005900}" destId="{B2FDADFD-7725-4296-A48C-3398C78021BB}" srcOrd="6" destOrd="0" presId="urn:microsoft.com/office/officeart/2005/8/layout/process4"/>
    <dgm:cxn modelId="{46BF27DD-F5B3-4834-801F-DEC393920045}" type="presParOf" srcId="{138087D8-61B6-4195-9680-EE7740472CC9}" destId="{6675ED5F-7F2A-413E-89A8-7CEFAD6EE6D1}" srcOrd="3" destOrd="0" presId="urn:microsoft.com/office/officeart/2005/8/layout/process4"/>
    <dgm:cxn modelId="{C94E372C-D1EC-4EFA-B46B-930D4B4F0C9D}" type="presParOf" srcId="{138087D8-61B6-4195-9680-EE7740472CC9}" destId="{231F9B19-626B-4C8D-BC8C-8586AC7607A9}" srcOrd="4" destOrd="0" presId="urn:microsoft.com/office/officeart/2005/8/layout/process4"/>
    <dgm:cxn modelId="{5759303B-D84C-4378-BADE-7241847D20AB}" type="presParOf" srcId="{231F9B19-626B-4C8D-BC8C-8586AC7607A9}" destId="{50045CC8-40C1-42A2-A93B-E9B4ED0E61F2}" srcOrd="0" destOrd="0" presId="urn:microsoft.com/office/officeart/2005/8/layout/process4"/>
    <dgm:cxn modelId="{2625257D-6B64-48AD-BAFA-24C4F8567FA8}" type="presParOf" srcId="{231F9B19-626B-4C8D-BC8C-8586AC7607A9}" destId="{F01F4A54-C27B-4CC7-BE0C-11E644645155}" srcOrd="1" destOrd="0" presId="urn:microsoft.com/office/officeart/2005/8/layout/process4"/>
    <dgm:cxn modelId="{9793CA23-CB4E-4AC5-93CC-7FA4870EEB05}" type="presParOf" srcId="{231F9B19-626B-4C8D-BC8C-8586AC7607A9}" destId="{64DA0FE9-A3F9-4650-89AA-363FAFA4EB8B}" srcOrd="2" destOrd="0" presId="urn:microsoft.com/office/officeart/2005/8/layout/process4"/>
    <dgm:cxn modelId="{CA21974F-51A2-45E1-864C-92D41FD103A3}" type="presParOf" srcId="{64DA0FE9-A3F9-4650-89AA-363FAFA4EB8B}" destId="{D3124ED7-1BA7-4888-B4E6-C6A1E11E4D76}" srcOrd="0" destOrd="0" presId="urn:microsoft.com/office/officeart/2005/8/layout/process4"/>
    <dgm:cxn modelId="{D10478F9-78E7-43B8-8854-74CA5957A5E4}" type="presParOf" srcId="{64DA0FE9-A3F9-4650-89AA-363FAFA4EB8B}" destId="{1A93374F-8140-4116-B30E-B522D8DE863F}" srcOrd="1" destOrd="0" presId="urn:microsoft.com/office/officeart/2005/8/layout/process4"/>
    <dgm:cxn modelId="{C2F801BF-4CBE-45E1-A23F-5F88D0C30F14}" type="presParOf" srcId="{64DA0FE9-A3F9-4650-89AA-363FAFA4EB8B}" destId="{0116C35A-4778-4F33-ABBC-C2DB87E777C4}" srcOrd="2" destOrd="0" presId="urn:microsoft.com/office/officeart/2005/8/layout/process4"/>
    <dgm:cxn modelId="{3C32A499-7E9B-4148-A43A-369C030453E4}" type="presParOf" srcId="{64DA0FE9-A3F9-4650-89AA-363FAFA4EB8B}" destId="{80F88D40-1391-463C-9298-70E3EFF1B2D3}" srcOrd="3" destOrd="0" presId="urn:microsoft.com/office/officeart/2005/8/layout/process4"/>
    <dgm:cxn modelId="{8340A5FB-484E-4653-B275-117F59810DD5}" type="presParOf" srcId="{64DA0FE9-A3F9-4650-89AA-363FAFA4EB8B}" destId="{304550BA-B638-4FAA-8455-3A6621A859C2}" srcOrd="4" destOrd="0" presId="urn:microsoft.com/office/officeart/2005/8/layout/process4"/>
    <dgm:cxn modelId="{2C6DD5A3-6580-47B9-81E8-C977C5373AAD}" type="presParOf" srcId="{64DA0FE9-A3F9-4650-89AA-363FAFA4EB8B}" destId="{AED4F829-B8E2-4D52-9D9D-A2079501FC01}" srcOrd="5" destOrd="0" presId="urn:microsoft.com/office/officeart/2005/8/layout/process4"/>
    <dgm:cxn modelId="{D104C4A7-4E93-4581-AB6B-561D0BC89CAF}" type="presParOf" srcId="{64DA0FE9-A3F9-4650-89AA-363FAFA4EB8B}" destId="{4364D7E6-1350-4814-AC61-CBC9DD0CB049}" srcOrd="6" destOrd="0" presId="urn:microsoft.com/office/officeart/2005/8/layout/process4"/>
    <dgm:cxn modelId="{4BD25759-2996-4625-A936-A5BDF7FAFFCB}" type="presParOf" srcId="{64DA0FE9-A3F9-4650-89AA-363FAFA4EB8B}" destId="{63334034-60DB-4F01-A77E-F486CADE5B6F}" srcOrd="7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E78F5C-B5B7-4B19-9701-06FBF934200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FF9F67-04C3-4594-8ECD-7A4D98AAC3B8}">
      <dgm:prSet phldrT="[Текст]" custT="1"/>
      <dgm:spPr>
        <a:xfrm rot="10800000">
          <a:off x="0" y="799"/>
          <a:ext cx="8229600" cy="1719839"/>
        </a:xfrm>
      </dgm:spPr>
      <dgm:t>
        <a:bodyPr/>
        <a:lstStyle/>
        <a:p>
          <a:r>
            <a:rPr lang="ru-RU" sz="2400" dirty="0" smtClean="0">
              <a:latin typeface="Arial" pitchFamily="34" charset="0"/>
              <a:ea typeface="+mn-ea"/>
              <a:cs typeface="Arial" pitchFamily="34" charset="0"/>
            </a:rPr>
            <a:t>ОМО  транспорта</a:t>
          </a:r>
          <a:endParaRPr lang="ru-RU" sz="2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44C3902E-81C1-4030-96B0-095E27095259}" type="parTrans" cxnId="{FED1B1D6-2CC9-4732-9436-07E06F8938E7}">
      <dgm:prSet/>
      <dgm:spPr/>
      <dgm:t>
        <a:bodyPr/>
        <a:lstStyle/>
        <a:p>
          <a:endParaRPr lang="ru-RU"/>
        </a:p>
      </dgm:t>
    </dgm:pt>
    <dgm:pt modelId="{8DA6DB50-6606-4DF1-9298-40813389ED0A}" type="sibTrans" cxnId="{FED1B1D6-2CC9-4732-9436-07E06F8938E7}">
      <dgm:prSet/>
      <dgm:spPr/>
      <dgm:t>
        <a:bodyPr/>
        <a:lstStyle/>
        <a:p>
          <a:endParaRPr lang="ru-RU"/>
        </a:p>
      </dgm:t>
    </dgm:pt>
    <dgm:pt modelId="{B3FCA90E-A006-4F24-830B-B509290CF022}">
      <dgm:prSet phldrT="[Текст]"/>
      <dgm:spPr>
        <a:xfrm>
          <a:off x="0" y="604463"/>
          <a:ext cx="4114799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Транспорт ( по отраслям)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786ED6DF-F427-4BBE-A594-265F98CBD55B}" type="parTrans" cxnId="{9E50F114-5574-40C3-87F2-6D6E01B10617}">
      <dgm:prSet/>
      <dgm:spPr/>
      <dgm:t>
        <a:bodyPr/>
        <a:lstStyle/>
        <a:p>
          <a:endParaRPr lang="ru-RU"/>
        </a:p>
      </dgm:t>
    </dgm:pt>
    <dgm:pt modelId="{8B73C0A5-7AA1-4A6E-835E-3613E1E19E1F}" type="sibTrans" cxnId="{9E50F114-5574-40C3-87F2-6D6E01B10617}">
      <dgm:prSet/>
      <dgm:spPr/>
      <dgm:t>
        <a:bodyPr/>
        <a:lstStyle/>
        <a:p>
          <a:endParaRPr lang="ru-RU"/>
        </a:p>
      </dgm:t>
    </dgm:pt>
    <dgm:pt modelId="{F0AD1DB2-14BB-4A3E-ACB2-CF7DA8359776}">
      <dgm:prSet phldrT="[Текст]"/>
      <dgm:spPr>
        <a:xfrm>
          <a:off x="4114800" y="604463"/>
          <a:ext cx="4114799" cy="514231"/>
        </a:xfrm>
      </dgm:spPr>
      <dgm:t>
        <a:bodyPr/>
        <a:lstStyle/>
        <a:p>
          <a:r>
            <a:rPr lang="kk-KZ" smtClean="0">
              <a:latin typeface="Calibri"/>
              <a:ea typeface="+mn-ea"/>
              <a:cs typeface="+mn-cs"/>
            </a:rPr>
            <a:t>Производство, монтаж, эксплуатация и ремонт (по отраслям)</a:t>
          </a:r>
          <a:endParaRPr lang="ru-RU">
            <a:latin typeface="Calibri"/>
            <a:ea typeface="+mn-ea"/>
            <a:cs typeface="+mn-cs"/>
          </a:endParaRPr>
        </a:p>
      </dgm:t>
    </dgm:pt>
    <dgm:pt modelId="{03A59D71-26EB-479C-AFE0-1A21EEE1FF94}" type="parTrans" cxnId="{85161989-44AD-40A8-B521-CEA9C1D26DC7}">
      <dgm:prSet/>
      <dgm:spPr/>
      <dgm:t>
        <a:bodyPr/>
        <a:lstStyle/>
        <a:p>
          <a:endParaRPr lang="ru-RU"/>
        </a:p>
      </dgm:t>
    </dgm:pt>
    <dgm:pt modelId="{012AF50C-DFE0-49B9-9F9F-106FDC95A444}" type="sibTrans" cxnId="{85161989-44AD-40A8-B521-CEA9C1D26DC7}">
      <dgm:prSet/>
      <dgm:spPr/>
      <dgm:t>
        <a:bodyPr/>
        <a:lstStyle/>
        <a:p>
          <a:endParaRPr lang="ru-RU"/>
        </a:p>
      </dgm:t>
    </dgm:pt>
    <dgm:pt modelId="{F550C7A0-DF9C-4CB0-8653-57F64AA95D0B}">
      <dgm:prSet phldrT="[Текст]" custT="1"/>
      <dgm:spPr>
        <a:xfrm rot="10800000">
          <a:off x="0" y="1703865"/>
          <a:ext cx="8229600" cy="1719839"/>
        </a:xfrm>
      </dgm:spPr>
      <dgm:t>
        <a:bodyPr/>
        <a:lstStyle/>
        <a:p>
          <a:r>
            <a:rPr lang="ru-RU" sz="2400" dirty="0" smtClean="0">
              <a:latin typeface="Arial" pitchFamily="34" charset="0"/>
              <a:ea typeface="+mn-ea"/>
              <a:cs typeface="Arial" pitchFamily="34" charset="0"/>
            </a:rPr>
            <a:t>ОМО Связь, телекоммуникации и информационные технологии</a:t>
          </a:r>
          <a:endParaRPr lang="ru-RU" sz="2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8449EF89-3D89-4DEE-B9CA-E5EE3F60858B}" type="parTrans" cxnId="{EE5B89F9-C367-4F41-97F6-58C97F81B7A9}">
      <dgm:prSet/>
      <dgm:spPr/>
      <dgm:t>
        <a:bodyPr/>
        <a:lstStyle/>
        <a:p>
          <a:endParaRPr lang="ru-RU"/>
        </a:p>
      </dgm:t>
    </dgm:pt>
    <dgm:pt modelId="{B8B5B7F6-042E-4375-8073-47D089F13702}" type="sibTrans" cxnId="{EE5B89F9-C367-4F41-97F6-58C97F81B7A9}">
      <dgm:prSet/>
      <dgm:spPr/>
      <dgm:t>
        <a:bodyPr/>
        <a:lstStyle/>
        <a:p>
          <a:endParaRPr lang="ru-RU"/>
        </a:p>
      </dgm:t>
    </dgm:pt>
    <dgm:pt modelId="{4FC23F7E-47CF-4969-A8D4-826DBC8D2508}">
      <dgm:prSet phldrT="[Текст]"/>
      <dgm:spPr>
        <a:xfrm>
          <a:off x="0" y="2307529"/>
          <a:ext cx="4114799" cy="514231"/>
        </a:xfrm>
      </dgm:spPr>
      <dgm:t>
        <a:bodyPr/>
        <a:lstStyle/>
        <a:p>
          <a:r>
            <a:rPr lang="kk-KZ" dirty="0" smtClean="0">
              <a:latin typeface="Calibri"/>
              <a:ea typeface="+mn-ea"/>
              <a:cs typeface="+mn-cs"/>
            </a:rPr>
            <a:t>Связь, телекоммуникации и информационные технологии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2057EBC6-FC1F-488C-A493-0F21FAE63073}" type="parTrans" cxnId="{16B93621-2210-423F-97FC-486B478AE71E}">
      <dgm:prSet/>
      <dgm:spPr/>
      <dgm:t>
        <a:bodyPr/>
        <a:lstStyle/>
        <a:p>
          <a:endParaRPr lang="ru-RU"/>
        </a:p>
      </dgm:t>
    </dgm:pt>
    <dgm:pt modelId="{C995E9F0-0516-49F6-AE78-F84CFD73690D}" type="sibTrans" cxnId="{16B93621-2210-423F-97FC-486B478AE71E}">
      <dgm:prSet/>
      <dgm:spPr/>
      <dgm:t>
        <a:bodyPr/>
        <a:lstStyle/>
        <a:p>
          <a:endParaRPr lang="ru-RU"/>
        </a:p>
      </dgm:t>
    </dgm:pt>
    <dgm:pt modelId="{CF8E73B6-BF96-4148-A1B0-9C88024E278A}">
      <dgm:prSet phldrT="[Текст]"/>
      <dgm:spPr>
        <a:xfrm>
          <a:off x="4114800" y="2307529"/>
          <a:ext cx="4114799" cy="514231"/>
        </a:xfrm>
      </dgm:spPr>
      <dgm:t>
        <a:bodyPr/>
        <a:lstStyle/>
        <a:p>
          <a:r>
            <a:rPr lang="kk-KZ" smtClean="0">
              <a:latin typeface="Calibri"/>
              <a:ea typeface="+mn-ea"/>
              <a:cs typeface="+mn-cs"/>
            </a:rPr>
            <a:t>Обслуживание и ремонт телекоммуникационного оборудования</a:t>
          </a:r>
          <a:endParaRPr lang="ru-RU">
            <a:latin typeface="Calibri"/>
            <a:ea typeface="+mn-ea"/>
            <a:cs typeface="+mn-cs"/>
          </a:endParaRPr>
        </a:p>
      </dgm:t>
    </dgm:pt>
    <dgm:pt modelId="{A3108AF0-6F56-4C15-8064-92C1BD1BBC31}" type="parTrans" cxnId="{7FDD2FD3-DAEF-4C53-9A83-F76B3CB2B04B}">
      <dgm:prSet/>
      <dgm:spPr/>
      <dgm:t>
        <a:bodyPr/>
        <a:lstStyle/>
        <a:p>
          <a:endParaRPr lang="ru-RU"/>
        </a:p>
      </dgm:t>
    </dgm:pt>
    <dgm:pt modelId="{4930379C-EF72-46C9-AC93-7FD42AD4AB9B}" type="sibTrans" cxnId="{7FDD2FD3-DAEF-4C53-9A83-F76B3CB2B04B}">
      <dgm:prSet/>
      <dgm:spPr/>
      <dgm:t>
        <a:bodyPr/>
        <a:lstStyle/>
        <a:p>
          <a:endParaRPr lang="ru-RU"/>
        </a:p>
      </dgm:t>
    </dgm:pt>
    <dgm:pt modelId="{9F7CF42F-1604-4ADD-B11D-25F7639A791F}">
      <dgm:prSet phldrT="[Текст]" custT="1"/>
      <dgm:spPr>
        <a:xfrm>
          <a:off x="0" y="3406931"/>
          <a:ext cx="8229600" cy="1118231"/>
        </a:xfrm>
      </dgm:spPr>
      <dgm:t>
        <a:bodyPr/>
        <a:lstStyle/>
        <a:p>
          <a:r>
            <a:rPr lang="ru-RU" sz="2400" dirty="0" smtClean="0">
              <a:latin typeface="Arial" pitchFamily="34" charset="0"/>
              <a:ea typeface="+mn-ea"/>
              <a:cs typeface="Arial" pitchFamily="34" charset="0"/>
            </a:rPr>
            <a:t>Сельское  хозяйство, ветеринария и экология</a:t>
          </a:r>
          <a:endParaRPr lang="ru-RU" sz="2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F2A6DFE1-0F37-4A9F-9EF1-637FC73EEA7F}" type="parTrans" cxnId="{12401A45-B08F-463B-BFA1-A0A6CA5C1107}">
      <dgm:prSet/>
      <dgm:spPr/>
      <dgm:t>
        <a:bodyPr/>
        <a:lstStyle/>
        <a:p>
          <a:endParaRPr lang="ru-RU"/>
        </a:p>
      </dgm:t>
    </dgm:pt>
    <dgm:pt modelId="{B6EB2973-4AD3-40BD-9843-1ABA03C900BA}" type="sibTrans" cxnId="{12401A45-B08F-463B-BFA1-A0A6CA5C1107}">
      <dgm:prSet/>
      <dgm:spPr/>
      <dgm:t>
        <a:bodyPr/>
        <a:lstStyle/>
        <a:p>
          <a:endParaRPr lang="ru-RU"/>
        </a:p>
      </dgm:t>
    </dgm:pt>
    <dgm:pt modelId="{D5D6C38F-53A8-4C45-8642-FDFCC9D817E1}">
      <dgm:prSet phldrT="[Текст]"/>
      <dgm:spPr>
        <a:xfrm>
          <a:off x="0" y="3988412"/>
          <a:ext cx="4114799" cy="514386"/>
        </a:xfr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Сельское  хозяйство, ветеринария и экология</a:t>
          </a:r>
          <a:endParaRPr lang="ru-RU">
            <a:latin typeface="Calibri"/>
            <a:ea typeface="+mn-ea"/>
            <a:cs typeface="+mn-cs"/>
          </a:endParaRPr>
        </a:p>
      </dgm:t>
    </dgm:pt>
    <dgm:pt modelId="{65CE9EDF-D150-4CD7-98A9-4D72554834C1}" type="parTrans" cxnId="{526E2606-FA06-4259-B46A-840544CE207A}">
      <dgm:prSet/>
      <dgm:spPr/>
      <dgm:t>
        <a:bodyPr/>
        <a:lstStyle/>
        <a:p>
          <a:endParaRPr lang="ru-RU"/>
        </a:p>
      </dgm:t>
    </dgm:pt>
    <dgm:pt modelId="{F2358730-3056-4D38-956B-49E3AA12A84F}" type="sibTrans" cxnId="{526E2606-FA06-4259-B46A-840544CE207A}">
      <dgm:prSet/>
      <dgm:spPr/>
      <dgm:t>
        <a:bodyPr/>
        <a:lstStyle/>
        <a:p>
          <a:endParaRPr lang="ru-RU"/>
        </a:p>
      </dgm:t>
    </dgm:pt>
    <dgm:pt modelId="{59BD5069-8B27-4CC3-9C8F-588D30E096A4}">
      <dgm:prSet phldrT="[Текст]"/>
      <dgm:spPr>
        <a:xfrm>
          <a:off x="4114800" y="3988412"/>
          <a:ext cx="4114799" cy="514386"/>
        </a:xfr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Элеваторное, мукомольное, крупяное и комбикормовое производство</a:t>
          </a:r>
          <a:endParaRPr lang="ru-RU">
            <a:latin typeface="Calibri"/>
            <a:ea typeface="+mn-ea"/>
            <a:cs typeface="+mn-cs"/>
          </a:endParaRPr>
        </a:p>
      </dgm:t>
    </dgm:pt>
    <dgm:pt modelId="{B98004A4-8612-45D0-8524-18AB79FD9F2B}" type="parTrans" cxnId="{FA4A7024-5ABC-4C02-A278-E23C7B9027EF}">
      <dgm:prSet/>
      <dgm:spPr/>
      <dgm:t>
        <a:bodyPr/>
        <a:lstStyle/>
        <a:p>
          <a:endParaRPr lang="ru-RU"/>
        </a:p>
      </dgm:t>
    </dgm:pt>
    <dgm:pt modelId="{377F6799-4F28-4D42-8601-DF89075BF65A}" type="sibTrans" cxnId="{FA4A7024-5ABC-4C02-A278-E23C7B9027EF}">
      <dgm:prSet/>
      <dgm:spPr/>
      <dgm:t>
        <a:bodyPr/>
        <a:lstStyle/>
        <a:p>
          <a:endParaRPr lang="ru-RU"/>
        </a:p>
      </dgm:t>
    </dgm:pt>
    <dgm:pt modelId="{9C60BB2D-7656-4047-AA05-B76FFA14B496}" type="pres">
      <dgm:prSet presAssocID="{14E78F5C-B5B7-4B19-9701-06FBF93420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77D90E-3304-4F36-B7D9-F4CFBBC10ABA}" type="pres">
      <dgm:prSet presAssocID="{9F7CF42F-1604-4ADD-B11D-25F7639A791F}" presName="boxAndChildren" presStyleCnt="0"/>
      <dgm:spPr/>
      <dgm:t>
        <a:bodyPr/>
        <a:lstStyle/>
        <a:p>
          <a:endParaRPr lang="ru-RU"/>
        </a:p>
      </dgm:t>
    </dgm:pt>
    <dgm:pt modelId="{0F17EA10-D17C-4164-907B-F1B9C5592783}" type="pres">
      <dgm:prSet presAssocID="{9F7CF42F-1604-4ADD-B11D-25F7639A791F}" presName="parentTextBox" presStyleLbl="node1" presStyleIdx="0" presStyleCnt="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665F098-2F49-4783-9815-09C5032A6CCE}" type="pres">
      <dgm:prSet presAssocID="{9F7CF42F-1604-4ADD-B11D-25F7639A791F}" presName="entireBox" presStyleLbl="node1" presStyleIdx="0" presStyleCnt="3"/>
      <dgm:spPr/>
      <dgm:t>
        <a:bodyPr/>
        <a:lstStyle/>
        <a:p>
          <a:endParaRPr lang="ru-RU"/>
        </a:p>
      </dgm:t>
    </dgm:pt>
    <dgm:pt modelId="{9074840E-9473-4FF0-922B-C9A3426260E8}" type="pres">
      <dgm:prSet presAssocID="{9F7CF42F-1604-4ADD-B11D-25F7639A791F}" presName="descendantBox" presStyleCnt="0"/>
      <dgm:spPr/>
      <dgm:t>
        <a:bodyPr/>
        <a:lstStyle/>
        <a:p>
          <a:endParaRPr lang="ru-RU"/>
        </a:p>
      </dgm:t>
    </dgm:pt>
    <dgm:pt modelId="{F6C032F9-EFC8-437D-9B72-A6608416294D}" type="pres">
      <dgm:prSet presAssocID="{D5D6C38F-53A8-4C45-8642-FDFCC9D817E1}" presName="childTextBox" presStyleLbl="fgAccFollowNode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E42C198-DE21-4A46-8C78-88D8966A9189}" type="pres">
      <dgm:prSet presAssocID="{59BD5069-8B27-4CC3-9C8F-588D30E096A4}" presName="childTextBox" presStyleLbl="fgAccFollowNode1" presStyleIdx="1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168F1CB-C788-4E5F-86B0-2326607752DB}" type="pres">
      <dgm:prSet presAssocID="{B8B5B7F6-042E-4375-8073-47D089F13702}" presName="sp" presStyleCnt="0"/>
      <dgm:spPr/>
      <dgm:t>
        <a:bodyPr/>
        <a:lstStyle/>
        <a:p>
          <a:endParaRPr lang="ru-RU"/>
        </a:p>
      </dgm:t>
    </dgm:pt>
    <dgm:pt modelId="{86C508AD-79AD-41E0-A0D0-90D2138C4963}" type="pres">
      <dgm:prSet presAssocID="{F550C7A0-DF9C-4CB0-8653-57F64AA95D0B}" presName="arrowAndChildren" presStyleCnt="0"/>
      <dgm:spPr/>
      <dgm:t>
        <a:bodyPr/>
        <a:lstStyle/>
        <a:p>
          <a:endParaRPr lang="ru-RU"/>
        </a:p>
      </dgm:t>
    </dgm:pt>
    <dgm:pt modelId="{90AD10AC-5CBE-4A92-B3FB-AA83052D7948}" type="pres">
      <dgm:prSet presAssocID="{F550C7A0-DF9C-4CB0-8653-57F64AA95D0B}" presName="parentTextArrow" presStyleLbl="node1" presStyleIdx="0" presStyleCnt="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C038B9C5-26C7-474C-80DF-3FDCDB372D6C}" type="pres">
      <dgm:prSet presAssocID="{F550C7A0-DF9C-4CB0-8653-57F64AA95D0B}" presName="arrow" presStyleLbl="node1" presStyleIdx="1" presStyleCnt="3" custScaleY="125942"/>
      <dgm:spPr/>
      <dgm:t>
        <a:bodyPr/>
        <a:lstStyle/>
        <a:p>
          <a:endParaRPr lang="ru-RU"/>
        </a:p>
      </dgm:t>
    </dgm:pt>
    <dgm:pt modelId="{27A579C1-7E20-4F68-8A50-0C11BE455C84}" type="pres">
      <dgm:prSet presAssocID="{F550C7A0-DF9C-4CB0-8653-57F64AA95D0B}" presName="descendantArrow" presStyleCnt="0"/>
      <dgm:spPr/>
      <dgm:t>
        <a:bodyPr/>
        <a:lstStyle/>
        <a:p>
          <a:endParaRPr lang="ru-RU"/>
        </a:p>
      </dgm:t>
    </dgm:pt>
    <dgm:pt modelId="{DD06EECE-0086-4691-8214-4D7B5D05B5DC}" type="pres">
      <dgm:prSet presAssocID="{4FC23F7E-47CF-4969-A8D4-826DBC8D2508}" presName="childTextArrow" presStyleLbl="fgAccFollowNode1" presStyleIdx="2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B50E572-DD7C-42B2-A706-5FB4973665DA}" type="pres">
      <dgm:prSet presAssocID="{CF8E73B6-BF96-4148-A1B0-9C88024E278A}" presName="childTextArrow" presStyleLbl="fgAccFollowNode1" presStyleIdx="3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DC467C7-8952-4F43-AF9C-E05425A32B91}" type="pres">
      <dgm:prSet presAssocID="{8DA6DB50-6606-4DF1-9298-40813389ED0A}" presName="sp" presStyleCnt="0"/>
      <dgm:spPr/>
      <dgm:t>
        <a:bodyPr/>
        <a:lstStyle/>
        <a:p>
          <a:endParaRPr lang="ru-RU"/>
        </a:p>
      </dgm:t>
    </dgm:pt>
    <dgm:pt modelId="{447F6F9E-664B-40E4-9322-9BA1FB91C7F3}" type="pres">
      <dgm:prSet presAssocID="{A4FF9F67-04C3-4594-8ECD-7A4D98AAC3B8}" presName="arrowAndChildren" presStyleCnt="0"/>
      <dgm:spPr/>
      <dgm:t>
        <a:bodyPr/>
        <a:lstStyle/>
        <a:p>
          <a:endParaRPr lang="ru-RU"/>
        </a:p>
      </dgm:t>
    </dgm:pt>
    <dgm:pt modelId="{CBBC929A-2176-49FD-8588-100A6DBAEE33}" type="pres">
      <dgm:prSet presAssocID="{A4FF9F67-04C3-4594-8ECD-7A4D98AAC3B8}" presName="parentTextArrow" presStyleLbl="node1" presStyleIdx="1" presStyleCnt="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937949D4-176E-452C-964D-77CAB838AA35}" type="pres">
      <dgm:prSet presAssocID="{A4FF9F67-04C3-4594-8ECD-7A4D98AAC3B8}" presName="arrow" presStyleLbl="node1" presStyleIdx="2" presStyleCnt="3"/>
      <dgm:spPr/>
      <dgm:t>
        <a:bodyPr/>
        <a:lstStyle/>
        <a:p>
          <a:endParaRPr lang="ru-RU"/>
        </a:p>
      </dgm:t>
    </dgm:pt>
    <dgm:pt modelId="{D4E981D2-510A-44B3-B52D-3CA8340F2EEC}" type="pres">
      <dgm:prSet presAssocID="{A4FF9F67-04C3-4594-8ECD-7A4D98AAC3B8}" presName="descendantArrow" presStyleCnt="0"/>
      <dgm:spPr/>
      <dgm:t>
        <a:bodyPr/>
        <a:lstStyle/>
        <a:p>
          <a:endParaRPr lang="ru-RU"/>
        </a:p>
      </dgm:t>
    </dgm:pt>
    <dgm:pt modelId="{3B192030-D776-433C-AC62-AAB313EE603F}" type="pres">
      <dgm:prSet presAssocID="{B3FCA90E-A006-4F24-830B-B509290CF022}" presName="childTextArrow" presStyleLbl="fgAccFollowNode1" presStyleIdx="4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4C7C84B-176D-453F-8C6E-EA74B4E9CBF0}" type="pres">
      <dgm:prSet presAssocID="{F0AD1DB2-14BB-4A3E-ACB2-CF7DA8359776}" presName="childTextArrow" presStyleLbl="fgAccFollowNode1" presStyleIdx="5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FA4A7024-5ABC-4C02-A278-E23C7B9027EF}" srcId="{9F7CF42F-1604-4ADD-B11D-25F7639A791F}" destId="{59BD5069-8B27-4CC3-9C8F-588D30E096A4}" srcOrd="1" destOrd="0" parTransId="{B98004A4-8612-45D0-8524-18AB79FD9F2B}" sibTransId="{377F6799-4F28-4D42-8601-DF89075BF65A}"/>
    <dgm:cxn modelId="{12401A45-B08F-463B-BFA1-A0A6CA5C1107}" srcId="{14E78F5C-B5B7-4B19-9701-06FBF934200B}" destId="{9F7CF42F-1604-4ADD-B11D-25F7639A791F}" srcOrd="2" destOrd="0" parTransId="{F2A6DFE1-0F37-4A9F-9EF1-637FC73EEA7F}" sibTransId="{B6EB2973-4AD3-40BD-9843-1ABA03C900BA}"/>
    <dgm:cxn modelId="{522AEE6A-2F96-4806-8F67-0A85B184CCB7}" type="presOf" srcId="{D5D6C38F-53A8-4C45-8642-FDFCC9D817E1}" destId="{F6C032F9-EFC8-437D-9B72-A6608416294D}" srcOrd="0" destOrd="0" presId="urn:microsoft.com/office/officeart/2005/8/layout/process4"/>
    <dgm:cxn modelId="{5D5F7D64-1B69-455D-8C47-6B13F72A15EA}" type="presOf" srcId="{9F7CF42F-1604-4ADD-B11D-25F7639A791F}" destId="{8665F098-2F49-4783-9815-09C5032A6CCE}" srcOrd="1" destOrd="0" presId="urn:microsoft.com/office/officeart/2005/8/layout/process4"/>
    <dgm:cxn modelId="{5E1281AA-A25E-4C64-A7C4-1BF32856A0E1}" type="presOf" srcId="{9F7CF42F-1604-4ADD-B11D-25F7639A791F}" destId="{0F17EA10-D17C-4164-907B-F1B9C5592783}" srcOrd="0" destOrd="0" presId="urn:microsoft.com/office/officeart/2005/8/layout/process4"/>
    <dgm:cxn modelId="{3C466518-A299-4018-8781-88D43FBB0B84}" type="presOf" srcId="{CF8E73B6-BF96-4148-A1B0-9C88024E278A}" destId="{7B50E572-DD7C-42B2-A706-5FB4973665DA}" srcOrd="0" destOrd="0" presId="urn:microsoft.com/office/officeart/2005/8/layout/process4"/>
    <dgm:cxn modelId="{E2183D7C-5007-40F1-A549-DFB4C354EFCC}" type="presOf" srcId="{4FC23F7E-47CF-4969-A8D4-826DBC8D2508}" destId="{DD06EECE-0086-4691-8214-4D7B5D05B5DC}" srcOrd="0" destOrd="0" presId="urn:microsoft.com/office/officeart/2005/8/layout/process4"/>
    <dgm:cxn modelId="{A862DCF1-4FEA-4E8A-BF7F-9725310A8045}" type="presOf" srcId="{F550C7A0-DF9C-4CB0-8653-57F64AA95D0B}" destId="{C038B9C5-26C7-474C-80DF-3FDCDB372D6C}" srcOrd="1" destOrd="0" presId="urn:microsoft.com/office/officeart/2005/8/layout/process4"/>
    <dgm:cxn modelId="{D2B7A908-820D-466A-9211-8B9B2B361A6C}" type="presOf" srcId="{A4FF9F67-04C3-4594-8ECD-7A4D98AAC3B8}" destId="{937949D4-176E-452C-964D-77CAB838AA35}" srcOrd="1" destOrd="0" presId="urn:microsoft.com/office/officeart/2005/8/layout/process4"/>
    <dgm:cxn modelId="{9E50F114-5574-40C3-87F2-6D6E01B10617}" srcId="{A4FF9F67-04C3-4594-8ECD-7A4D98AAC3B8}" destId="{B3FCA90E-A006-4F24-830B-B509290CF022}" srcOrd="0" destOrd="0" parTransId="{786ED6DF-F427-4BBE-A594-265F98CBD55B}" sibTransId="{8B73C0A5-7AA1-4A6E-835E-3613E1E19E1F}"/>
    <dgm:cxn modelId="{85161989-44AD-40A8-B521-CEA9C1D26DC7}" srcId="{A4FF9F67-04C3-4594-8ECD-7A4D98AAC3B8}" destId="{F0AD1DB2-14BB-4A3E-ACB2-CF7DA8359776}" srcOrd="1" destOrd="0" parTransId="{03A59D71-26EB-479C-AFE0-1A21EEE1FF94}" sibTransId="{012AF50C-DFE0-49B9-9F9F-106FDC95A444}"/>
    <dgm:cxn modelId="{526E2606-FA06-4259-B46A-840544CE207A}" srcId="{9F7CF42F-1604-4ADD-B11D-25F7639A791F}" destId="{D5D6C38F-53A8-4C45-8642-FDFCC9D817E1}" srcOrd="0" destOrd="0" parTransId="{65CE9EDF-D150-4CD7-98A9-4D72554834C1}" sibTransId="{F2358730-3056-4D38-956B-49E3AA12A84F}"/>
    <dgm:cxn modelId="{16B93621-2210-423F-97FC-486B478AE71E}" srcId="{F550C7A0-DF9C-4CB0-8653-57F64AA95D0B}" destId="{4FC23F7E-47CF-4969-A8D4-826DBC8D2508}" srcOrd="0" destOrd="0" parTransId="{2057EBC6-FC1F-488C-A493-0F21FAE63073}" sibTransId="{C995E9F0-0516-49F6-AE78-F84CFD73690D}"/>
    <dgm:cxn modelId="{F440ACAB-E73B-48B6-9762-CE9DF5E9755A}" type="presOf" srcId="{F550C7A0-DF9C-4CB0-8653-57F64AA95D0B}" destId="{90AD10AC-5CBE-4A92-B3FB-AA83052D7948}" srcOrd="0" destOrd="0" presId="urn:microsoft.com/office/officeart/2005/8/layout/process4"/>
    <dgm:cxn modelId="{EE5B89F9-C367-4F41-97F6-58C97F81B7A9}" srcId="{14E78F5C-B5B7-4B19-9701-06FBF934200B}" destId="{F550C7A0-DF9C-4CB0-8653-57F64AA95D0B}" srcOrd="1" destOrd="0" parTransId="{8449EF89-3D89-4DEE-B9CA-E5EE3F60858B}" sibTransId="{B8B5B7F6-042E-4375-8073-47D089F13702}"/>
    <dgm:cxn modelId="{7FDD2FD3-DAEF-4C53-9A83-F76B3CB2B04B}" srcId="{F550C7A0-DF9C-4CB0-8653-57F64AA95D0B}" destId="{CF8E73B6-BF96-4148-A1B0-9C88024E278A}" srcOrd="1" destOrd="0" parTransId="{A3108AF0-6F56-4C15-8064-92C1BD1BBC31}" sibTransId="{4930379C-EF72-46C9-AC93-7FD42AD4AB9B}"/>
    <dgm:cxn modelId="{9DFC5F7B-CFA3-4234-A1BF-4CBB974BC77E}" type="presOf" srcId="{59BD5069-8B27-4CC3-9C8F-588D30E096A4}" destId="{BE42C198-DE21-4A46-8C78-88D8966A9189}" srcOrd="0" destOrd="0" presId="urn:microsoft.com/office/officeart/2005/8/layout/process4"/>
    <dgm:cxn modelId="{9016A9E4-9C37-4573-93F2-A66425113C3B}" type="presOf" srcId="{14E78F5C-B5B7-4B19-9701-06FBF934200B}" destId="{9C60BB2D-7656-4047-AA05-B76FFA14B496}" srcOrd="0" destOrd="0" presId="urn:microsoft.com/office/officeart/2005/8/layout/process4"/>
    <dgm:cxn modelId="{712D5D50-9F37-4ED8-951D-767B5ACE8328}" type="presOf" srcId="{F0AD1DB2-14BB-4A3E-ACB2-CF7DA8359776}" destId="{B4C7C84B-176D-453F-8C6E-EA74B4E9CBF0}" srcOrd="0" destOrd="0" presId="urn:microsoft.com/office/officeart/2005/8/layout/process4"/>
    <dgm:cxn modelId="{54971030-AFEE-4526-8185-103D1FBA071F}" type="presOf" srcId="{A4FF9F67-04C3-4594-8ECD-7A4D98AAC3B8}" destId="{CBBC929A-2176-49FD-8588-100A6DBAEE33}" srcOrd="0" destOrd="0" presId="urn:microsoft.com/office/officeart/2005/8/layout/process4"/>
    <dgm:cxn modelId="{E1ACB2AC-D329-42FD-B2EF-51C51DDA9D6C}" type="presOf" srcId="{B3FCA90E-A006-4F24-830B-B509290CF022}" destId="{3B192030-D776-433C-AC62-AAB313EE603F}" srcOrd="0" destOrd="0" presId="urn:microsoft.com/office/officeart/2005/8/layout/process4"/>
    <dgm:cxn modelId="{FED1B1D6-2CC9-4732-9436-07E06F8938E7}" srcId="{14E78F5C-B5B7-4B19-9701-06FBF934200B}" destId="{A4FF9F67-04C3-4594-8ECD-7A4D98AAC3B8}" srcOrd="0" destOrd="0" parTransId="{44C3902E-81C1-4030-96B0-095E27095259}" sibTransId="{8DA6DB50-6606-4DF1-9298-40813389ED0A}"/>
    <dgm:cxn modelId="{C81702E9-8413-4D2E-83C5-FFD0AB6D6CD1}" type="presParOf" srcId="{9C60BB2D-7656-4047-AA05-B76FFA14B496}" destId="{CF77D90E-3304-4F36-B7D9-F4CFBBC10ABA}" srcOrd="0" destOrd="0" presId="urn:microsoft.com/office/officeart/2005/8/layout/process4"/>
    <dgm:cxn modelId="{383678E8-7E1F-4A80-A8B0-680E58C40D1B}" type="presParOf" srcId="{CF77D90E-3304-4F36-B7D9-F4CFBBC10ABA}" destId="{0F17EA10-D17C-4164-907B-F1B9C5592783}" srcOrd="0" destOrd="0" presId="urn:microsoft.com/office/officeart/2005/8/layout/process4"/>
    <dgm:cxn modelId="{3B47F025-ED5D-4171-89FF-A049F7C9C85E}" type="presParOf" srcId="{CF77D90E-3304-4F36-B7D9-F4CFBBC10ABA}" destId="{8665F098-2F49-4783-9815-09C5032A6CCE}" srcOrd="1" destOrd="0" presId="urn:microsoft.com/office/officeart/2005/8/layout/process4"/>
    <dgm:cxn modelId="{AABB5FFF-0C5F-446D-81A1-CF8969C6244B}" type="presParOf" srcId="{CF77D90E-3304-4F36-B7D9-F4CFBBC10ABA}" destId="{9074840E-9473-4FF0-922B-C9A3426260E8}" srcOrd="2" destOrd="0" presId="urn:microsoft.com/office/officeart/2005/8/layout/process4"/>
    <dgm:cxn modelId="{7F70160E-D7B6-40F4-A465-6E241E312569}" type="presParOf" srcId="{9074840E-9473-4FF0-922B-C9A3426260E8}" destId="{F6C032F9-EFC8-437D-9B72-A6608416294D}" srcOrd="0" destOrd="0" presId="urn:microsoft.com/office/officeart/2005/8/layout/process4"/>
    <dgm:cxn modelId="{588DF61F-F5FC-440F-8BD2-2EAC0E1534B5}" type="presParOf" srcId="{9074840E-9473-4FF0-922B-C9A3426260E8}" destId="{BE42C198-DE21-4A46-8C78-88D8966A9189}" srcOrd="1" destOrd="0" presId="urn:microsoft.com/office/officeart/2005/8/layout/process4"/>
    <dgm:cxn modelId="{BD2E730C-021E-428B-AA96-2A940E972C88}" type="presParOf" srcId="{9C60BB2D-7656-4047-AA05-B76FFA14B496}" destId="{9168F1CB-C788-4E5F-86B0-2326607752DB}" srcOrd="1" destOrd="0" presId="urn:microsoft.com/office/officeart/2005/8/layout/process4"/>
    <dgm:cxn modelId="{140F8401-B7F4-4E1A-9C4C-EB93F720EF39}" type="presParOf" srcId="{9C60BB2D-7656-4047-AA05-B76FFA14B496}" destId="{86C508AD-79AD-41E0-A0D0-90D2138C4963}" srcOrd="2" destOrd="0" presId="urn:microsoft.com/office/officeart/2005/8/layout/process4"/>
    <dgm:cxn modelId="{47C8FE58-8447-4ADD-9EEE-51BF5FB05E77}" type="presParOf" srcId="{86C508AD-79AD-41E0-A0D0-90D2138C4963}" destId="{90AD10AC-5CBE-4A92-B3FB-AA83052D7948}" srcOrd="0" destOrd="0" presId="urn:microsoft.com/office/officeart/2005/8/layout/process4"/>
    <dgm:cxn modelId="{FE34D43F-0D36-4A66-A4C3-287FAA8A0437}" type="presParOf" srcId="{86C508AD-79AD-41E0-A0D0-90D2138C4963}" destId="{C038B9C5-26C7-474C-80DF-3FDCDB372D6C}" srcOrd="1" destOrd="0" presId="urn:microsoft.com/office/officeart/2005/8/layout/process4"/>
    <dgm:cxn modelId="{44D99F8E-B492-47A2-B7C2-A1CB8760A847}" type="presParOf" srcId="{86C508AD-79AD-41E0-A0D0-90D2138C4963}" destId="{27A579C1-7E20-4F68-8A50-0C11BE455C84}" srcOrd="2" destOrd="0" presId="urn:microsoft.com/office/officeart/2005/8/layout/process4"/>
    <dgm:cxn modelId="{00E2F037-FD5D-4431-B1E2-6799B38C7BBF}" type="presParOf" srcId="{27A579C1-7E20-4F68-8A50-0C11BE455C84}" destId="{DD06EECE-0086-4691-8214-4D7B5D05B5DC}" srcOrd="0" destOrd="0" presId="urn:microsoft.com/office/officeart/2005/8/layout/process4"/>
    <dgm:cxn modelId="{D375E038-06C5-4539-9D70-1A1DA7942EA3}" type="presParOf" srcId="{27A579C1-7E20-4F68-8A50-0C11BE455C84}" destId="{7B50E572-DD7C-42B2-A706-5FB4973665DA}" srcOrd="1" destOrd="0" presId="urn:microsoft.com/office/officeart/2005/8/layout/process4"/>
    <dgm:cxn modelId="{6F5B81CE-40FB-4862-98B5-599A72BF642B}" type="presParOf" srcId="{9C60BB2D-7656-4047-AA05-B76FFA14B496}" destId="{CDC467C7-8952-4F43-AF9C-E05425A32B91}" srcOrd="3" destOrd="0" presId="urn:microsoft.com/office/officeart/2005/8/layout/process4"/>
    <dgm:cxn modelId="{1FAA2308-E271-43C0-9331-606E3882C38F}" type="presParOf" srcId="{9C60BB2D-7656-4047-AA05-B76FFA14B496}" destId="{447F6F9E-664B-40E4-9322-9BA1FB91C7F3}" srcOrd="4" destOrd="0" presId="urn:microsoft.com/office/officeart/2005/8/layout/process4"/>
    <dgm:cxn modelId="{CD922ECE-3FDB-403E-88F1-8FF7DD9C33E5}" type="presParOf" srcId="{447F6F9E-664B-40E4-9322-9BA1FB91C7F3}" destId="{CBBC929A-2176-49FD-8588-100A6DBAEE33}" srcOrd="0" destOrd="0" presId="urn:microsoft.com/office/officeart/2005/8/layout/process4"/>
    <dgm:cxn modelId="{BE378255-7BD0-485B-924E-AFCB052B3456}" type="presParOf" srcId="{447F6F9E-664B-40E4-9322-9BA1FB91C7F3}" destId="{937949D4-176E-452C-964D-77CAB838AA35}" srcOrd="1" destOrd="0" presId="urn:microsoft.com/office/officeart/2005/8/layout/process4"/>
    <dgm:cxn modelId="{BE07D6BE-307D-4736-A88D-5C77FCF46273}" type="presParOf" srcId="{447F6F9E-664B-40E4-9322-9BA1FB91C7F3}" destId="{D4E981D2-510A-44B3-B52D-3CA8340F2EEC}" srcOrd="2" destOrd="0" presId="urn:microsoft.com/office/officeart/2005/8/layout/process4"/>
    <dgm:cxn modelId="{6337C0FB-F413-40BF-A633-321579C51E82}" type="presParOf" srcId="{D4E981D2-510A-44B3-B52D-3CA8340F2EEC}" destId="{3B192030-D776-433C-AC62-AAB313EE603F}" srcOrd="0" destOrd="0" presId="urn:microsoft.com/office/officeart/2005/8/layout/process4"/>
    <dgm:cxn modelId="{4BD821B9-FCBB-4EF2-8DB6-44473831CD7C}" type="presParOf" srcId="{D4E981D2-510A-44B3-B52D-3CA8340F2EEC}" destId="{B4C7C84B-176D-453F-8C6E-EA74B4E9CBF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9AA2E7-37F2-4065-8432-9AADD90A0480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0EF32D-FE12-49BD-A07B-F76B7239D7D0}">
      <dgm:prSet phldrT="[Текст]" custT="1"/>
      <dgm:spPr>
        <a:xfrm rot="10800000">
          <a:off x="0" y="799"/>
          <a:ext cx="8229600" cy="1719839"/>
        </a:xfrm>
      </dgm:spPr>
      <dgm:t>
        <a:bodyPr/>
        <a:lstStyle/>
        <a:p>
          <a:r>
            <a:rPr lang="ru-RU" sz="2400" dirty="0" smtClean="0">
              <a:latin typeface="Arial" pitchFamily="34" charset="0"/>
              <a:ea typeface="+mn-ea"/>
              <a:cs typeface="Arial" pitchFamily="34" charset="0"/>
            </a:rPr>
            <a:t>ОМО гуманитарного направления</a:t>
          </a:r>
          <a:endParaRPr lang="ru-RU" sz="2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AB57B155-EAB9-4E2B-805E-C4ADC91D0737}" type="parTrans" cxnId="{B96D96F2-6679-4A28-9288-58B955D8656E}">
      <dgm:prSet/>
      <dgm:spPr/>
      <dgm:t>
        <a:bodyPr/>
        <a:lstStyle/>
        <a:p>
          <a:endParaRPr lang="ru-RU"/>
        </a:p>
      </dgm:t>
    </dgm:pt>
    <dgm:pt modelId="{47AE0027-230D-40FA-834F-A876924B2BEA}" type="sibTrans" cxnId="{B96D96F2-6679-4A28-9288-58B955D8656E}">
      <dgm:prSet/>
      <dgm:spPr/>
      <dgm:t>
        <a:bodyPr/>
        <a:lstStyle/>
        <a:p>
          <a:endParaRPr lang="ru-RU"/>
        </a:p>
      </dgm:t>
    </dgm:pt>
    <dgm:pt modelId="{05709EBA-1797-47B4-B361-218A93DB4C70}">
      <dgm:prSet phldrT="[Текст]"/>
      <dgm:spPr>
        <a:xfrm>
          <a:off x="0" y="604463"/>
          <a:ext cx="2057399" cy="514231"/>
        </a:xfrm>
      </dgm:spPr>
      <dgm:t>
        <a:bodyPr/>
        <a:lstStyle/>
        <a:p>
          <a:r>
            <a:rPr lang="kk-KZ" smtClean="0">
              <a:latin typeface="Calibri"/>
              <a:ea typeface="+mn-ea"/>
              <a:cs typeface="+mn-cs"/>
            </a:rPr>
            <a:t>Образование</a:t>
          </a:r>
          <a:endParaRPr lang="ru-RU">
            <a:latin typeface="Calibri"/>
            <a:ea typeface="+mn-ea"/>
            <a:cs typeface="+mn-cs"/>
          </a:endParaRPr>
        </a:p>
      </dgm:t>
    </dgm:pt>
    <dgm:pt modelId="{224154B7-131E-464D-8787-4546D6089E03}" type="parTrans" cxnId="{62868662-1010-457B-8115-BACD7AA241F6}">
      <dgm:prSet/>
      <dgm:spPr/>
      <dgm:t>
        <a:bodyPr/>
        <a:lstStyle/>
        <a:p>
          <a:endParaRPr lang="ru-RU"/>
        </a:p>
      </dgm:t>
    </dgm:pt>
    <dgm:pt modelId="{109ABD77-6646-4662-B0FC-0A07F6A2D701}" type="sibTrans" cxnId="{62868662-1010-457B-8115-BACD7AA241F6}">
      <dgm:prSet/>
      <dgm:spPr/>
      <dgm:t>
        <a:bodyPr/>
        <a:lstStyle/>
        <a:p>
          <a:endParaRPr lang="ru-RU"/>
        </a:p>
      </dgm:t>
    </dgm:pt>
    <dgm:pt modelId="{27063CE7-D248-440C-973E-0EAEAE89C561}">
      <dgm:prSet phldrT="[Текст]"/>
      <dgm:spPr>
        <a:xfrm>
          <a:off x="2057400" y="604463"/>
          <a:ext cx="2057399" cy="514231"/>
        </a:xfr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Исскуство</a:t>
          </a:r>
          <a:endParaRPr lang="ru-RU">
            <a:latin typeface="Calibri"/>
            <a:ea typeface="+mn-ea"/>
            <a:cs typeface="+mn-cs"/>
          </a:endParaRPr>
        </a:p>
      </dgm:t>
    </dgm:pt>
    <dgm:pt modelId="{9BCC775C-87F4-4AC5-A831-E8F536540D47}" type="parTrans" cxnId="{946F1C39-825C-47D3-8D53-14A9581BF738}">
      <dgm:prSet/>
      <dgm:spPr/>
      <dgm:t>
        <a:bodyPr/>
        <a:lstStyle/>
        <a:p>
          <a:endParaRPr lang="ru-RU"/>
        </a:p>
      </dgm:t>
    </dgm:pt>
    <dgm:pt modelId="{9F6C90D9-232B-4895-AA42-514DF48E4F5C}" type="sibTrans" cxnId="{946F1C39-825C-47D3-8D53-14A9581BF738}">
      <dgm:prSet/>
      <dgm:spPr/>
      <dgm:t>
        <a:bodyPr/>
        <a:lstStyle/>
        <a:p>
          <a:endParaRPr lang="ru-RU"/>
        </a:p>
      </dgm:t>
    </dgm:pt>
    <dgm:pt modelId="{E2B0EADB-F36A-444F-817D-A23932FA9442}">
      <dgm:prSet phldrT="[Текст]" custT="1"/>
      <dgm:spPr>
        <a:xfrm rot="10800000">
          <a:off x="0" y="1703865"/>
          <a:ext cx="8229600" cy="1719839"/>
        </a:xfrm>
      </dgm:spPr>
      <dgm:t>
        <a:bodyPr/>
        <a:lstStyle/>
        <a:p>
          <a:r>
            <a:rPr lang="ru-RU" sz="2400" dirty="0" smtClean="0">
              <a:latin typeface="Arial" pitchFamily="34" charset="0"/>
              <a:ea typeface="+mn-ea"/>
              <a:cs typeface="Arial" pitchFamily="34" charset="0"/>
            </a:rPr>
            <a:t>ОМО в области  экономики и права</a:t>
          </a:r>
          <a:endParaRPr lang="ru-RU" sz="2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DBD2F1F4-5B6A-4FB9-B7B9-E77E667F7235}" type="parTrans" cxnId="{400034B4-6A58-4436-8CBC-3BA1EF4B22B7}">
      <dgm:prSet/>
      <dgm:spPr/>
      <dgm:t>
        <a:bodyPr/>
        <a:lstStyle/>
        <a:p>
          <a:endParaRPr lang="ru-RU"/>
        </a:p>
      </dgm:t>
    </dgm:pt>
    <dgm:pt modelId="{0C96B306-6128-475A-8811-98C1868C06C2}" type="sibTrans" cxnId="{400034B4-6A58-4436-8CBC-3BA1EF4B22B7}">
      <dgm:prSet/>
      <dgm:spPr/>
      <dgm:t>
        <a:bodyPr/>
        <a:lstStyle/>
        <a:p>
          <a:endParaRPr lang="ru-RU"/>
        </a:p>
      </dgm:t>
    </dgm:pt>
    <dgm:pt modelId="{B92126C7-84CB-44B7-A45A-8BC59DFA000B}">
      <dgm:prSet phldrT="[Текст]"/>
      <dgm:spPr>
        <a:xfrm>
          <a:off x="0" y="2307529"/>
          <a:ext cx="4114799" cy="514231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Правоведение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08C4895C-43D0-47F6-A748-5C8E5644F1E1}" type="parTrans" cxnId="{C350DC9E-D47A-4878-9FFF-55CCD3BAE29C}">
      <dgm:prSet/>
      <dgm:spPr/>
      <dgm:t>
        <a:bodyPr/>
        <a:lstStyle/>
        <a:p>
          <a:endParaRPr lang="ru-RU"/>
        </a:p>
      </dgm:t>
    </dgm:pt>
    <dgm:pt modelId="{4D8F18FA-6BB5-4E5B-A0FB-833C966CBE0A}" type="sibTrans" cxnId="{C350DC9E-D47A-4878-9FFF-55CCD3BAE29C}">
      <dgm:prSet/>
      <dgm:spPr/>
      <dgm:t>
        <a:bodyPr/>
        <a:lstStyle/>
        <a:p>
          <a:endParaRPr lang="ru-RU"/>
        </a:p>
      </dgm:t>
    </dgm:pt>
    <dgm:pt modelId="{32AE885D-A717-4FA4-AB07-75A8DB07811A}">
      <dgm:prSet phldrT="[Текст]" custT="1"/>
      <dgm:spPr>
        <a:xfrm>
          <a:off x="0" y="3406931"/>
          <a:ext cx="8229600" cy="1118231"/>
        </a:xfrm>
      </dgm:spPr>
      <dgm:t>
        <a:bodyPr/>
        <a:lstStyle/>
        <a:p>
          <a:r>
            <a:rPr lang="ru-RU" sz="2400" dirty="0" smtClean="0">
              <a:latin typeface="Arial" pitchFamily="34" charset="0"/>
              <a:ea typeface="+mn-ea"/>
              <a:cs typeface="Arial" pitchFamily="34" charset="0"/>
            </a:rPr>
            <a:t>ОМО в области  самопознания</a:t>
          </a:r>
          <a:endParaRPr lang="ru-RU" sz="2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15E3BF07-5C3C-4198-BAFE-96DED753581F}" type="parTrans" cxnId="{86335F7C-A823-403E-BF53-4782B1BF8262}">
      <dgm:prSet/>
      <dgm:spPr/>
      <dgm:t>
        <a:bodyPr/>
        <a:lstStyle/>
        <a:p>
          <a:endParaRPr lang="ru-RU"/>
        </a:p>
      </dgm:t>
    </dgm:pt>
    <dgm:pt modelId="{BA7460C4-EC0A-43A3-AD71-4AB4C818B0EC}" type="sibTrans" cxnId="{86335F7C-A823-403E-BF53-4782B1BF8262}">
      <dgm:prSet/>
      <dgm:spPr/>
      <dgm:t>
        <a:bodyPr/>
        <a:lstStyle/>
        <a:p>
          <a:endParaRPr lang="ru-RU"/>
        </a:p>
      </dgm:t>
    </dgm:pt>
    <dgm:pt modelId="{E2823C0A-90CA-4D30-B3D3-C972FCC4A3DA}">
      <dgm:prSet phldrT="[Текст]"/>
      <dgm:spPr>
        <a:xfrm>
          <a:off x="0" y="3988412"/>
          <a:ext cx="8229600" cy="514386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Самопознание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60458304-3973-4948-A268-7B5DF8F43626}" type="parTrans" cxnId="{B49133BD-B847-40B2-872C-2E53EA7E3EDD}">
      <dgm:prSet/>
      <dgm:spPr/>
      <dgm:t>
        <a:bodyPr/>
        <a:lstStyle/>
        <a:p>
          <a:endParaRPr lang="ru-RU"/>
        </a:p>
      </dgm:t>
    </dgm:pt>
    <dgm:pt modelId="{C034F7FF-50BC-420F-944D-ED402713BDE3}" type="sibTrans" cxnId="{B49133BD-B847-40B2-872C-2E53EA7E3EDD}">
      <dgm:prSet/>
      <dgm:spPr/>
      <dgm:t>
        <a:bodyPr/>
        <a:lstStyle/>
        <a:p>
          <a:endParaRPr lang="ru-RU"/>
        </a:p>
      </dgm:t>
    </dgm:pt>
    <dgm:pt modelId="{E3472B3D-D554-4E1B-BAB8-0BD7993DDB79}">
      <dgm:prSet phldrT="[Текст]"/>
      <dgm:spPr>
        <a:xfrm>
          <a:off x="4114800" y="604463"/>
          <a:ext cx="2057399" cy="514231"/>
        </a:xfrm>
      </dgm:spPr>
      <dgm:t>
        <a:bodyPr/>
        <a:lstStyle/>
        <a:p>
          <a:r>
            <a:rPr lang="kk-KZ" smtClean="0">
              <a:latin typeface="Calibri"/>
              <a:ea typeface="+mn-ea"/>
              <a:cs typeface="+mn-cs"/>
            </a:rPr>
            <a:t>Переводческое дело (по видам)</a:t>
          </a:r>
          <a:endParaRPr lang="ru-RU">
            <a:latin typeface="Calibri"/>
            <a:ea typeface="+mn-ea"/>
            <a:cs typeface="+mn-cs"/>
          </a:endParaRPr>
        </a:p>
      </dgm:t>
    </dgm:pt>
    <dgm:pt modelId="{6BA796A3-AECC-4A3A-8211-A85318805C2A}" type="parTrans" cxnId="{19670841-E117-4B36-B3A9-C1F55782B431}">
      <dgm:prSet/>
      <dgm:spPr/>
      <dgm:t>
        <a:bodyPr/>
        <a:lstStyle/>
        <a:p>
          <a:endParaRPr lang="ru-RU"/>
        </a:p>
      </dgm:t>
    </dgm:pt>
    <dgm:pt modelId="{12208F13-5626-42A5-8BB5-2C71AA811694}" type="sibTrans" cxnId="{19670841-E117-4B36-B3A9-C1F55782B431}">
      <dgm:prSet/>
      <dgm:spPr/>
      <dgm:t>
        <a:bodyPr/>
        <a:lstStyle/>
        <a:p>
          <a:endParaRPr lang="ru-RU"/>
        </a:p>
      </dgm:t>
    </dgm:pt>
    <dgm:pt modelId="{0AA6AF32-801C-47C8-8BE8-461B5A18C52B}">
      <dgm:prSet phldrT="[Текст]"/>
      <dgm:spPr>
        <a:xfrm>
          <a:off x="6172199" y="604463"/>
          <a:ext cx="2057399" cy="514231"/>
        </a:xfrm>
      </dgm:spPr>
      <dgm:t>
        <a:bodyPr/>
        <a:lstStyle/>
        <a:p>
          <a:r>
            <a:rPr lang="kk-KZ" smtClean="0">
              <a:latin typeface="Calibri"/>
              <a:ea typeface="+mn-ea"/>
              <a:cs typeface="+mn-cs"/>
            </a:rPr>
            <a:t>Библиотечное дело</a:t>
          </a:r>
          <a:endParaRPr lang="ru-RU">
            <a:latin typeface="Calibri"/>
            <a:ea typeface="+mn-ea"/>
            <a:cs typeface="+mn-cs"/>
          </a:endParaRPr>
        </a:p>
      </dgm:t>
    </dgm:pt>
    <dgm:pt modelId="{A98CF3DA-DD69-42F9-9527-9539996E06F5}" type="parTrans" cxnId="{624A071A-8FB4-435C-B1EA-661767ACDC02}">
      <dgm:prSet/>
      <dgm:spPr/>
      <dgm:t>
        <a:bodyPr/>
        <a:lstStyle/>
        <a:p>
          <a:endParaRPr lang="ru-RU"/>
        </a:p>
      </dgm:t>
    </dgm:pt>
    <dgm:pt modelId="{703D60C4-7FA7-4022-993A-C51B0F99E022}" type="sibTrans" cxnId="{624A071A-8FB4-435C-B1EA-661767ACDC02}">
      <dgm:prSet/>
      <dgm:spPr/>
      <dgm:t>
        <a:bodyPr/>
        <a:lstStyle/>
        <a:p>
          <a:endParaRPr lang="ru-RU"/>
        </a:p>
      </dgm:t>
    </dgm:pt>
    <dgm:pt modelId="{82F0D194-7B85-4895-BF21-F40612AA61F7}">
      <dgm:prSet phldrT="[Текст]"/>
      <dgm:spPr>
        <a:xfrm>
          <a:off x="4114800" y="2307529"/>
          <a:ext cx="4114799" cy="514231"/>
        </a:xfr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Экономические специальности</a:t>
          </a:r>
          <a:endParaRPr lang="ru-RU">
            <a:latin typeface="Calibri"/>
            <a:ea typeface="+mn-ea"/>
            <a:cs typeface="+mn-cs"/>
          </a:endParaRPr>
        </a:p>
      </dgm:t>
    </dgm:pt>
    <dgm:pt modelId="{355A2458-334C-401A-A2FC-2D3A6F6B3210}" type="parTrans" cxnId="{F2A2BFF1-F3D2-40EC-AC33-6E5E2EDAC9C5}">
      <dgm:prSet/>
      <dgm:spPr/>
      <dgm:t>
        <a:bodyPr/>
        <a:lstStyle/>
        <a:p>
          <a:endParaRPr lang="ru-RU"/>
        </a:p>
      </dgm:t>
    </dgm:pt>
    <dgm:pt modelId="{12E0F49B-B52E-4399-A266-ED20EF3B55C1}" type="sibTrans" cxnId="{F2A2BFF1-F3D2-40EC-AC33-6E5E2EDAC9C5}">
      <dgm:prSet/>
      <dgm:spPr/>
      <dgm:t>
        <a:bodyPr/>
        <a:lstStyle/>
        <a:p>
          <a:endParaRPr lang="ru-RU"/>
        </a:p>
      </dgm:t>
    </dgm:pt>
    <dgm:pt modelId="{3624F364-D244-49FE-ADE5-EB32E58E9B18}" type="pres">
      <dgm:prSet presAssocID="{599AA2E7-37F2-4065-8432-9AADD90A04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8BD762-D9DD-42C1-B408-263B8E468C99}" type="pres">
      <dgm:prSet presAssocID="{32AE885D-A717-4FA4-AB07-75A8DB07811A}" presName="boxAndChildren" presStyleCnt="0"/>
      <dgm:spPr/>
      <dgm:t>
        <a:bodyPr/>
        <a:lstStyle/>
        <a:p>
          <a:endParaRPr lang="ru-RU"/>
        </a:p>
      </dgm:t>
    </dgm:pt>
    <dgm:pt modelId="{965DE821-9F22-479B-A0F9-D2183EAAC0F8}" type="pres">
      <dgm:prSet presAssocID="{32AE885D-A717-4FA4-AB07-75A8DB07811A}" presName="parentTextBox" presStyleLbl="node1" presStyleIdx="0" presStyleCnt="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53B98D0-B335-407C-82C7-BFBFBEA0E6DD}" type="pres">
      <dgm:prSet presAssocID="{32AE885D-A717-4FA4-AB07-75A8DB07811A}" presName="entireBox" presStyleLbl="node1" presStyleIdx="0" presStyleCnt="3"/>
      <dgm:spPr/>
      <dgm:t>
        <a:bodyPr/>
        <a:lstStyle/>
        <a:p>
          <a:endParaRPr lang="ru-RU"/>
        </a:p>
      </dgm:t>
    </dgm:pt>
    <dgm:pt modelId="{3EB438E1-F6B3-482E-A87F-0E41FBEBD151}" type="pres">
      <dgm:prSet presAssocID="{32AE885D-A717-4FA4-AB07-75A8DB07811A}" presName="descendantBox" presStyleCnt="0"/>
      <dgm:spPr/>
      <dgm:t>
        <a:bodyPr/>
        <a:lstStyle/>
        <a:p>
          <a:endParaRPr lang="ru-RU"/>
        </a:p>
      </dgm:t>
    </dgm:pt>
    <dgm:pt modelId="{114EFFB1-AE1E-457F-A4D3-3255D448FDB7}" type="pres">
      <dgm:prSet presAssocID="{E2823C0A-90CA-4D30-B3D3-C972FCC4A3DA}" presName="childTextBox" presStyleLbl="fgAccFollowNode1" presStyleIdx="0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23DC0D2-3AD2-4B6F-8BFF-129F2151A02A}" type="pres">
      <dgm:prSet presAssocID="{0C96B306-6128-475A-8811-98C1868C06C2}" presName="sp" presStyleCnt="0"/>
      <dgm:spPr/>
      <dgm:t>
        <a:bodyPr/>
        <a:lstStyle/>
        <a:p>
          <a:endParaRPr lang="ru-RU"/>
        </a:p>
      </dgm:t>
    </dgm:pt>
    <dgm:pt modelId="{4E2085FA-0FF5-4DD9-BCC0-3685E811001E}" type="pres">
      <dgm:prSet presAssocID="{E2B0EADB-F36A-444F-817D-A23932FA9442}" presName="arrowAndChildren" presStyleCnt="0"/>
      <dgm:spPr/>
      <dgm:t>
        <a:bodyPr/>
        <a:lstStyle/>
        <a:p>
          <a:endParaRPr lang="ru-RU"/>
        </a:p>
      </dgm:t>
    </dgm:pt>
    <dgm:pt modelId="{4740E132-BC86-45EE-904D-E167E09D325D}" type="pres">
      <dgm:prSet presAssocID="{E2B0EADB-F36A-444F-817D-A23932FA9442}" presName="parentTextArrow" presStyleLbl="node1" presStyleIdx="0" presStyleCnt="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047DDCC9-C806-46EF-8CE2-C641BF921FED}" type="pres">
      <dgm:prSet presAssocID="{E2B0EADB-F36A-444F-817D-A23932FA9442}" presName="arrow" presStyleLbl="node1" presStyleIdx="1" presStyleCnt="3"/>
      <dgm:spPr/>
      <dgm:t>
        <a:bodyPr/>
        <a:lstStyle/>
        <a:p>
          <a:endParaRPr lang="ru-RU"/>
        </a:p>
      </dgm:t>
    </dgm:pt>
    <dgm:pt modelId="{F91F3A88-4730-4BB1-971D-9803BDA9EBFC}" type="pres">
      <dgm:prSet presAssocID="{E2B0EADB-F36A-444F-817D-A23932FA9442}" presName="descendantArrow" presStyleCnt="0"/>
      <dgm:spPr/>
      <dgm:t>
        <a:bodyPr/>
        <a:lstStyle/>
        <a:p>
          <a:endParaRPr lang="ru-RU"/>
        </a:p>
      </dgm:t>
    </dgm:pt>
    <dgm:pt modelId="{A75CC40D-15E9-48E3-8A15-D33EE10E005C}" type="pres">
      <dgm:prSet presAssocID="{B92126C7-84CB-44B7-A45A-8BC59DFA000B}" presName="childTextArrow" presStyleLbl="fgAccFollowNode1" presStyleIdx="1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76FD84E-0DA4-47DB-BB15-63BDE86C355A}" type="pres">
      <dgm:prSet presAssocID="{82F0D194-7B85-4895-BF21-F40612AA61F7}" presName="childTextArrow" presStyleLbl="fgAccFollowNode1" presStyleIdx="2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1495A5C-AA8A-4A13-8788-093B6C5E22C1}" type="pres">
      <dgm:prSet presAssocID="{47AE0027-230D-40FA-834F-A876924B2BEA}" presName="sp" presStyleCnt="0"/>
      <dgm:spPr/>
      <dgm:t>
        <a:bodyPr/>
        <a:lstStyle/>
        <a:p>
          <a:endParaRPr lang="ru-RU"/>
        </a:p>
      </dgm:t>
    </dgm:pt>
    <dgm:pt modelId="{E5442F99-CC92-45E4-A953-9299DE491291}" type="pres">
      <dgm:prSet presAssocID="{FB0EF32D-FE12-49BD-A07B-F76B7239D7D0}" presName="arrowAndChildren" presStyleCnt="0"/>
      <dgm:spPr/>
      <dgm:t>
        <a:bodyPr/>
        <a:lstStyle/>
        <a:p>
          <a:endParaRPr lang="ru-RU"/>
        </a:p>
      </dgm:t>
    </dgm:pt>
    <dgm:pt modelId="{41743E3E-F49D-4143-9A27-CC1F776FC4F8}" type="pres">
      <dgm:prSet presAssocID="{FB0EF32D-FE12-49BD-A07B-F76B7239D7D0}" presName="parentTextArrow" presStyleLbl="node1" presStyleIdx="1" presStyleCnt="3"/>
      <dgm:spPr>
        <a:prstGeom prst="upArrowCallout">
          <a:avLst/>
        </a:prstGeom>
      </dgm:spPr>
      <dgm:t>
        <a:bodyPr/>
        <a:lstStyle/>
        <a:p>
          <a:endParaRPr lang="ru-RU"/>
        </a:p>
      </dgm:t>
    </dgm:pt>
    <dgm:pt modelId="{BCE6C70F-9618-46F1-A4E4-B01E61C30FFA}" type="pres">
      <dgm:prSet presAssocID="{FB0EF32D-FE12-49BD-A07B-F76B7239D7D0}" presName="arrow" presStyleLbl="node1" presStyleIdx="2" presStyleCnt="3"/>
      <dgm:spPr/>
      <dgm:t>
        <a:bodyPr/>
        <a:lstStyle/>
        <a:p>
          <a:endParaRPr lang="ru-RU"/>
        </a:p>
      </dgm:t>
    </dgm:pt>
    <dgm:pt modelId="{EDB83593-BD95-4A4F-AD71-5C23DA3C7281}" type="pres">
      <dgm:prSet presAssocID="{FB0EF32D-FE12-49BD-A07B-F76B7239D7D0}" presName="descendantArrow" presStyleCnt="0"/>
      <dgm:spPr/>
      <dgm:t>
        <a:bodyPr/>
        <a:lstStyle/>
        <a:p>
          <a:endParaRPr lang="ru-RU"/>
        </a:p>
      </dgm:t>
    </dgm:pt>
    <dgm:pt modelId="{DD77BDA7-D670-4E2B-BB05-58D7822E5DF9}" type="pres">
      <dgm:prSet presAssocID="{05709EBA-1797-47B4-B361-218A93DB4C70}" presName="childTextArrow" presStyleLbl="fgAccFollow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7C908FF-6C42-4811-A659-546351798E45}" type="pres">
      <dgm:prSet presAssocID="{27063CE7-D248-440C-973E-0EAEAE89C561}" presName="childTextArrow" presStyleLbl="fgAccFollowNode1" presStyleIdx="4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54F5264-B628-4E42-86BA-50E682CB391F}" type="pres">
      <dgm:prSet presAssocID="{E3472B3D-D554-4E1B-BAB8-0BD7993DDB79}" presName="childTextArrow" presStyleLbl="fgAccFollowNode1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546D698-9766-4F1B-8BCC-C622801756D4}" type="pres">
      <dgm:prSet presAssocID="{0AA6AF32-801C-47C8-8BE8-461B5A18C52B}" presName="childTextArrow" presStyleLbl="fgAccFollowNode1" presStyleIdx="6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677E29BB-B95D-4916-827F-77F34C5400D9}" type="presOf" srcId="{E2823C0A-90CA-4D30-B3D3-C972FCC4A3DA}" destId="{114EFFB1-AE1E-457F-A4D3-3255D448FDB7}" srcOrd="0" destOrd="0" presId="urn:microsoft.com/office/officeart/2005/8/layout/process4"/>
    <dgm:cxn modelId="{B49133BD-B847-40B2-872C-2E53EA7E3EDD}" srcId="{32AE885D-A717-4FA4-AB07-75A8DB07811A}" destId="{E2823C0A-90CA-4D30-B3D3-C972FCC4A3DA}" srcOrd="0" destOrd="0" parTransId="{60458304-3973-4948-A268-7B5DF8F43626}" sibTransId="{C034F7FF-50BC-420F-944D-ED402713BDE3}"/>
    <dgm:cxn modelId="{19670841-E117-4B36-B3A9-C1F55782B431}" srcId="{FB0EF32D-FE12-49BD-A07B-F76B7239D7D0}" destId="{E3472B3D-D554-4E1B-BAB8-0BD7993DDB79}" srcOrd="2" destOrd="0" parTransId="{6BA796A3-AECC-4A3A-8211-A85318805C2A}" sibTransId="{12208F13-5626-42A5-8BB5-2C71AA811694}"/>
    <dgm:cxn modelId="{33ED5E52-D295-4D76-8297-6C2214201329}" type="presOf" srcId="{B92126C7-84CB-44B7-A45A-8BC59DFA000B}" destId="{A75CC40D-15E9-48E3-8A15-D33EE10E005C}" srcOrd="0" destOrd="0" presId="urn:microsoft.com/office/officeart/2005/8/layout/process4"/>
    <dgm:cxn modelId="{437D5529-5523-4C98-B473-487819218A7A}" type="presOf" srcId="{E2B0EADB-F36A-444F-817D-A23932FA9442}" destId="{047DDCC9-C806-46EF-8CE2-C641BF921FED}" srcOrd="1" destOrd="0" presId="urn:microsoft.com/office/officeart/2005/8/layout/process4"/>
    <dgm:cxn modelId="{D75CBD96-FF5A-410D-991F-7514130926FD}" type="presOf" srcId="{27063CE7-D248-440C-973E-0EAEAE89C561}" destId="{B7C908FF-6C42-4811-A659-546351798E45}" srcOrd="0" destOrd="0" presId="urn:microsoft.com/office/officeart/2005/8/layout/process4"/>
    <dgm:cxn modelId="{FEFBF7C8-AD20-4D18-A5D1-9994B1603B49}" type="presOf" srcId="{32AE885D-A717-4FA4-AB07-75A8DB07811A}" destId="{965DE821-9F22-479B-A0F9-D2183EAAC0F8}" srcOrd="0" destOrd="0" presId="urn:microsoft.com/office/officeart/2005/8/layout/process4"/>
    <dgm:cxn modelId="{86335F7C-A823-403E-BF53-4782B1BF8262}" srcId="{599AA2E7-37F2-4065-8432-9AADD90A0480}" destId="{32AE885D-A717-4FA4-AB07-75A8DB07811A}" srcOrd="2" destOrd="0" parTransId="{15E3BF07-5C3C-4198-BAFE-96DED753581F}" sibTransId="{BA7460C4-EC0A-43A3-AD71-4AB4C818B0EC}"/>
    <dgm:cxn modelId="{62868662-1010-457B-8115-BACD7AA241F6}" srcId="{FB0EF32D-FE12-49BD-A07B-F76B7239D7D0}" destId="{05709EBA-1797-47B4-B361-218A93DB4C70}" srcOrd="0" destOrd="0" parTransId="{224154B7-131E-464D-8787-4546D6089E03}" sibTransId="{109ABD77-6646-4662-B0FC-0A07F6A2D701}"/>
    <dgm:cxn modelId="{13E8F5CA-3E3A-4673-B1C7-C6006CA704F3}" type="presOf" srcId="{FB0EF32D-FE12-49BD-A07B-F76B7239D7D0}" destId="{BCE6C70F-9618-46F1-A4E4-B01E61C30FFA}" srcOrd="1" destOrd="0" presId="urn:microsoft.com/office/officeart/2005/8/layout/process4"/>
    <dgm:cxn modelId="{B96D96F2-6679-4A28-9288-58B955D8656E}" srcId="{599AA2E7-37F2-4065-8432-9AADD90A0480}" destId="{FB0EF32D-FE12-49BD-A07B-F76B7239D7D0}" srcOrd="0" destOrd="0" parTransId="{AB57B155-EAB9-4E2B-805E-C4ADC91D0737}" sibTransId="{47AE0027-230D-40FA-834F-A876924B2BEA}"/>
    <dgm:cxn modelId="{6D98F049-FCB0-4F8A-B97F-91F411C643E8}" type="presOf" srcId="{E3472B3D-D554-4E1B-BAB8-0BD7993DDB79}" destId="{654F5264-B628-4E42-86BA-50E682CB391F}" srcOrd="0" destOrd="0" presId="urn:microsoft.com/office/officeart/2005/8/layout/process4"/>
    <dgm:cxn modelId="{D7E4C514-E93D-4AD9-863F-715D6571D9A2}" type="presOf" srcId="{82F0D194-7B85-4895-BF21-F40612AA61F7}" destId="{D76FD84E-0DA4-47DB-BB15-63BDE86C355A}" srcOrd="0" destOrd="0" presId="urn:microsoft.com/office/officeart/2005/8/layout/process4"/>
    <dgm:cxn modelId="{C350DC9E-D47A-4878-9FFF-55CCD3BAE29C}" srcId="{E2B0EADB-F36A-444F-817D-A23932FA9442}" destId="{B92126C7-84CB-44B7-A45A-8BC59DFA000B}" srcOrd="0" destOrd="0" parTransId="{08C4895C-43D0-47F6-A748-5C8E5644F1E1}" sibTransId="{4D8F18FA-6BB5-4E5B-A0FB-833C966CBE0A}"/>
    <dgm:cxn modelId="{68F6FAA0-B341-4714-8439-76A03A8AA90A}" type="presOf" srcId="{599AA2E7-37F2-4065-8432-9AADD90A0480}" destId="{3624F364-D244-49FE-ADE5-EB32E58E9B18}" srcOrd="0" destOrd="0" presId="urn:microsoft.com/office/officeart/2005/8/layout/process4"/>
    <dgm:cxn modelId="{7A887506-FF37-42AF-83E5-B8C61C5BC231}" type="presOf" srcId="{FB0EF32D-FE12-49BD-A07B-F76B7239D7D0}" destId="{41743E3E-F49D-4143-9A27-CC1F776FC4F8}" srcOrd="0" destOrd="0" presId="urn:microsoft.com/office/officeart/2005/8/layout/process4"/>
    <dgm:cxn modelId="{505BA118-ACEB-41F8-AC2C-FE57A7D65859}" type="presOf" srcId="{32AE885D-A717-4FA4-AB07-75A8DB07811A}" destId="{D53B98D0-B335-407C-82C7-BFBFBEA0E6DD}" srcOrd="1" destOrd="0" presId="urn:microsoft.com/office/officeart/2005/8/layout/process4"/>
    <dgm:cxn modelId="{7FC17421-AB04-47B3-B657-06AA8BBBB11B}" type="presOf" srcId="{05709EBA-1797-47B4-B361-218A93DB4C70}" destId="{DD77BDA7-D670-4E2B-BB05-58D7822E5DF9}" srcOrd="0" destOrd="0" presId="urn:microsoft.com/office/officeart/2005/8/layout/process4"/>
    <dgm:cxn modelId="{F2A2BFF1-F3D2-40EC-AC33-6E5E2EDAC9C5}" srcId="{E2B0EADB-F36A-444F-817D-A23932FA9442}" destId="{82F0D194-7B85-4895-BF21-F40612AA61F7}" srcOrd="1" destOrd="0" parTransId="{355A2458-334C-401A-A2FC-2D3A6F6B3210}" sibTransId="{12E0F49B-B52E-4399-A266-ED20EF3B55C1}"/>
    <dgm:cxn modelId="{946F1C39-825C-47D3-8D53-14A9581BF738}" srcId="{FB0EF32D-FE12-49BD-A07B-F76B7239D7D0}" destId="{27063CE7-D248-440C-973E-0EAEAE89C561}" srcOrd="1" destOrd="0" parTransId="{9BCC775C-87F4-4AC5-A831-E8F536540D47}" sibTransId="{9F6C90D9-232B-4895-AA42-514DF48E4F5C}"/>
    <dgm:cxn modelId="{400034B4-6A58-4436-8CBC-3BA1EF4B22B7}" srcId="{599AA2E7-37F2-4065-8432-9AADD90A0480}" destId="{E2B0EADB-F36A-444F-817D-A23932FA9442}" srcOrd="1" destOrd="0" parTransId="{DBD2F1F4-5B6A-4FB9-B7B9-E77E667F7235}" sibTransId="{0C96B306-6128-475A-8811-98C1868C06C2}"/>
    <dgm:cxn modelId="{624A071A-8FB4-435C-B1EA-661767ACDC02}" srcId="{FB0EF32D-FE12-49BD-A07B-F76B7239D7D0}" destId="{0AA6AF32-801C-47C8-8BE8-461B5A18C52B}" srcOrd="3" destOrd="0" parTransId="{A98CF3DA-DD69-42F9-9527-9539996E06F5}" sibTransId="{703D60C4-7FA7-4022-993A-C51B0F99E022}"/>
    <dgm:cxn modelId="{74D8F375-85E6-4C6F-9926-F7BDA18A391C}" type="presOf" srcId="{E2B0EADB-F36A-444F-817D-A23932FA9442}" destId="{4740E132-BC86-45EE-904D-E167E09D325D}" srcOrd="0" destOrd="0" presId="urn:microsoft.com/office/officeart/2005/8/layout/process4"/>
    <dgm:cxn modelId="{5448BFA3-87B1-43B5-8C3F-C57D2EAAF2F5}" type="presOf" srcId="{0AA6AF32-801C-47C8-8BE8-461B5A18C52B}" destId="{5546D698-9766-4F1B-8BCC-C622801756D4}" srcOrd="0" destOrd="0" presId="urn:microsoft.com/office/officeart/2005/8/layout/process4"/>
    <dgm:cxn modelId="{BE67F64B-4FE6-46A9-9EC5-8A254EBA4096}" type="presParOf" srcId="{3624F364-D244-49FE-ADE5-EB32E58E9B18}" destId="{F88BD762-D9DD-42C1-B408-263B8E468C99}" srcOrd="0" destOrd="0" presId="urn:microsoft.com/office/officeart/2005/8/layout/process4"/>
    <dgm:cxn modelId="{4C94BE85-AF65-428C-82E9-BA130D7E60CB}" type="presParOf" srcId="{F88BD762-D9DD-42C1-B408-263B8E468C99}" destId="{965DE821-9F22-479B-A0F9-D2183EAAC0F8}" srcOrd="0" destOrd="0" presId="urn:microsoft.com/office/officeart/2005/8/layout/process4"/>
    <dgm:cxn modelId="{3637D807-0247-4EA5-8E54-81A4E91A15CC}" type="presParOf" srcId="{F88BD762-D9DD-42C1-B408-263B8E468C99}" destId="{D53B98D0-B335-407C-82C7-BFBFBEA0E6DD}" srcOrd="1" destOrd="0" presId="urn:microsoft.com/office/officeart/2005/8/layout/process4"/>
    <dgm:cxn modelId="{5002AE44-11D4-427F-8D84-68F63AE61FE7}" type="presParOf" srcId="{F88BD762-D9DD-42C1-B408-263B8E468C99}" destId="{3EB438E1-F6B3-482E-A87F-0E41FBEBD151}" srcOrd="2" destOrd="0" presId="urn:microsoft.com/office/officeart/2005/8/layout/process4"/>
    <dgm:cxn modelId="{ECF70A8B-4465-40F8-8292-5448FBC6F13F}" type="presParOf" srcId="{3EB438E1-F6B3-482E-A87F-0E41FBEBD151}" destId="{114EFFB1-AE1E-457F-A4D3-3255D448FDB7}" srcOrd="0" destOrd="0" presId="urn:microsoft.com/office/officeart/2005/8/layout/process4"/>
    <dgm:cxn modelId="{6CCE6654-0B27-4A64-9FA6-8806A9D20109}" type="presParOf" srcId="{3624F364-D244-49FE-ADE5-EB32E58E9B18}" destId="{223DC0D2-3AD2-4B6F-8BFF-129F2151A02A}" srcOrd="1" destOrd="0" presId="urn:microsoft.com/office/officeart/2005/8/layout/process4"/>
    <dgm:cxn modelId="{AA01AD9A-388F-4D20-BEE8-82091814350F}" type="presParOf" srcId="{3624F364-D244-49FE-ADE5-EB32E58E9B18}" destId="{4E2085FA-0FF5-4DD9-BCC0-3685E811001E}" srcOrd="2" destOrd="0" presId="urn:microsoft.com/office/officeart/2005/8/layout/process4"/>
    <dgm:cxn modelId="{C326AF82-A888-4FA2-8B97-39B4C3C0B152}" type="presParOf" srcId="{4E2085FA-0FF5-4DD9-BCC0-3685E811001E}" destId="{4740E132-BC86-45EE-904D-E167E09D325D}" srcOrd="0" destOrd="0" presId="urn:microsoft.com/office/officeart/2005/8/layout/process4"/>
    <dgm:cxn modelId="{FD68E09F-A982-4806-865A-6B3C02DC4023}" type="presParOf" srcId="{4E2085FA-0FF5-4DD9-BCC0-3685E811001E}" destId="{047DDCC9-C806-46EF-8CE2-C641BF921FED}" srcOrd="1" destOrd="0" presId="urn:microsoft.com/office/officeart/2005/8/layout/process4"/>
    <dgm:cxn modelId="{7832DC94-F9E6-477F-813A-0787071F5949}" type="presParOf" srcId="{4E2085FA-0FF5-4DD9-BCC0-3685E811001E}" destId="{F91F3A88-4730-4BB1-971D-9803BDA9EBFC}" srcOrd="2" destOrd="0" presId="urn:microsoft.com/office/officeart/2005/8/layout/process4"/>
    <dgm:cxn modelId="{81A3AA34-226F-48DA-8612-97CFC61D4501}" type="presParOf" srcId="{F91F3A88-4730-4BB1-971D-9803BDA9EBFC}" destId="{A75CC40D-15E9-48E3-8A15-D33EE10E005C}" srcOrd="0" destOrd="0" presId="urn:microsoft.com/office/officeart/2005/8/layout/process4"/>
    <dgm:cxn modelId="{4C6F7D0A-3318-48AE-A81D-1A3CF74339D2}" type="presParOf" srcId="{F91F3A88-4730-4BB1-971D-9803BDA9EBFC}" destId="{D76FD84E-0DA4-47DB-BB15-63BDE86C355A}" srcOrd="1" destOrd="0" presId="urn:microsoft.com/office/officeart/2005/8/layout/process4"/>
    <dgm:cxn modelId="{BB32A074-434A-4851-8D13-C3C2716329CC}" type="presParOf" srcId="{3624F364-D244-49FE-ADE5-EB32E58E9B18}" destId="{31495A5C-AA8A-4A13-8788-093B6C5E22C1}" srcOrd="3" destOrd="0" presId="urn:microsoft.com/office/officeart/2005/8/layout/process4"/>
    <dgm:cxn modelId="{5F8A637D-CC9B-45AE-8BE4-2A1D6AB769BC}" type="presParOf" srcId="{3624F364-D244-49FE-ADE5-EB32E58E9B18}" destId="{E5442F99-CC92-45E4-A953-9299DE491291}" srcOrd="4" destOrd="0" presId="urn:microsoft.com/office/officeart/2005/8/layout/process4"/>
    <dgm:cxn modelId="{9AF9245D-28D9-4317-8F20-5099343AD147}" type="presParOf" srcId="{E5442F99-CC92-45E4-A953-9299DE491291}" destId="{41743E3E-F49D-4143-9A27-CC1F776FC4F8}" srcOrd="0" destOrd="0" presId="urn:microsoft.com/office/officeart/2005/8/layout/process4"/>
    <dgm:cxn modelId="{5F0E24C3-0B6C-422E-9748-E6D0DD6AD9D3}" type="presParOf" srcId="{E5442F99-CC92-45E4-A953-9299DE491291}" destId="{BCE6C70F-9618-46F1-A4E4-B01E61C30FFA}" srcOrd="1" destOrd="0" presId="urn:microsoft.com/office/officeart/2005/8/layout/process4"/>
    <dgm:cxn modelId="{69002D21-0365-41F0-89FF-6502A2286A21}" type="presParOf" srcId="{E5442F99-CC92-45E4-A953-9299DE491291}" destId="{EDB83593-BD95-4A4F-AD71-5C23DA3C7281}" srcOrd="2" destOrd="0" presId="urn:microsoft.com/office/officeart/2005/8/layout/process4"/>
    <dgm:cxn modelId="{645221AF-B7C1-4574-8A45-3D31D6B70056}" type="presParOf" srcId="{EDB83593-BD95-4A4F-AD71-5C23DA3C7281}" destId="{DD77BDA7-D670-4E2B-BB05-58D7822E5DF9}" srcOrd="0" destOrd="0" presId="urn:microsoft.com/office/officeart/2005/8/layout/process4"/>
    <dgm:cxn modelId="{A5B836DD-AB65-47BC-9919-216FB6EDA991}" type="presParOf" srcId="{EDB83593-BD95-4A4F-AD71-5C23DA3C7281}" destId="{B7C908FF-6C42-4811-A659-546351798E45}" srcOrd="1" destOrd="0" presId="urn:microsoft.com/office/officeart/2005/8/layout/process4"/>
    <dgm:cxn modelId="{1181DC75-4905-4D22-BFEB-64DC8396D1E2}" type="presParOf" srcId="{EDB83593-BD95-4A4F-AD71-5C23DA3C7281}" destId="{654F5264-B628-4E42-86BA-50E682CB391F}" srcOrd="2" destOrd="0" presId="urn:microsoft.com/office/officeart/2005/8/layout/process4"/>
    <dgm:cxn modelId="{2095F75F-E681-4C87-83CE-0F23E0BC34D6}" type="presParOf" srcId="{EDB83593-BD95-4A4F-AD71-5C23DA3C7281}" destId="{5546D698-9766-4F1B-8BCC-C622801756D4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0.36048</cdr:x>
      <cdr:y>0.91967</cdr:y>
    </cdr:from>
    <cdr:to>
      <cdr:x>0.64232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36450" y="4418130"/>
          <a:ext cx="2139511" cy="38590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0.77295</cdr:x>
      <cdr:y>0.90481</cdr:y>
    </cdr:from>
    <cdr:to>
      <cdr:x>0.91741</cdr:x>
      <cdr:y>0.98786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867563" y="4346764"/>
          <a:ext cx="1096630" cy="39895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307E34-2D4D-420D-9A4E-7598C44A39A8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D686-D277-4907-9C3E-E356F1F55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62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F2DF5C-6CC1-4A18-B893-A4B4FCD3FD75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DFE428-B0C0-4886-BE16-2D9DB04D09F7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488ACC-2E3E-4282-B07A-B64FC81DB1DE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Ё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F0869B-D1A5-418E-9178-6E16EC93A882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F91A14-CE17-426E-9B0A-146FB726C9F5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Ё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35AB84-3D07-4067-A6D6-EF4EF2841C37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A6996B-5C74-4108-836E-C4A22BBCADBC}" type="slidenum">
              <a:rPr lang="ru-RU" smtClean="0"/>
              <a:pPr eaLnBrk="1" hangingPunct="1"/>
              <a:t>32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A51B0C1B-B08B-463B-BC92-AB3AC31C6C11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0EF86A2-CFDC-4EDA-91D1-A72596FC09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7077E-1B1B-4ABB-B902-ADFCC45696EF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9B5A0-9E53-432B-8F3A-1F20B3E999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7A070-2DBD-4B5D-80E9-78CC6F5C1684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7055B-D0A5-4EAB-97C2-E23B1BF145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61566-BC94-4BDB-8A54-259C16031366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76E18-D4B2-4A9D-BE20-FF05A26E7E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16B39-35EC-4217-A2F3-C75B19AFA649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1013C-8359-4838-9C95-F3C2A52312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B64AA-2F5C-4CC0-98A9-B8E7F827E388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87BF-5D05-468D-A894-2FB98E11F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13EC53-E854-4285-AB41-DC480634E24B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B6D2E-98D8-458D-98B2-756ED1458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ADEF9-DBC2-4016-90F2-ED15272F66BC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53B53-2EB2-4BC9-A63A-1C55437E5B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588F1-3E60-4A3A-979D-CDA04C934B3D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28451-3EC1-48EF-9373-78F634038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49DA9-47A2-436D-9B5B-FCCACA004D44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6ABCC-AEE2-4B3A-BB97-361A1E632E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8321A-2EDD-4895-A7C9-47241FD76D90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5F3DE-9E34-4945-A383-1D0125D976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4E5C7CB2-0942-4AF0-BE70-4746D99CA7BF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05D62ED-C5C0-42F0-B757-122A8BCEA9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92500" y="1628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042988" y="656431"/>
            <a:ext cx="7258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chemeClr val="tx2"/>
                </a:solidFill>
              </a:rPr>
              <a:t>УПРАВЛЕНИЕ ОБРАЗОВАНИЯ КАРАГАНДИНСКОЙ ОБЛАСТИ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9074" y="1024731"/>
            <a:ext cx="869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chemeClr val="tx2"/>
                </a:solidFill>
                <a:cs typeface="Arial" pitchFamily="34" charset="0"/>
              </a:rPr>
              <a:t>УЧЕБНО-МЕТОДИЧЕСКИЙ ЦЕНТР РАЗВИТИЯ ОБРАЗОВАНИЯ КАРАГАНДИНСКОЙ ОБЛАСТИ</a:t>
            </a:r>
          </a:p>
        </p:txBody>
      </p:sp>
      <p:sp>
        <p:nvSpPr>
          <p:cNvPr id="6" name="Rectangle 4"/>
          <p:cNvSpPr txBox="1">
            <a:spLocks/>
          </p:cNvSpPr>
          <p:nvPr/>
        </p:nvSpPr>
        <p:spPr>
          <a:xfrm>
            <a:off x="220662" y="1484784"/>
            <a:ext cx="8640763" cy="22322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Отдел развития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технического и профессионального образования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1907704" y="4076700"/>
            <a:ext cx="7185496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3200" dirty="0">
              <a:solidFill>
                <a:schemeClr val="tx2"/>
              </a:solidFill>
            </a:endParaRPr>
          </a:p>
          <a:p>
            <a:pPr eaLnBrk="1" hangingPunct="1"/>
            <a:r>
              <a:rPr lang="ru-RU" sz="3200" dirty="0" err="1">
                <a:solidFill>
                  <a:schemeClr val="tx2"/>
                </a:solidFill>
              </a:rPr>
              <a:t>Шаяханова</a:t>
            </a:r>
            <a:r>
              <a:rPr lang="ru-RU" sz="3200" dirty="0">
                <a:solidFill>
                  <a:schemeClr val="tx2"/>
                </a:solidFill>
              </a:rPr>
              <a:t> Роза </a:t>
            </a:r>
            <a:r>
              <a:rPr lang="ru-RU" sz="3200" dirty="0" err="1">
                <a:solidFill>
                  <a:schemeClr val="tx2"/>
                </a:solidFill>
              </a:rPr>
              <a:t>Акпановна</a:t>
            </a:r>
            <a:endParaRPr lang="ru-RU" sz="3200" dirty="0">
              <a:solidFill>
                <a:schemeClr val="tx2"/>
              </a:solidFill>
            </a:endParaRPr>
          </a:p>
          <a:p>
            <a:pPr eaLnBrk="1" hangingPunct="1"/>
            <a:r>
              <a:rPr lang="ru-RU" sz="3200" dirty="0">
                <a:solidFill>
                  <a:schemeClr val="tx2"/>
                </a:solidFill>
              </a:rPr>
              <a:t>начальник отдела развития </a:t>
            </a:r>
            <a:r>
              <a:rPr lang="ru-RU" sz="3200" dirty="0" err="1">
                <a:solidFill>
                  <a:schemeClr val="tx2"/>
                </a:solidFill>
              </a:rPr>
              <a:t>ТиПО</a:t>
            </a:r>
            <a:endParaRPr lang="ru-RU" sz="3200" dirty="0">
              <a:solidFill>
                <a:schemeClr val="tx2"/>
              </a:solidFill>
            </a:endParaRPr>
          </a:p>
          <a:p>
            <a:pPr eaLnBrk="1" hangingPunct="1"/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9009"/>
            <a:ext cx="10429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5377" y="2863423"/>
            <a:ext cx="3071834" cy="16312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Разработка механизмов системной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работы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3658186" y="1340768"/>
            <a:ext cx="5357812" cy="27699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k-KZ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Проведенные мероприятия</a:t>
            </a:r>
          </a:p>
          <a:p>
            <a:pPr algn="ctr">
              <a:defRPr/>
            </a:pPr>
            <a:endParaRPr lang="kk-KZ" sz="5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kk-KZ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1700" dirty="0">
                <a:latin typeface="Arial" pitchFamily="34" charset="0"/>
                <a:cs typeface="Arial" pitchFamily="34" charset="0"/>
              </a:rPr>
              <a:t>Разработана и внедряется модель профессионального образования на основе ранней </a:t>
            </a:r>
            <a:r>
              <a:rPr lang="kk-KZ" sz="1700" dirty="0" smtClean="0">
                <a:latin typeface="Arial" pitchFamily="34" charset="0"/>
                <a:cs typeface="Arial" pitchFamily="34" charset="0"/>
              </a:rPr>
              <a:t>профилизации</a:t>
            </a:r>
            <a:endParaRPr lang="kk-KZ" sz="17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kk-KZ" sz="1700" dirty="0">
                <a:latin typeface="Arial" pitchFamily="34" charset="0"/>
                <a:cs typeface="Arial" pitchFamily="34" charset="0"/>
              </a:rPr>
              <a:t> Разработаны положение и программы по специальностям профессиональных </a:t>
            </a:r>
            <a:r>
              <a:rPr lang="kk-KZ" sz="1700" dirty="0" smtClean="0">
                <a:latin typeface="Arial" pitchFamily="34" charset="0"/>
                <a:cs typeface="Arial" pitchFamily="34" charset="0"/>
              </a:rPr>
              <a:t>проб</a:t>
            </a:r>
          </a:p>
          <a:p>
            <a:pPr>
              <a:buFontTx/>
              <a:buChar char="-"/>
              <a:defRPr/>
            </a:pPr>
            <a:r>
              <a:rPr lang="kk-KZ" sz="1700" dirty="0" smtClean="0">
                <a:latin typeface="Arial" pitchFamily="34" charset="0"/>
                <a:cs typeface="Arial" pitchFamily="34" charset="0"/>
              </a:rPr>
              <a:t> Выпущен сборник профессиональных проб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 Проводятся профессиональные пробы в экспериментальном режиме</a:t>
            </a:r>
          </a:p>
          <a:p>
            <a:pPr>
              <a:buFontTx/>
              <a:buChar char="-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 разработан «Навигатор </a:t>
            </a:r>
            <a:r>
              <a:rPr lang="kk-KZ" sz="1700" dirty="0">
                <a:latin typeface="Arial" pitchFamily="34" charset="0"/>
                <a:cs typeface="Arial" pitchFamily="34" charset="0"/>
              </a:rPr>
              <a:t>профессии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»</a:t>
            </a:r>
            <a:endParaRPr lang="kk-KZ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3643313" y="4257675"/>
            <a:ext cx="5357812" cy="2298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kk-KZ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Планируемые мероприятия</a:t>
            </a:r>
          </a:p>
          <a:p>
            <a:pPr algn="ctr">
              <a:spcBef>
                <a:spcPct val="20000"/>
              </a:spcBef>
              <a:defRPr/>
            </a:pPr>
            <a:endParaRPr lang="ru-RU" sz="7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kk-KZ" sz="1700" dirty="0">
                <a:latin typeface="Arial" pitchFamily="34" charset="0"/>
                <a:cs typeface="Arial" pitchFamily="34" charset="0"/>
              </a:rPr>
              <a:t> Расширение доступности прохождения профессиональных проб учащимися школ</a:t>
            </a:r>
          </a:p>
          <a:p>
            <a:pPr>
              <a:spcBef>
                <a:spcPct val="20000"/>
              </a:spcBef>
              <a:defRPr/>
            </a:pPr>
            <a:endParaRPr lang="kk-KZ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kk-KZ" sz="1700" dirty="0">
                <a:latin typeface="Arial" pitchFamily="34" charset="0"/>
                <a:cs typeface="Arial" pitchFamily="34" charset="0"/>
              </a:rPr>
              <a:t> Работа со средствами массовой информации 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kk-KZ" sz="1700" dirty="0">
                <a:latin typeface="Arial" pitchFamily="34" charset="0"/>
                <a:cs typeface="Arial" pitchFamily="34" charset="0"/>
              </a:rPr>
              <a:t> Выпуск информационно-справочного материала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kk-KZ" sz="1700" dirty="0">
                <a:latin typeface="Arial" pitchFamily="34" charset="0"/>
                <a:cs typeface="Arial" pitchFamily="34" charset="0"/>
              </a:rPr>
              <a:t> «Навигатор профессий» </a:t>
            </a:r>
          </a:p>
        </p:txBody>
      </p:sp>
      <p:sp>
        <p:nvSpPr>
          <p:cNvPr id="9" name="Левая круглая скобка 8"/>
          <p:cNvSpPr/>
          <p:nvPr/>
        </p:nvSpPr>
        <p:spPr>
          <a:xfrm>
            <a:off x="3500438" y="2000250"/>
            <a:ext cx="71437" cy="3357563"/>
          </a:xfrm>
          <a:prstGeom prst="leftBracke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197225" y="3155950"/>
            <a:ext cx="374650" cy="0"/>
          </a:xfrm>
          <a:prstGeom prst="straightConnector1">
            <a:avLst/>
          </a:prstGeom>
          <a:ln w="25400" cap="sq">
            <a:solidFill>
              <a:schemeClr val="accent1">
                <a:lumMod val="75000"/>
              </a:schemeClr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178175" y="4257675"/>
            <a:ext cx="322263" cy="1588"/>
          </a:xfrm>
          <a:prstGeom prst="straightConnector1">
            <a:avLst/>
          </a:prstGeom>
          <a:ln w="25400" cap="sq">
            <a:solidFill>
              <a:schemeClr val="accent1">
                <a:lumMod val="75000"/>
              </a:schemeClr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Прямоугольник 13"/>
          <p:cNvSpPr>
            <a:spLocks noChangeArrowheads="1"/>
          </p:cNvSpPr>
          <p:nvPr/>
        </p:nvSpPr>
        <p:spPr bwMode="auto">
          <a:xfrm>
            <a:off x="-142875" y="673893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4. Отсутствие системной </a:t>
            </a:r>
            <a:r>
              <a:rPr lang="ru-RU" sz="2400" b="1" dirty="0" err="1">
                <a:solidFill>
                  <a:schemeClr val="tx2"/>
                </a:solidFill>
              </a:rPr>
              <a:t>профориентационной</a:t>
            </a:r>
            <a:r>
              <a:rPr lang="ru-RU" sz="2400" b="1" dirty="0">
                <a:solidFill>
                  <a:schemeClr val="tx2"/>
                </a:solidFill>
              </a:rPr>
              <a:t> работы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594295" cy="53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101142" y="877888"/>
            <a:ext cx="9144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15" tIns="34208" rIns="68415" bIns="34208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2400" dirty="0">
                <a:solidFill>
                  <a:schemeClr val="tx2"/>
                </a:solidFill>
              </a:rPr>
              <a:t>Сеть организаций технического и профессионального образования Карагандинской области, 2014 год </a:t>
            </a:r>
            <a:br>
              <a:rPr lang="kk-KZ" sz="2400" dirty="0">
                <a:solidFill>
                  <a:schemeClr val="tx2"/>
                </a:solidFill>
              </a:rPr>
            </a:br>
            <a:r>
              <a:rPr lang="kk-KZ" sz="2400" dirty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56213"/>
              </p:ext>
            </p:extLst>
          </p:nvPr>
        </p:nvGraphicFramePr>
        <p:xfrm>
          <a:off x="3707904" y="1916832"/>
          <a:ext cx="4978400" cy="1160859"/>
        </p:xfrm>
        <a:graphic>
          <a:graphicData uri="http://schemas.openxmlformats.org/drawingml/2006/table">
            <a:tbl>
              <a:tblPr/>
              <a:tblGrid>
                <a:gridCol w="2271491"/>
                <a:gridCol w="2706909"/>
              </a:tblGrid>
              <a:tr h="853043">
                <a:tc>
                  <a:txBody>
                    <a:bodyPr/>
                    <a:lstStyle/>
                    <a:p>
                      <a:pPr marL="0" marR="0" indent="0" algn="l" defTabSz="95781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Колледжи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77                       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5781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Государственные   46</a:t>
                      </a:r>
                    </a:p>
                    <a:p>
                      <a:pPr marL="0" marR="0" indent="0" algn="l" defTabSz="95781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Частные  31</a:t>
                      </a: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419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Диаграмма 9"/>
          <p:cNvGraphicFramePr>
            <a:graphicFrameLocks/>
          </p:cNvGraphicFramePr>
          <p:nvPr/>
        </p:nvGraphicFramePr>
        <p:xfrm>
          <a:off x="847725" y="1733550"/>
          <a:ext cx="7756525" cy="480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2275" y="6275388"/>
            <a:ext cx="992188" cy="365125"/>
          </a:xfrm>
        </p:spPr>
        <p:txBody>
          <a:bodyPr/>
          <a:lstStyle/>
          <a:p>
            <a:pPr>
              <a:defRPr/>
            </a:pPr>
            <a:fld id="{3FDE145D-123B-482E-A3BB-B4D5AF60E43C}" type="slidenum">
              <a:rPr lang="en-US" sz="2400" smtClean="0"/>
              <a:pPr>
                <a:defRPr/>
              </a:pPr>
              <a:t>11</a:t>
            </a:fld>
            <a:endParaRPr lang="en-US" sz="2400" dirty="0"/>
          </a:p>
        </p:txBody>
      </p:sp>
      <p:sp>
        <p:nvSpPr>
          <p:cNvPr id="12298" name="Прямоугольник 1"/>
          <p:cNvSpPr>
            <a:spLocks noChangeArrowheads="1"/>
          </p:cNvSpPr>
          <p:nvPr/>
        </p:nvSpPr>
        <p:spPr bwMode="auto">
          <a:xfrm>
            <a:off x="1258888" y="6172200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 Колледжи </a:t>
            </a:r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686005" cy="61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73584" y="476672"/>
            <a:ext cx="8507413" cy="1138238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По области </a:t>
            </a:r>
            <a:r>
              <a:rPr lang="ru-RU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подготовк</a:t>
            </a:r>
            <a:r>
              <a:rPr lang="kk-KZ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а</a:t>
            </a:r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кадров ведется по 16 профилям, 86 специальностям,152 квалификациям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426803"/>
            <a:ext cx="6777037" cy="33029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95288" y="5837238"/>
            <a:ext cx="8497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chemeClr val="tx2"/>
                </a:solidFill>
              </a:rPr>
              <a:t>Качественный состав преподавателей специальных дисциплин-51,5% мастера производственного обучения-23,2%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594518" cy="53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Областные методические объединения  </a:t>
            </a:r>
            <a:br>
              <a:rPr 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по направлениям</a:t>
            </a:r>
            <a:r>
              <a:rPr lang="ru-RU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ru-RU" sz="2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Техническое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Техническое обслуживание, ремонт и эксплуатация автомобильного транспорта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Телекоммуникация и информационная технология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Сельское хозяйство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Гуманитарное направление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Сервис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Экономика и управление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Общеобразовательные предметы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Заместители директора, методисты 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Педагог-психологи, социальные педагоги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Преподаватель самопознании</a:t>
            </a:r>
          </a:p>
          <a:p>
            <a:endParaRPr lang="ru-RU" sz="2400" dirty="0" smtClean="0">
              <a:latin typeface="Arial" charset="0"/>
              <a:cs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666303" cy="59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14374768"/>
              </p:ext>
            </p:extLst>
          </p:nvPr>
        </p:nvGraphicFramePr>
        <p:xfrm>
          <a:off x="467544" y="764704"/>
          <a:ext cx="8280400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594295" cy="53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30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Областные методические объединения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147893"/>
              </p:ext>
            </p:extLst>
          </p:nvPr>
        </p:nvGraphicFramePr>
        <p:xfrm>
          <a:off x="467544" y="2324100"/>
          <a:ext cx="8208912" cy="412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666303" cy="59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0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7606182"/>
              </p:ext>
            </p:extLst>
          </p:nvPr>
        </p:nvGraphicFramePr>
        <p:xfrm>
          <a:off x="-36513" y="409575"/>
          <a:ext cx="9180511" cy="639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144"/>
                <a:gridCol w="2492448"/>
                <a:gridCol w="3292820"/>
                <a:gridCol w="2947099"/>
              </a:tblGrid>
              <a:tr h="64518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Фамилия имя отчество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руководитель какого ОМО, или подразделения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 работы</a:t>
                      </a:r>
                    </a:p>
                  </a:txBody>
                  <a:tcPr marL="9525" marR="9525" marT="9525" marB="0" anchor="b"/>
                </a:tc>
              </a:tr>
              <a:tr h="962818"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Балабекова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Светлана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Керимбаевна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УПР,УР,методистов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политехнический колледж</a:t>
                      </a:r>
                    </a:p>
                  </a:txBody>
                  <a:tcPr marL="9525" marR="9525" marT="9525" marB="0" anchor="b"/>
                </a:tc>
              </a:tr>
              <a:tr h="645187"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Гожа Наталья Владимировна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УР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коммерческий колледж</a:t>
                      </a:r>
                    </a:p>
                  </a:txBody>
                  <a:tcPr marL="9525" marR="9525" marT="9525" marB="0" anchor="b"/>
                </a:tc>
              </a:tr>
              <a:tr h="645187"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Крикуненко Ирина Николаевна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УПР,зав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практикой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Темиртауский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политехнический колледж</a:t>
                      </a:r>
                    </a:p>
                  </a:txBody>
                  <a:tcPr marL="9525" marR="9525" marT="9525" marB="0" anchor="b"/>
                </a:tc>
              </a:tr>
              <a:tr h="645187"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Жакупова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Куляш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Заводбаевна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методистов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гуманитарный колледж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5187"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Аглиулина Юлия Минвалиевна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психологов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УМЦ РО КО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280449"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Кнашина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Гулсум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Амантаевна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заместителей директоров ВР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Политехнический колледж корпорации «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Казахмыс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 города Балхаш</a:t>
                      </a:r>
                    </a:p>
                  </a:txBody>
                  <a:tcPr marL="9525" marR="9525" marT="9525" marB="0" anchor="b"/>
                </a:tc>
              </a:tr>
              <a:tr h="57709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Сандыкбаева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Гулсум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Сериковна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заместителей директоров ВР</a:t>
                      </a:r>
                    </a:p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Жезказганский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политехнический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колледж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522287" cy="46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6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Областные методические объединения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879419"/>
              </p:ext>
            </p:extLst>
          </p:nvPr>
        </p:nvGraphicFramePr>
        <p:xfrm>
          <a:off x="467544" y="2420888"/>
          <a:ext cx="82809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521493" cy="4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9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069178"/>
              </p:ext>
            </p:extLst>
          </p:nvPr>
        </p:nvGraphicFramePr>
        <p:xfrm>
          <a:off x="179512" y="404664"/>
          <a:ext cx="8856984" cy="614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78"/>
                <a:gridCol w="2250717"/>
                <a:gridCol w="3125801"/>
                <a:gridCol w="3066888"/>
              </a:tblGrid>
              <a:tr h="48862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Фамилия имя отчество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руководитель какого ОМО, или подразделения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 работы</a:t>
                      </a:r>
                    </a:p>
                  </a:txBody>
                  <a:tcPr marL="9525" marR="9525" marT="9525" marB="0" anchor="b"/>
                </a:tc>
              </a:tr>
              <a:tr h="608445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Кастальский Олег Львович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технического профиля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горно-индустриальный колледж </a:t>
                      </a:r>
                    </a:p>
                  </a:txBody>
                  <a:tcPr marL="9525" marR="9525" marT="9525" marB="0"/>
                </a:tc>
              </a:tr>
              <a:tr h="608445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Белякова Людмила Владимировна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строительства и коммунального хозяйства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Темиртауский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политехнический колледж</a:t>
                      </a:r>
                    </a:p>
                  </a:txBody>
                  <a:tcPr marL="9525" marR="9525" marT="9525" marB="0"/>
                </a:tc>
              </a:tr>
              <a:tr h="662169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Затонская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Светлана Анатольевна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Общепрофессиональных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дисциплин и энергетики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политехнический колледж</a:t>
                      </a:r>
                    </a:p>
                  </a:txBody>
                  <a:tcPr marL="9525" marR="9525" marT="9525" marB="0"/>
                </a:tc>
              </a:tr>
              <a:tr h="608445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Биримжанов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Данияр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Жетписович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металургии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Политехнический колледж корпорации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Казахмыс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/>
                </a:tc>
              </a:tr>
              <a:tr h="608445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Федотова Ольга Анатольевна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сервиса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колледж питания и сервиса</a:t>
                      </a:r>
                    </a:p>
                  </a:txBody>
                  <a:tcPr marL="9525" marR="9525" marT="9525" marB="0"/>
                </a:tc>
              </a:tr>
              <a:tr h="907987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Намакова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Оксана Павловна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ОМО Парикмахерское  искусство  и декоративная косметика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Карагандинский профессионально-технический колледж</a:t>
                      </a:r>
                    </a:p>
                  </a:txBody>
                  <a:tcPr marL="9525" marR="9525" marT="9525" marB="0"/>
                </a:tc>
              </a:tr>
              <a:tr h="608445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Темирбулатова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Алма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Асхатовна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Делопроизводство и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архивоведение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коммерческий колледж</a:t>
                      </a:r>
                    </a:p>
                  </a:txBody>
                  <a:tcPr marL="9525" marR="9525" marT="9525" marB="0"/>
                </a:tc>
              </a:tr>
              <a:tr h="1034566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Абеуова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Куралай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Кенжебулатовна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Туризм;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обслуживания гостиничных  хозяйств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Колледж экономики бизнеса и права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Казпотребсоюза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594295" cy="53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9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19678"/>
              </p:ext>
            </p:extLst>
          </p:nvPr>
        </p:nvGraphicFramePr>
        <p:xfrm>
          <a:off x="-108520" y="404664"/>
          <a:ext cx="9252520" cy="622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804683"/>
                <a:gridCol w="3174546"/>
                <a:gridCol w="2841243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Фамилия имя отчество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руководитель какого ОМО, или подразделения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 работы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Жарикпасова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Таутан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Жарикпасовна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 общеобразовательных дисциплин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гуманитарный колледж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Легкоконец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Елена Владимировна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 и литература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колледж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Болашак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Кебалюк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Наталья Михайловна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Информатика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коммерческий колледж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Сыздыкова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Рысты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Кенжебековна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казахский язык и литература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гуманитарный колледж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Филина Лариса Константиновна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 и физика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КПТК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Бузаева Татьяна Тимофеевна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истории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коммерческий колледж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Султанова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Мырзагуль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Наурызбаевна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Политехнический колледж корпорации "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Казахмыс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Полынько Борис Николаевич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НВП, физическая культура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медколледж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г. Караганды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Орлова Елена Алексеевна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Иностранный язык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СГТК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Макеева Татьяна Васильевна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Биологии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машиностроительный колледж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521493" cy="4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9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539552" y="2214563"/>
            <a:ext cx="8136904" cy="2143125"/>
          </a:xfrm>
        </p:spPr>
        <p:txBody>
          <a:bodyPr>
            <a:normAutofit fontScale="90000"/>
          </a:bodyPr>
          <a:lstStyle/>
          <a:p>
            <a:pPr eaLnBrk="1" hangingPunct="1">
              <a:buClr>
                <a:srgbClr val="6FB7D7"/>
              </a:buClr>
              <a:buFont typeface="Wingdings 2" pitchFamily="18" charset="2"/>
              <a:buNone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Пути реализации стратегических идей модернизации технического и профессионального образования, как фактор инновационного развития экономики                Республики Казахстан</a:t>
            </a:r>
            <a:endParaRPr lang="en-US" altLang="ru-RU" sz="28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37892" name="Picture 4" descr="G:\Аким области пл 2\111\FET_1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565" y="4496258"/>
            <a:ext cx="3225399" cy="214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Рисунок 5" descr="C:\Users\User_CAB13_COMP5\Desktop\2 форум\Стенды Форума\Караганда Агротехнический ПЕЧАТЬ.jpg"/>
          <p:cNvPicPr>
            <a:picLocks noChangeAspect="1" noChangeArrowheads="1"/>
          </p:cNvPicPr>
          <p:nvPr/>
        </p:nvPicPr>
        <p:blipFill>
          <a:blip r:embed="rId3"/>
          <a:srcRect l="42844" t="12781" r="41528" b="73402"/>
          <a:stretch>
            <a:fillRect/>
          </a:stretch>
        </p:blipFill>
        <p:spPr bwMode="auto">
          <a:xfrm>
            <a:off x="71406" y="214313"/>
            <a:ext cx="3178352" cy="202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6" descr="D:\УПРАВЛЕНИЕ ОБРАЗОВАНИЕ\МОИ ДОКУМЕНТЫ\DSCN69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4425" y="4496252"/>
            <a:ext cx="2942784" cy="214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7" descr="D:\УПРАВЛЕНИЕ ОБРАЗОВАНИЕ\МОИ ДОКУМЕНТЫ\фото ЧС КПТК\DSCN68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16717"/>
            <a:ext cx="3103621" cy="222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8" descr="D:\УПРАВЛЕНИЕ ОБРАЗОВАНИЕ\МОИ ДОКУМЕНТЫ\Люди в формах\DSC_11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0881" y="214313"/>
            <a:ext cx="3041650" cy="202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D:\тракторист\IMG_58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19" y="214313"/>
            <a:ext cx="2994882" cy="202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06" y="3568667"/>
            <a:ext cx="10429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Областные методические объединения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071346"/>
              </p:ext>
            </p:extLst>
          </p:nvPr>
        </p:nvGraphicFramePr>
        <p:xfrm>
          <a:off x="467544" y="2324100"/>
          <a:ext cx="8208912" cy="420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912"/>
            <a:ext cx="521493" cy="4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9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68759"/>
              </p:ext>
            </p:extLst>
          </p:nvPr>
        </p:nvGraphicFramePr>
        <p:xfrm>
          <a:off x="-37037" y="476672"/>
          <a:ext cx="9184505" cy="612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65"/>
                <a:gridCol w="2808151"/>
                <a:gridCol w="3174546"/>
                <a:gridCol w="2841243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Фамилия имя отчество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руководитель какого ОМО, или подразделения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 работы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Ержанов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Рашид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Азымбаевич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транспорта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Темиртауский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технический колледж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Михайлова Галина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Емельяновна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Сварочное дело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горно-индустриальный колледж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Мырзаков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Турлыбек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Ануарбекович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ТОРА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колледж автомобильного транспорта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Перемазова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Светлана Анатольевна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ЖД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колледж автомобильного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kk-KZ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b"/>
                      <a:r>
                        <a:rPr lang="kk-K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Исаева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Айгуль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Койшибаевна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связи, телекоммуникаций и информационных технологий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политехнический колледж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Жакыпбаев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Роллан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Ерболатович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ОМО Связь, телекоммуникации и информационные технологии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БГТК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Абилов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Болат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Жазитович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сельскохозяйственного профиля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Каркаралинский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многопрофильный колледж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Темирбаева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Жанна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Магуиновна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ветеринарии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Каркаралинский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сельскохозяйственный колледж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521493" cy="4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2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Областные методические объединения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128275"/>
              </p:ext>
            </p:extLst>
          </p:nvPr>
        </p:nvGraphicFramePr>
        <p:xfrm>
          <a:off x="539552" y="2324100"/>
          <a:ext cx="8136904" cy="420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651150" cy="5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535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2577"/>
              </p:ext>
            </p:extLst>
          </p:nvPr>
        </p:nvGraphicFramePr>
        <p:xfrm>
          <a:off x="0" y="404664"/>
          <a:ext cx="925252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804683"/>
                <a:gridCol w="3174546"/>
                <a:gridCol w="2841243"/>
              </a:tblGrid>
              <a:tr h="7936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Фамилия имя отчество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руководитель какого ОМО, или подразделения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место работы</a:t>
                      </a:r>
                    </a:p>
                  </a:txBody>
                  <a:tcPr marL="9525" marR="9525" marT="9525" marB="0" anchor="b"/>
                </a:tc>
              </a:tr>
              <a:tr h="1184317">
                <a:tc>
                  <a:txBody>
                    <a:bodyPr/>
                    <a:lstStyle/>
                    <a:p>
                      <a:pPr algn="r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Шаповалова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Надежда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павловна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гуманитарного направления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Саранский гуманитарно-технический колледж</a:t>
                      </a:r>
                    </a:p>
                  </a:txBody>
                  <a:tcPr marL="9525" marR="9525" marT="9525" marB="0" anchor="b"/>
                </a:tc>
              </a:tr>
              <a:tr h="793614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Баймолдина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Анар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Сабыровна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Саранский гуманитарно-технический колледж</a:t>
                      </a:r>
                    </a:p>
                  </a:txBody>
                  <a:tcPr marL="9525" marR="9525" marT="9525" marB="0" anchor="b"/>
                </a:tc>
              </a:tr>
              <a:tr h="793614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Жанабаева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Надежда Васильевна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искусства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колледж искусств имени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Татимбета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793614">
                <a:tc>
                  <a:txBody>
                    <a:bodyPr/>
                    <a:lstStyle/>
                    <a:p>
                      <a:pPr algn="r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Бименова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Айгуль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Альжановна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экономики и права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Карагандинский банковский колледж</a:t>
                      </a:r>
                    </a:p>
                  </a:txBody>
                  <a:tcPr marL="9525" marR="9525" marT="9525" marB="0" anchor="b"/>
                </a:tc>
              </a:tr>
              <a:tr h="1184317">
                <a:tc>
                  <a:txBody>
                    <a:bodyPr/>
                    <a:lstStyle/>
                    <a:p>
                      <a:pPr algn="r" fontAlgn="b"/>
                      <a:r>
                        <a:rPr lang="kk-K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Абутаева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Сапаркуль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Базарбаевна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Правоведение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Темиртауский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технологический колледж</a:t>
                      </a:r>
                    </a:p>
                  </a:txBody>
                  <a:tcPr marL="9525" marR="9525" marT="9525" marB="0" anchor="b"/>
                </a:tc>
              </a:tr>
              <a:tr h="793614">
                <a:tc>
                  <a:txBody>
                    <a:bodyPr/>
                    <a:lstStyle/>
                    <a:p>
                      <a:pPr algn="r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Журавлева Дина Владимировна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ОМО  самопознания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Темиртауский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медицинский колледж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521493" cy="4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656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Должностные обязянности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8" y="2348880"/>
            <a:ext cx="3384376" cy="639762"/>
          </a:xfrm>
        </p:spPr>
        <p:txBody>
          <a:bodyPr>
            <a:noAutofit/>
          </a:bodyPr>
          <a:lstStyle/>
          <a:p>
            <a:r>
              <a:rPr lang="kk-KZ" sz="2000" dirty="0" smtClean="0">
                <a:latin typeface="Arial" pitchFamily="34" charset="0"/>
                <a:cs typeface="Arial" pitchFamily="34" charset="0"/>
              </a:rPr>
              <a:t>Отдела ТиПО </a:t>
            </a:r>
          </a:p>
          <a:p>
            <a:r>
              <a:rPr lang="kk-KZ" sz="2000" dirty="0" smtClean="0">
                <a:latin typeface="Arial" pitchFamily="34" charset="0"/>
                <a:cs typeface="Arial" pitchFamily="34" charset="0"/>
              </a:rPr>
              <a:t>УМЦ РО КО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k-KZ" dirty="0" smtClean="0"/>
              <a:t>Назначение руководителей ОМО</a:t>
            </a:r>
          </a:p>
          <a:p>
            <a:r>
              <a:rPr lang="kk-KZ" dirty="0" smtClean="0"/>
              <a:t>Согласование планов работы ОМО</a:t>
            </a:r>
          </a:p>
          <a:p>
            <a:r>
              <a:rPr lang="ru-RU" dirty="0" smtClean="0"/>
              <a:t>Координация  </a:t>
            </a:r>
            <a:r>
              <a:rPr lang="ru-RU" dirty="0"/>
              <a:t>и </a:t>
            </a:r>
            <a:r>
              <a:rPr lang="ru-RU" dirty="0" smtClean="0"/>
              <a:t>осуществление  контроля </a:t>
            </a:r>
            <a:r>
              <a:rPr lang="ru-RU" dirty="0"/>
              <a:t>за деятельностью ОМО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2316010"/>
            <a:ext cx="4032447" cy="639762"/>
          </a:xfrm>
        </p:spPr>
        <p:txBody>
          <a:bodyPr>
            <a:noAutofit/>
          </a:bodyPr>
          <a:lstStyle/>
          <a:p>
            <a:r>
              <a:rPr lang="kk-KZ" sz="2000" dirty="0" smtClean="0">
                <a:latin typeface="Arial" pitchFamily="34" charset="0"/>
                <a:cs typeface="Arial" pitchFamily="34" charset="0"/>
              </a:rPr>
              <a:t>Руководителей областных методических объединений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Проведение заседаний </a:t>
            </a:r>
            <a:r>
              <a:rPr lang="ru-RU" dirty="0"/>
              <a:t>методического объединения </a:t>
            </a:r>
            <a:r>
              <a:rPr lang="ru-RU" dirty="0" smtClean="0"/>
              <a:t>не </a:t>
            </a:r>
            <a:r>
              <a:rPr lang="ru-RU" dirty="0"/>
              <a:t>реже одного раза   в </a:t>
            </a:r>
            <a:r>
              <a:rPr lang="ru-RU" dirty="0" smtClean="0"/>
              <a:t>полугодие по проблемам профиля</a:t>
            </a:r>
          </a:p>
          <a:p>
            <a:r>
              <a:rPr lang="ru-RU" dirty="0"/>
              <a:t>Организация и проведение круглых столов, презентаций, семинаров, тренингов, конференций олимпиад и конкурсов профессионального мастерства среди студентов и </a:t>
            </a:r>
            <a:r>
              <a:rPr lang="ru-RU" dirty="0" smtClean="0"/>
              <a:t>ИПР</a:t>
            </a:r>
          </a:p>
          <a:p>
            <a:r>
              <a:rPr lang="ru-RU" dirty="0"/>
              <a:t> Обобщение и распространение  передового инженерно- педагогического </a:t>
            </a:r>
            <a:r>
              <a:rPr lang="ru-RU" dirty="0" smtClean="0"/>
              <a:t>опыта</a:t>
            </a:r>
          </a:p>
          <a:p>
            <a:r>
              <a:rPr lang="kk-KZ" dirty="0" smtClean="0"/>
              <a:t>Годовой отчет  по деятельности ОМО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651150" cy="5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284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Ожидаемый результат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29684"/>
          </a:xfrm>
        </p:spPr>
        <p:txBody>
          <a:bodyPr>
            <a:normAutofit fontScale="92500" lnSpcReduction="2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Возможность прямого обсуждения проблемных вопросов среди ИПР по своему профилю на заседаниях ОМО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Мотивация педагогов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повышению профессионального мастерства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Соответствие программно-планирующей документации нормативно-правовым документам и выработка единых требований по области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 профессиональных компетенций инженерно-педагогических работников и организация наставничества для молодых специалистов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713"/>
            <a:ext cx="666303" cy="59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5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Олимпиады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39248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английскому языку – 28 марта 2014 года (Саранский гуманитарно-технический колледж)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физике – 4 апреля 2014 года (Колледж экономики и статистики)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казахскому языку и литературе – 9,11 апреля 2014 года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Темиртауский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политехнический колледж, Колледж иностранных языков)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русскому языку – 18 апреля 2014 года (Карагандинский колледж актуального образования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Болашак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lvl="0">
              <a:buClr>
                <a:srgbClr val="629DD1"/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информатике – 25 апреля 2014 года</a:t>
            </a:r>
            <a:r>
              <a:rPr lang="ru-RU" b="1" dirty="0">
                <a:solidFill>
                  <a:srgbClr val="242852"/>
                </a:solidFill>
                <a:latin typeface="Times New Roman" pitchFamily="18" charset="0"/>
                <a:cs typeface="Times New Roman" pitchFamily="18" charset="0"/>
              </a:rPr>
              <a:t>(Карагандинский колледж актуального образования «</a:t>
            </a:r>
            <a:r>
              <a:rPr lang="ru-RU" b="1" dirty="0" err="1">
                <a:solidFill>
                  <a:srgbClr val="242852"/>
                </a:solidFill>
                <a:latin typeface="Times New Roman" pitchFamily="18" charset="0"/>
                <a:cs typeface="Times New Roman" pitchFamily="18" charset="0"/>
              </a:rPr>
              <a:t>Болашак</a:t>
            </a:r>
            <a:r>
              <a:rPr lang="ru-RU" b="1" dirty="0">
                <a:solidFill>
                  <a:srgbClr val="242852"/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64704"/>
            <a:ext cx="10429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838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Конкурсы «Лучший по профессии»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«Лучший сварщик» - 15 апреля 2014 кода (Карагандинский агротехнический колледж)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«Лучший мастер отделочных работ» - 22-23 апреля 2014 года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Темиртауский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профессионально-технический колледж)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«Лучший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автомеханник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- 14 мая 2014 года (Карагандинский колледж автомобильного транспорта)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4744"/>
            <a:ext cx="10429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331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Поздравляем!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23652"/>
            <a:ext cx="8136904" cy="3985668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Завгороднего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Владислава студента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Карагандинского агротехнического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колледжа–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завоевал гран-при Республиканского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конкурса «Лучший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Автомеханик»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среди участников  13 областей Республики Казахстан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Макеева Максима студента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Карагандинского горно-индустриального колледжа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занял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место в Межобластном конкурсе «Лучший Сварщик»,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Аблая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студента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Карагандинского горно-индустриального колледжа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занял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 место в Межобластном конкурсе «Лучший мастер отделочник строительных работ».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10429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071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Трудоустройство</a:t>
            </a: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605753"/>
              </p:ext>
            </p:extLst>
          </p:nvPr>
        </p:nvGraphicFramePr>
        <p:xfrm>
          <a:off x="539552" y="2324100"/>
          <a:ext cx="8064896" cy="391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80728"/>
            <a:ext cx="10429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71162" y="1556792"/>
            <a:ext cx="8929687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1. Обновление содержания образования с учетом запросов работодателей.</a:t>
            </a:r>
          </a:p>
        </p:txBody>
      </p:sp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71439" y="570173"/>
            <a:ext cx="882104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2"/>
                </a:solidFill>
              </a:rPr>
              <a:t>        Задачи </a:t>
            </a:r>
            <a:r>
              <a:rPr lang="ru-RU" sz="2300" b="1" dirty="0">
                <a:solidFill>
                  <a:schemeClr val="tx2"/>
                </a:solidFill>
              </a:rPr>
              <a:t>системы технического и профессионального образования Карагандинской области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1142" y="2789182"/>
            <a:ext cx="8929687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2. Оказание поддержки педагогическим работникам и руководителям образовательных учреждений в инновационной деятельности.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771" y="4077072"/>
            <a:ext cx="8929687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3. Содействие в повышении квалификации и стажировки инженерно-педагогических работников.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1142" y="5301208"/>
            <a:ext cx="8929687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4. Обобщение и распространение передового педагогического и управленческого опыта в системе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ТиПО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0" y="0"/>
            <a:ext cx="620549" cy="55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91378" y="676275"/>
            <a:ext cx="7024744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Дуальное обучение в Карагандинской области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8963" y="1819275"/>
            <a:ext cx="40147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 колледжей</a:t>
            </a:r>
          </a:p>
          <a:p>
            <a:pPr>
              <a:defRPr/>
            </a:pPr>
            <a:r>
              <a:rPr lang="ru-RU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  специальность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8488" y="2911475"/>
            <a:ext cx="3995737" cy="187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Профиль:</a:t>
            </a:r>
          </a:p>
          <a:p>
            <a:pPr>
              <a:defRPr/>
            </a:pPr>
            <a:r>
              <a:rPr lang="ru-RU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Энергетика </a:t>
            </a:r>
          </a:p>
          <a:p>
            <a:pPr>
              <a:defRPr/>
            </a:pPr>
            <a:r>
              <a:rPr lang="ru-RU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Машиностроения </a:t>
            </a:r>
          </a:p>
          <a:p>
            <a:pPr>
              <a:defRPr/>
            </a:pPr>
            <a:r>
              <a:rPr lang="ru-RU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</a:p>
          <a:p>
            <a:pPr>
              <a:defRPr/>
            </a:pPr>
            <a:r>
              <a:rPr lang="ru-RU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Сервис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54663" y="1819275"/>
            <a:ext cx="2952750" cy="32654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Южнокорейская компания 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AHA </a:t>
            </a:r>
          </a:p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Lidos</a:t>
            </a:r>
            <a:r>
              <a:rPr lang="ru-R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LTD</a:t>
            </a:r>
            <a:endParaRPr lang="ru-RU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Lucas Nulle</a:t>
            </a:r>
            <a:r>
              <a:rPr lang="ru-R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Eiki</a:t>
            </a:r>
            <a:r>
              <a:rPr lang="ru-R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«А</a:t>
            </a:r>
            <a:r>
              <a:rPr lang="en-US" sz="1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rcelormittall</a:t>
            </a:r>
            <a:r>
              <a:rPr lang="ru-RU" sz="1900" dirty="0"/>
              <a:t>»</a:t>
            </a:r>
          </a:p>
          <a:p>
            <a:pPr algn="ctr">
              <a:defRPr/>
            </a:pPr>
            <a:r>
              <a:rPr lang="ru-RU" sz="1900" dirty="0"/>
              <a:t>«</a:t>
            </a:r>
            <a:r>
              <a:rPr lang="en-US" sz="1900" dirty="0"/>
              <a:t>GIZ</a:t>
            </a:r>
            <a:r>
              <a:rPr lang="ru-RU" sz="1900" dirty="0"/>
              <a:t>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2275" y="5589588"/>
            <a:ext cx="6335713" cy="9350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Трудоустройство  выпускников до 90%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603750" y="2276475"/>
            <a:ext cx="7604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03750" y="4149725"/>
            <a:ext cx="7604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133600"/>
            <a:ext cx="8572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64" y="0"/>
            <a:ext cx="651151" cy="5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285750" y="1142984"/>
            <a:ext cx="3214688" cy="128587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Рейтинговые показатели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9188" y="1142984"/>
            <a:ext cx="3571875" cy="128587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Присвоение категории колледжам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ТиПО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1800" y="1965325"/>
            <a:ext cx="3779838" cy="3028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>
            <a:spAutoFit/>
          </a:bodyPr>
          <a:lstStyle/>
          <a:p>
            <a:pPr>
              <a:defRPr/>
            </a:pPr>
            <a:endParaRPr lang="kk-KZ" sz="800" b="1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kk-KZ" sz="1600" b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1.Трудоустройство, закрепляемость выпускников.</a:t>
            </a:r>
          </a:p>
          <a:p>
            <a:pPr>
              <a:defRPr/>
            </a:pPr>
            <a:r>
              <a:rPr lang="ru-RU" sz="500" b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>
              <a:defRPr/>
            </a:pPr>
            <a:r>
              <a:rPr lang="kk-KZ" sz="1600" b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2.Технико – экономические показатели развития колледжа.</a:t>
            </a:r>
          </a:p>
          <a:p>
            <a:pPr>
              <a:defRPr/>
            </a:pPr>
            <a:r>
              <a:rPr lang="kk-KZ" sz="500" b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00" b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                      </a:t>
            </a:r>
          </a:p>
          <a:p>
            <a:pPr>
              <a:defRPr/>
            </a:pPr>
            <a:r>
              <a:rPr lang="ru-RU" sz="1600" b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3. Доводимость  контингента до выпуска</a:t>
            </a:r>
            <a:r>
              <a:rPr lang="kk-KZ" sz="1600" b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500" b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                                           </a:t>
            </a:r>
          </a:p>
          <a:p>
            <a:pPr>
              <a:defRPr/>
            </a:pPr>
            <a:r>
              <a:rPr lang="ru-RU" sz="1600" b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kk-KZ" sz="1600" b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Достижения педагогов и студентов.</a:t>
            </a:r>
          </a:p>
          <a:p>
            <a:pPr>
              <a:defRPr/>
            </a:pPr>
            <a:r>
              <a:rPr lang="kk-KZ" sz="500" b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00" b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                                                  </a:t>
            </a:r>
          </a:p>
          <a:p>
            <a:pPr>
              <a:defRPr/>
            </a:pPr>
            <a:r>
              <a:rPr lang="ru-RU" sz="1600" b="1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5. Благоустройство колледжа.</a:t>
            </a:r>
            <a:endParaRPr lang="ru-RU" sz="1500" b="1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69018" y="2386585"/>
            <a:ext cx="4000500" cy="2605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>
            <a:spAutoFit/>
          </a:bodyPr>
          <a:lstStyle/>
          <a:p>
            <a:pPr>
              <a:defRPr/>
            </a:pPr>
            <a:endParaRPr lang="kk-KZ" sz="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Учитывается при:</a:t>
            </a: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распределении государственного образовательного заказа</a:t>
            </a:r>
          </a:p>
          <a:p>
            <a:pPr>
              <a:defRPr/>
            </a:pPr>
            <a:endParaRPr lang="ru-RU" sz="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 распределении средств на развитие колледжа</a:t>
            </a:r>
          </a:p>
          <a:p>
            <a:pPr>
              <a:defRPr/>
            </a:pPr>
            <a:endParaRPr lang="ru-RU" sz="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установлении доплат и надбавок руководящим работникам</a:t>
            </a:r>
          </a:p>
          <a:p>
            <a:pPr>
              <a:defRPr/>
            </a:pPr>
            <a:endParaRPr lang="ru-RU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3786182" y="1285832"/>
            <a:ext cx="928694" cy="7143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1" name="Прямоугольник 1"/>
          <p:cNvSpPr>
            <a:spLocks noChangeArrowheads="1"/>
          </p:cNvSpPr>
          <p:nvPr/>
        </p:nvSpPr>
        <p:spPr bwMode="auto">
          <a:xfrm>
            <a:off x="-180975" y="670794"/>
            <a:ext cx="932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6838" algn="ctr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Показатели внешнего рейтинга колледжа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665163" cy="59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24" y="1916832"/>
            <a:ext cx="3300984" cy="1296144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ЗА ВНИМАНИЕ 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endParaRPr lang="ru-RU" altLang="ru-RU" sz="19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sz="19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8552" y="659606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8" y="1268760"/>
            <a:ext cx="376232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71438" y="1628800"/>
            <a:ext cx="8929687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5. Оказание помощи в усилении учебно-воспитательного компонента и производственного обучения.</a:t>
            </a: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71438" y="692696"/>
            <a:ext cx="8929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1F497D"/>
                </a:solidFill>
              </a:rPr>
              <a:t>Задачи системы технического и профессионального образования Карагандинской области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381" y="2852936"/>
            <a:ext cx="8929687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6. Развитие инфраструктуры подготовки кадров для отраслей экономики региона.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916" y="4077072"/>
            <a:ext cx="8929687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7. Повышение престижа обучения в колледжах.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620" y="5301208"/>
            <a:ext cx="8929687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8. Внедрение дуальной системы обучения.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666303" cy="59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71437" y="1942749"/>
            <a:ext cx="8929687" cy="12144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9. Создание единого информационного-образовательного и методического пространства области.</a:t>
            </a:r>
          </a:p>
        </p:txBody>
      </p:sp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41276" y="884967"/>
            <a:ext cx="8929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1F497D"/>
                </a:solidFill>
              </a:rPr>
              <a:t>Задачи системы технического и профессионального образования Карагандинской области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276" y="3389312"/>
            <a:ext cx="8929687" cy="1362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10. Подготовка к реализации образовательного стандарта нового поколения, освоение технологии компетентности подхода и современных образовательных технологий.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275" y="5085184"/>
            <a:ext cx="8929688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11. Расширение спектра консалтинговых услуг в методической работе.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738311" cy="66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056232278"/>
              </p:ext>
            </p:extLst>
          </p:nvPr>
        </p:nvGraphicFramePr>
        <p:xfrm>
          <a:off x="0" y="1142984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-12323" y="620688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Основные проблемные </a:t>
            </a:r>
            <a:r>
              <a:rPr lang="ru-RU" sz="2400" b="1" dirty="0" smtClean="0">
                <a:solidFill>
                  <a:schemeClr val="tx2"/>
                </a:solidFill>
              </a:rPr>
              <a:t>зоны, препятствующие </a:t>
            </a:r>
            <a:r>
              <a:rPr lang="ru-RU" sz="2400" b="1" dirty="0">
                <a:solidFill>
                  <a:schemeClr val="tx2"/>
                </a:solidFill>
              </a:rPr>
              <a:t>развитию системы  ТиПО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594295" cy="53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732" y="2852936"/>
            <a:ext cx="2928938" cy="15542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уровня управленческой деятельности руководителей колледжей</a:t>
            </a:r>
          </a:p>
        </p:txBody>
      </p:sp>
      <p:sp>
        <p:nvSpPr>
          <p:cNvPr id="8196" name="TextBox 23"/>
          <p:cNvSpPr txBox="1">
            <a:spLocks noChangeArrowheads="1"/>
          </p:cNvSpPr>
          <p:nvPr/>
        </p:nvSpPr>
        <p:spPr bwMode="auto">
          <a:xfrm>
            <a:off x="3579813" y="2205038"/>
            <a:ext cx="5429250" cy="2538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k-KZ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Проведенные мероприятия</a:t>
            </a:r>
            <a:endParaRPr lang="ru-RU" sz="1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Семинар-тренинг «Успешный руководитель – навыки эффективного управления»</a:t>
            </a:r>
            <a:r>
              <a:rPr lang="kk-KZ" sz="17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kk-KZ" sz="1700" dirty="0">
                <a:latin typeface="Arial" pitchFamily="34" charset="0"/>
                <a:cs typeface="Arial" pitchFamily="34" charset="0"/>
              </a:rPr>
              <a:t> «Школа молодого менеджера»</a:t>
            </a:r>
          </a:p>
          <a:p>
            <a:pPr>
              <a:defRPr/>
            </a:pPr>
            <a:endParaRPr lang="kk-KZ" sz="5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kk-KZ" sz="1700" dirty="0">
                <a:latin typeface="Arial" pitchFamily="34" charset="0"/>
                <a:cs typeface="Arial" pitchFamily="34" charset="0"/>
              </a:rPr>
              <a:t>3. Изучен  опыт  Восточно-Казахстанской области по модернизации ТиПО</a:t>
            </a:r>
          </a:p>
          <a:p>
            <a:pPr>
              <a:defRPr/>
            </a:pPr>
            <a:endParaRPr lang="kk-KZ" sz="5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kk-KZ" sz="1700" dirty="0">
                <a:latin typeface="Arial" pitchFamily="34" charset="0"/>
                <a:cs typeface="Arial" pitchFamily="34" charset="0"/>
              </a:rPr>
              <a:t>4.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Повышение квалификации работников колледжей в г.Минск Республики Беларусь</a:t>
            </a:r>
          </a:p>
          <a:p>
            <a:pPr>
              <a:defRPr/>
            </a:pPr>
            <a:endParaRPr lang="ru-RU" sz="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222625" y="3473450"/>
            <a:ext cx="357188" cy="1588"/>
          </a:xfrm>
          <a:prstGeom prst="straightConnector1">
            <a:avLst/>
          </a:prstGeom>
          <a:ln w="25400" cap="sq">
            <a:solidFill>
              <a:schemeClr val="accent1">
                <a:lumMod val="75000"/>
              </a:schemeClr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12"/>
          <p:cNvSpPr txBox="1">
            <a:spLocks noChangeArrowheads="1"/>
          </p:cNvSpPr>
          <p:nvPr/>
        </p:nvSpPr>
        <p:spPr bwMode="auto">
          <a:xfrm>
            <a:off x="307975" y="2035175"/>
            <a:ext cx="2857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</a:rPr>
              <a:t>Пути решения</a:t>
            </a:r>
          </a:p>
        </p:txBody>
      </p:sp>
      <p:sp>
        <p:nvSpPr>
          <p:cNvPr id="8200" name="Прямоугольник 1"/>
          <p:cNvSpPr>
            <a:spLocks noChangeArrowheads="1"/>
          </p:cNvSpPr>
          <p:nvPr/>
        </p:nvSpPr>
        <p:spPr bwMode="auto">
          <a:xfrm>
            <a:off x="239206" y="778630"/>
            <a:ext cx="885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1. Слабый менеджмент в системе управления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618618" cy="55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06" y="3619152"/>
            <a:ext cx="3071834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Проведение мониторинга трудоустройства по сведениям ГЦВП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ru-RU" sz="5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ru-RU" sz="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3643313" y="2454275"/>
            <a:ext cx="5357812" cy="2130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k-KZ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Проведенные мероприятия</a:t>
            </a:r>
          </a:p>
          <a:p>
            <a:pPr algn="ctr">
              <a:defRPr/>
            </a:pPr>
            <a:endParaRPr lang="kk-KZ" sz="5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kk-KZ" sz="1700" dirty="0">
                <a:latin typeface="Arial" pitchFamily="34" charset="0"/>
                <a:cs typeface="Arial" pitchFamily="34" charset="0"/>
              </a:rPr>
              <a:t> Изучена деятельность отдела профориентации, трудоустройства и мониторинга колледжей ВКО</a:t>
            </a:r>
          </a:p>
          <a:p>
            <a:pPr>
              <a:buFontTx/>
              <a:buChar char="-"/>
              <a:defRPr/>
            </a:pPr>
            <a:endParaRPr lang="kk-KZ" sz="5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kk-KZ" sz="1700" dirty="0">
                <a:latin typeface="Arial" pitchFamily="34" charset="0"/>
                <a:cs typeface="Arial" pitchFamily="34" charset="0"/>
              </a:rPr>
              <a:t> Проведен мониторинг трудоустройства по сведениям колледжей</a:t>
            </a:r>
          </a:p>
          <a:p>
            <a:pPr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- Отработан механизм взаимодействия с ГЦВП</a:t>
            </a:r>
          </a:p>
          <a:p>
            <a:pPr>
              <a:defRPr/>
            </a:pP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3643313" y="4454525"/>
            <a:ext cx="5357812" cy="1376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kk-KZ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Планируемые мероприятия</a:t>
            </a:r>
          </a:p>
          <a:p>
            <a:pPr algn="ctr">
              <a:spcBef>
                <a:spcPct val="20000"/>
              </a:spcBef>
              <a:defRPr/>
            </a:pPr>
            <a:endParaRPr lang="kk-KZ" sz="5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 Проведение сравнительного анализа данных о трудоустройстве по сведениям колледжей с данными ГЦВП</a:t>
            </a:r>
            <a:endParaRPr lang="ru-RU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Левая круглая скобка 6"/>
          <p:cNvSpPr/>
          <p:nvPr/>
        </p:nvSpPr>
        <p:spPr>
          <a:xfrm>
            <a:off x="3500438" y="3025775"/>
            <a:ext cx="71437" cy="2571750"/>
          </a:xfrm>
          <a:prstGeom prst="leftBracke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143250" y="3789363"/>
            <a:ext cx="357188" cy="1587"/>
          </a:xfrm>
          <a:prstGeom prst="straightConnector1">
            <a:avLst/>
          </a:prstGeom>
          <a:ln w="25400" cap="sq">
            <a:solidFill>
              <a:schemeClr val="accent1">
                <a:lumMod val="75000"/>
              </a:schemeClr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3143250" y="4797425"/>
            <a:ext cx="357188" cy="1588"/>
          </a:xfrm>
          <a:prstGeom prst="straightConnector1">
            <a:avLst/>
          </a:prstGeom>
          <a:ln w="25400" cap="sq">
            <a:solidFill>
              <a:schemeClr val="accent1">
                <a:lumMod val="75000"/>
              </a:schemeClr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87313" y="3138488"/>
            <a:ext cx="2857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tx2"/>
                </a:solidFill>
              </a:rPr>
              <a:t>Пути решения</a:t>
            </a:r>
          </a:p>
        </p:txBody>
      </p:sp>
      <p:sp>
        <p:nvSpPr>
          <p:cNvPr id="9227" name="Прямоугольник 1"/>
          <p:cNvSpPr>
            <a:spLocks noChangeArrowheads="1"/>
          </p:cNvSpPr>
          <p:nvPr/>
        </p:nvSpPr>
        <p:spPr bwMode="auto">
          <a:xfrm>
            <a:off x="0" y="637381"/>
            <a:ext cx="91440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2. Отсутствие механизмов реального трудоустройства и закрепления выпускников</a:t>
            </a:r>
          </a:p>
          <a:p>
            <a:pPr algn="ctr">
              <a:spcBef>
                <a:spcPct val="20000"/>
              </a:spcBef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8056" y="1746250"/>
            <a:ext cx="685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2013 году общее трудоустройство выпускников – 84%</a:t>
            </a:r>
          </a:p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трудоустройство по специальности – 52%    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87" y="132156"/>
            <a:ext cx="522287" cy="46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" y="1068388"/>
            <a:ext cx="83581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Профилизация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колледжей п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озволит:</a:t>
            </a:r>
          </a:p>
          <a:p>
            <a:pPr>
              <a:defRPr/>
            </a:pPr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0" y="681376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3. Отсутствие </a:t>
            </a:r>
            <a:r>
              <a:rPr lang="ru-RU" sz="2400" b="1" dirty="0" err="1">
                <a:solidFill>
                  <a:schemeClr val="tx2"/>
                </a:solidFill>
              </a:rPr>
              <a:t>профилизации</a:t>
            </a:r>
            <a:r>
              <a:rPr lang="ru-RU" sz="2400" b="1" dirty="0">
                <a:solidFill>
                  <a:schemeClr val="tx2"/>
                </a:solidFill>
              </a:rPr>
              <a:t> колледжей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8" y="1643063"/>
            <a:ext cx="8929687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 сократить невостребованные специальности и специальности, не отвечающие профилю подготовки в колледжах;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8" y="2857500"/>
            <a:ext cx="8929687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устранить дублирование в подготовке специалистов;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8" y="4071938"/>
            <a:ext cx="8929687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обеспечить рациональное распределение госзаказа на подготовку кадров;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8" y="5286375"/>
            <a:ext cx="8929687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- обеспечить эффективное использование бюджетных средств.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56" y="0"/>
            <a:ext cx="757468" cy="68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6181</TotalTime>
  <Words>1737</Words>
  <Application>Microsoft Office PowerPoint</Application>
  <PresentationFormat>Экран (4:3)</PresentationFormat>
  <Paragraphs>423</Paragraphs>
  <Slides>32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Остин</vt:lpstr>
      <vt:lpstr>Презентация PowerPoint</vt:lpstr>
      <vt:lpstr>Пути реализации стратегических идей модернизации технического и профессионального образования, как фактор инновационного развития экономики                Республики Казахстан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области подготовка кадров ведется по 16 профилям, 86 специальностям,152 квалификациям</vt:lpstr>
      <vt:lpstr>Областные методические объединения   по направлениям </vt:lpstr>
      <vt:lpstr>Презентация PowerPoint</vt:lpstr>
      <vt:lpstr>Областные методические объединения</vt:lpstr>
      <vt:lpstr>Презентация PowerPoint</vt:lpstr>
      <vt:lpstr>Областные методические объединения</vt:lpstr>
      <vt:lpstr>Презентация PowerPoint</vt:lpstr>
      <vt:lpstr>Презентация PowerPoint</vt:lpstr>
      <vt:lpstr>Областные методические объединения</vt:lpstr>
      <vt:lpstr>Презентация PowerPoint</vt:lpstr>
      <vt:lpstr>Областные методические объединения</vt:lpstr>
      <vt:lpstr>Презентация PowerPoint</vt:lpstr>
      <vt:lpstr>Должностные обязянности</vt:lpstr>
      <vt:lpstr>Ожидаемый результат</vt:lpstr>
      <vt:lpstr>Олимпиады</vt:lpstr>
      <vt:lpstr>Конкурсы «Лучший по профессии»</vt:lpstr>
      <vt:lpstr>Поздравляем!</vt:lpstr>
      <vt:lpstr>Трудоустройство</vt:lpstr>
      <vt:lpstr>Дуальное обучение в Карагандинской области  </vt:lpstr>
      <vt:lpstr>Презентация PowerPoint</vt:lpstr>
      <vt:lpstr>БЛАГОДАРЮ ЗА ВНИМАНИЕ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модернизации профессионального образования Восточно-Казахстанской области</dc:title>
  <dc:creator>freeman1</dc:creator>
  <cp:lastModifiedBy>Пользователь</cp:lastModifiedBy>
  <cp:revision>483</cp:revision>
  <dcterms:created xsi:type="dcterms:W3CDTF">2011-12-10T08:13:42Z</dcterms:created>
  <dcterms:modified xsi:type="dcterms:W3CDTF">2014-11-10T08:13:14Z</dcterms:modified>
</cp:coreProperties>
</file>